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98" r:id="rId3"/>
    <p:sldId id="301" r:id="rId4"/>
    <p:sldId id="299" r:id="rId5"/>
    <p:sldId id="300" r:id="rId6"/>
    <p:sldId id="258" r:id="rId7"/>
    <p:sldId id="271" r:id="rId8"/>
    <p:sldId id="272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9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FDA5CF-5DA3-4331-93FC-58EC6454E377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ED81C54-1F73-4B10-A0D3-E24EBF720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</a:t>
            </a:r>
            <a:r>
              <a:rPr lang="el-G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ω-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and Conversions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8001000" cy="1752600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- 20141569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Hắc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6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NGA sang NBA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NBA sang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ω-regular expressions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.2.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Convert NGA to NBA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NBA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automata ở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=1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NBA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3241050"/>
            <a:ext cx="2832971" cy="4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62" y="3657870"/>
            <a:ext cx="990600" cy="4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NGA sang NBA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9802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84" y="2057400"/>
            <a:ext cx="3498316" cy="22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38438"/>
            <a:ext cx="315379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181350" cy="348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20703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NGA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0554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NBA</a:t>
            </a:r>
          </a:p>
        </p:txBody>
      </p:sp>
      <p:cxnSp>
        <p:nvCxnSpPr>
          <p:cNvPr id="6" name="Straight Arrow Connector 5"/>
          <p:cNvCxnSpPr>
            <a:stCxn id="9218" idx="3"/>
          </p:cNvCxnSpPr>
          <p:nvPr/>
        </p:nvCxnSpPr>
        <p:spPr>
          <a:xfrm flipV="1">
            <a:off x="4220592" y="3745706"/>
            <a:ext cx="9610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0" y="406485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JFLAP</a:t>
            </a:r>
          </a:p>
        </p:txBody>
      </p:sp>
    </p:spTree>
    <p:extLst>
      <p:ext uri="{BB962C8B-B14F-4D97-AF65-F5344CB8AC3E}">
        <p14:creationId xmlns:p14="http://schemas.microsoft.com/office/powerpoint/2010/main" val="33141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2. </a:t>
            </a:r>
            <a:r>
              <a:rPr lang="el-GR" sz="3600" dirty="0" smtClean="0"/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Thuật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toán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chuyển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NBA to ω-regular expressions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NBAs to </a:t>
            </a:r>
            <a:r>
              <a:rPr lang="el-GR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-regular 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8"/>
            <a:ext cx="84486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01" y="-381000"/>
            <a:ext cx="8229600" cy="1600200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472"/>
            <a:ext cx="83724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2514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0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2133600"/>
            <a:ext cx="649408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</a:p>
          <a:p>
            <a:pPr algn="ctr"/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0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873</TotalTime>
  <Words>228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  Classes of ω-Automata and Conversions   </vt:lpstr>
      <vt:lpstr>Những vấn đề chính </vt:lpstr>
      <vt:lpstr>1.  Convert NGA to NBA</vt:lpstr>
      <vt:lpstr>1.1. Thuật toán chuyển đổi từ NGA sang NBA</vt:lpstr>
      <vt:lpstr>PowerPoint Presentation</vt:lpstr>
      <vt:lpstr>2.  Thuật toán chuyển đổi NBA to ω-regular expressions </vt:lpstr>
      <vt:lpstr>3.2  From NBAs to ω-regular expressions 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Chapter11 Classes of ω-Automata and Conversions</dc:title>
  <dc:creator>Van Hau Dao</dc:creator>
  <cp:lastModifiedBy>Trung Hieu Tran</cp:lastModifiedBy>
  <cp:revision>101</cp:revision>
  <dcterms:created xsi:type="dcterms:W3CDTF">2017-10-30T13:21:14Z</dcterms:created>
  <dcterms:modified xsi:type="dcterms:W3CDTF">2018-01-02T13:41:11Z</dcterms:modified>
</cp:coreProperties>
</file>