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3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53480" y="69589"/>
              <a:ext cx="7575329" cy="638540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53480" y="5560072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53480" y="4350714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53480" y="3141357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53480" y="1931999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53480" y="722642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180406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093368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006330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919292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53480" y="6164751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53480" y="4955393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53480" y="3746036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53480" y="2536678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53480" y="1327320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53480" y="117963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136887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049849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962811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875773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303357" y="25118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920764" y="37212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538172" y="32374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346876" y="34793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112061" y="22699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877245" y="15443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346876" y="2753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112061" y="2753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964283" y="39630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920764" y="34793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877245" y="20281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729468" y="2753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729468" y="37212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772987" y="37212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642430" y="13024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451134" y="3350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877245" y="15443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303357" y="25118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451134" y="17862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303357" y="17862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877245" y="2753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303357" y="20281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346876" y="22699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303357" y="29955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729468" y="2753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112061" y="37212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112061" y="2753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494653" y="25118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494653" y="2753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1538172" y="32374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729468" y="34793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877245" y="2753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494653" y="10606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068542" y="8187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920764" y="34793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112061" y="32374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068542" y="25118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1920764" y="22699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964283" y="37212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303357" y="2753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112061" y="25118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155580" y="5414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964283" y="32374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112061" y="25118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303357" y="17862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1729468" y="37212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303357" y="17862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1346876" y="32374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685949" y="20281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112061" y="29955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937985" y="32374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790207" y="32374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746688" y="34793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068542" y="54143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981504" y="42049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451134" y="42049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598911" y="29955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1920764" y="51724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172800" y="39630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494653" y="44468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112061" y="61399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833726" y="37212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025023" y="565618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216319" y="39630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259838" y="39630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364096" y="34793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259838" y="37212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642430" y="44468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407615" y="565618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259838" y="49305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833726" y="32374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216319" y="42049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598911" y="49305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216319" y="42049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790207" y="39630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172800" y="37212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555392" y="42049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364096" y="37212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025023" y="39630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451134" y="46886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068542" y="51724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068542" y="51724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642430" y="44468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025023" y="44468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877245" y="37212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025023" y="27537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364096" y="34793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598911" y="54143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259838" y="37212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068542" y="49305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068542" y="46886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216319" y="37212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642430" y="46886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112061" y="54143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259838" y="44468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451134" y="37212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451134" y="39630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407615" y="39630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303357" y="49305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451134" y="42049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598911" y="299559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642430" y="44468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129281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598911" y="39630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981504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7085762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1920764" y="49305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511873" y="39630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364096" y="49305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320577" y="22699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981504" y="32374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790207" y="44468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555392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451134" y="49305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642430" y="42049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790207" y="32374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981504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7277058" y="178623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7277058" y="46886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025023" y="56561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746688" y="32374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259838" y="42049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7277058" y="42049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598911" y="44468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364096" y="299559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320577" y="32374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407615" y="42049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216319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790207" y="42049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320577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703170" y="42049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7659651" y="178623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790207" y="42049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4598911" y="42049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216319" y="46886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7277058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598911" y="27537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790207" y="347933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025023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746688" y="347933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364096" y="347933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746688" y="347933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642430" y="44468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555392" y="32374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364096" y="299559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364096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598911" y="49305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981504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407615" y="27537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833726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5"/>
            <p:cNvSpPr/>
            <p:nvPr/>
          </p:nvSpPr>
          <p:spPr>
            <a:xfrm>
              <a:off x="235488" y="6124287"/>
              <a:ext cx="15536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235488" y="4915093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235488" y="3705735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3.0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235488" y="2496378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3.5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235488" y="1286911"/>
              <a:ext cx="155361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4.0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235488" y="77717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4.5</a:t>
              </a:r>
            </a:p>
          </p:txBody>
        </p:sp>
        <p:sp>
          <p:nvSpPr>
            <p:cNvPr id="181" name="pl181"/>
            <p:cNvSpPr/>
            <p:nvPr/>
          </p:nvSpPr>
          <p:spPr>
            <a:xfrm>
              <a:off x="418686" y="61647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418686" y="49553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418686" y="37460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418686" y="2536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418686" y="13273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418686" y="1179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2136887" y="6454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4049849" y="6454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5962811" y="6454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7875773" y="6454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tx191"/>
            <p:cNvSpPr/>
            <p:nvPr/>
          </p:nvSpPr>
          <p:spPr>
            <a:xfrm>
              <a:off x="2105809" y="6518991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4018771" y="6517299"/>
              <a:ext cx="62155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5931733" y="6520955"/>
              <a:ext cx="62155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7844695" y="6517190"/>
              <a:ext cx="62155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3829446" y="6623676"/>
              <a:ext cx="823397" cy="133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Sepal.Length</a:t>
              </a:r>
            </a:p>
          </p:txBody>
        </p:sp>
        <p:sp>
          <p:nvSpPr>
            <p:cNvPr id="196" name="tx196"/>
            <p:cNvSpPr/>
            <p:nvPr/>
          </p:nvSpPr>
          <p:spPr>
            <a:xfrm rot="-5400000">
              <a:off x="-272839" y="3196262"/>
              <a:ext cx="753206" cy="1320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Sepal.Width</a:t>
              </a:r>
            </a:p>
          </p:txBody>
        </p:sp>
        <p:sp>
          <p:nvSpPr>
            <p:cNvPr id="197" name="rc197"/>
            <p:cNvSpPr/>
            <p:nvPr/>
          </p:nvSpPr>
          <p:spPr>
            <a:xfrm>
              <a:off x="8167988" y="2763172"/>
              <a:ext cx="906422" cy="9982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tx198"/>
            <p:cNvSpPr/>
            <p:nvPr/>
          </p:nvSpPr>
          <p:spPr>
            <a:xfrm>
              <a:off x="8237577" y="2816356"/>
              <a:ext cx="496999" cy="1320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Species</a:t>
              </a:r>
            </a:p>
          </p:txBody>
        </p:sp>
        <p:sp>
          <p:nvSpPr>
            <p:cNvPr id="199" name="rc199"/>
            <p:cNvSpPr/>
            <p:nvPr/>
          </p:nvSpPr>
          <p:spPr>
            <a:xfrm>
              <a:off x="8237577" y="3033456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8322479" y="31183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rc201"/>
            <p:cNvSpPr/>
            <p:nvPr/>
          </p:nvSpPr>
          <p:spPr>
            <a:xfrm>
              <a:off x="8237577" y="3252912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8322479" y="33378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rc203"/>
            <p:cNvSpPr/>
            <p:nvPr/>
          </p:nvSpPr>
          <p:spPr>
            <a:xfrm>
              <a:off x="8237577" y="347236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8322479" y="35572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5"/>
            <p:cNvSpPr/>
            <p:nvPr/>
          </p:nvSpPr>
          <p:spPr>
            <a:xfrm>
              <a:off x="8526622" y="3106267"/>
              <a:ext cx="329277" cy="769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setosa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8526622" y="3320320"/>
              <a:ext cx="478199" cy="824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versicolor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8526622" y="3517293"/>
              <a:ext cx="409932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53480" y="69589"/>
              <a:ext cx="7575329" cy="638540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53480" y="5560072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53480" y="4350714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53480" y="3141357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53480" y="1931999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53480" y="722642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180406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093368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006330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919292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53480" y="6164751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53480" y="4955393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53480" y="3746036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53480" y="2536678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53480" y="1327320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53480" y="117963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136887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049849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962811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875773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303357" y="25118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920764" y="37212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538172" y="32374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346876" y="34793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112061" y="22699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877245" y="15443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346876" y="2753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112061" y="2753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964283" y="39630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920764" y="34793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877245" y="20281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729468" y="2753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729468" y="37212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772987" y="37212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642430" y="13024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451134" y="3350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877245" y="15443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303357" y="25118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451134" y="17862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303357" y="17862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877245" y="2753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303357" y="20281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346876" y="22699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303357" y="29955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729468" y="2753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112061" y="37212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112061" y="2753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494653" y="25118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494653" y="2753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1538172" y="32374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729468" y="34793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877245" y="2753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494653" y="10606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068542" y="8187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920764" y="34793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112061" y="32374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068542" y="25118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1920764" y="22699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964283" y="37212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303357" y="2753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112061" y="25118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155580" y="5414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964283" y="32374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112061" y="25118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303357" y="17862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1729468" y="37212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303357" y="17862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1346876" y="32374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685949" y="20281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112061" y="29955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937985" y="32374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790207" y="32374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746688" y="34793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068542" y="54143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981504" y="42049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451134" y="42049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598911" y="29955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1920764" y="51724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172800" y="39630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494653" y="44468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112061" y="61399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833726" y="37212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025023" y="565618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216319" y="39630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259838" y="39630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364096" y="34793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259838" y="37212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642430" y="44468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407615" y="565618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259838" y="49305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833726" y="32374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216319" y="42049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598911" y="49305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216319" y="42049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790207" y="39630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172800" y="37212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555392" y="42049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364096" y="37212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025023" y="39630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451134" y="46886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068542" y="51724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068542" y="51724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642430" y="44468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025023" y="44468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877245" y="37212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025023" y="27537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364096" y="34793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598911" y="54143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259838" y="37212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068542" y="49305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068542" y="46886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216319" y="37212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642430" y="46886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112061" y="54143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259838" y="44468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451134" y="37212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451134" y="39630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407615" y="39630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303357" y="49305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451134" y="42049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598911" y="299559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642430" y="44468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129281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598911" y="39630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981504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7085762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1920764" y="49305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511873" y="39630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364096" y="49305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320577" y="22699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981504" y="32374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790207" y="44468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555392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451134" y="49305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642430" y="42049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790207" y="32374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981504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7277058" y="178623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7277058" y="46886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025023" y="56561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746688" y="32374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259838" y="42049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7277058" y="42049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598911" y="44468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364096" y="299559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320577" y="32374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407615" y="42049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216319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790207" y="42049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320577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703170" y="42049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7659651" y="178623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790207" y="42049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4598911" y="42049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216319" y="46886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7277058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598911" y="27537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790207" y="347933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025023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746688" y="347933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364096" y="347933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746688" y="347933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642430" y="44468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555392" y="32374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364096" y="299559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364096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598911" y="49305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981504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407615" y="27537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833726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5"/>
            <p:cNvSpPr/>
            <p:nvPr/>
          </p:nvSpPr>
          <p:spPr>
            <a:xfrm>
              <a:off x="235488" y="6124287"/>
              <a:ext cx="15536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235488" y="4915093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235488" y="3705735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3.0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235488" y="2496378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3.5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235488" y="1286911"/>
              <a:ext cx="155361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4.0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235488" y="77717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4.5</a:t>
              </a:r>
            </a:p>
          </p:txBody>
        </p:sp>
        <p:sp>
          <p:nvSpPr>
            <p:cNvPr id="181" name="pl181"/>
            <p:cNvSpPr/>
            <p:nvPr/>
          </p:nvSpPr>
          <p:spPr>
            <a:xfrm>
              <a:off x="418686" y="61647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418686" y="49553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418686" y="37460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418686" y="2536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418686" y="13273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418686" y="1179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2136887" y="6454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4049849" y="6454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5962811" y="6454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7875773" y="6454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tx191"/>
            <p:cNvSpPr/>
            <p:nvPr/>
          </p:nvSpPr>
          <p:spPr>
            <a:xfrm>
              <a:off x="2105809" y="6518991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4018771" y="6517299"/>
              <a:ext cx="62155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5931733" y="6520955"/>
              <a:ext cx="62155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7844695" y="6517190"/>
              <a:ext cx="62155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3829446" y="6623676"/>
              <a:ext cx="823397" cy="133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Sepal.Length</a:t>
              </a:r>
            </a:p>
          </p:txBody>
        </p:sp>
        <p:sp>
          <p:nvSpPr>
            <p:cNvPr id="196" name="tx196"/>
            <p:cNvSpPr/>
            <p:nvPr/>
          </p:nvSpPr>
          <p:spPr>
            <a:xfrm rot="-5400000">
              <a:off x="-272839" y="3196262"/>
              <a:ext cx="753206" cy="1320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Sepal.Width</a:t>
              </a:r>
            </a:p>
          </p:txBody>
        </p:sp>
        <p:sp>
          <p:nvSpPr>
            <p:cNvPr id="197" name="rc197"/>
            <p:cNvSpPr/>
            <p:nvPr/>
          </p:nvSpPr>
          <p:spPr>
            <a:xfrm>
              <a:off x="8167988" y="2763172"/>
              <a:ext cx="906422" cy="9982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tx198"/>
            <p:cNvSpPr/>
            <p:nvPr/>
          </p:nvSpPr>
          <p:spPr>
            <a:xfrm>
              <a:off x="8237577" y="2816356"/>
              <a:ext cx="496999" cy="1320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Species</a:t>
              </a:r>
            </a:p>
          </p:txBody>
        </p:sp>
        <p:sp>
          <p:nvSpPr>
            <p:cNvPr id="199" name="rc199"/>
            <p:cNvSpPr/>
            <p:nvPr/>
          </p:nvSpPr>
          <p:spPr>
            <a:xfrm>
              <a:off x="8237577" y="3033456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8322479" y="31183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rc201"/>
            <p:cNvSpPr/>
            <p:nvPr/>
          </p:nvSpPr>
          <p:spPr>
            <a:xfrm>
              <a:off x="8237577" y="3252912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8322479" y="33378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rc203"/>
            <p:cNvSpPr/>
            <p:nvPr/>
          </p:nvSpPr>
          <p:spPr>
            <a:xfrm>
              <a:off x="8237577" y="347236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8322479" y="35572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5"/>
            <p:cNvSpPr/>
            <p:nvPr/>
          </p:nvSpPr>
          <p:spPr>
            <a:xfrm>
              <a:off x="8526622" y="3106267"/>
              <a:ext cx="329277" cy="769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setosa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8526622" y="3320320"/>
              <a:ext cx="478199" cy="824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versicolor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8526622" y="3517293"/>
              <a:ext cx="409932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53480" y="69589"/>
              <a:ext cx="7575329" cy="638540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53480" y="5560072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53480" y="4350714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53480" y="3141357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53480" y="1931999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53480" y="722642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180406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093368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006330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919292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53480" y="6164751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53480" y="4955393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53480" y="3746036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53480" y="2536678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53480" y="1327320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53480" y="117963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136887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049849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962811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875773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303357" y="25118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920764" y="37212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538172" y="32374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346876" y="34793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112061" y="22699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877245" y="15443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346876" y="2753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112061" y="2753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964283" y="39630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920764" y="34793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877245" y="20281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729468" y="2753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729468" y="37212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772987" y="37212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642430" y="13024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451134" y="3350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877245" y="15443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303357" y="25118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451134" y="17862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303357" y="17862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877245" y="2753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303357" y="20281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346876" y="22699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303357" y="29955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729468" y="2753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112061" y="37212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112061" y="2753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494653" y="25118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494653" y="2753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1538172" y="32374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729468" y="34793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877245" y="2753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494653" y="10606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068542" y="8187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920764" y="34793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112061" y="32374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068542" y="25118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1920764" y="22699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964283" y="37212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303357" y="2753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112061" y="25118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155580" y="5414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964283" y="32374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112061" y="25118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303357" y="17862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1729468" y="37212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303357" y="17862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1346876" y="32374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685949" y="20281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112061" y="29955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937985" y="32374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790207" y="32374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746688" y="34793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068542" y="54143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981504" y="42049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451134" y="42049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598911" y="29955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1920764" y="51724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172800" y="39630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494653" y="44468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112061" y="61399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833726" y="37212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025023" y="565618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216319" y="39630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259838" y="39630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364096" y="34793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259838" y="37212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642430" y="44468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407615" y="565618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259838" y="49305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833726" y="32374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216319" y="42049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598911" y="49305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216319" y="42049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790207" y="39630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172800" y="37212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555392" y="42049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364096" y="37212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025023" y="39630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451134" y="46886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068542" y="51724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068542" y="51724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642430" y="44468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025023" y="44468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877245" y="37212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025023" y="27537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364096" y="34793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598911" y="54143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259838" y="37212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068542" y="49305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068542" y="46886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216319" y="37212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642430" y="46886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112061" y="54143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259838" y="44468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451134" y="37212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451134" y="39630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407615" y="39630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303357" y="49305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451134" y="42049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598911" y="299559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642430" y="44468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129281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598911" y="39630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981504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7085762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1920764" y="49305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511873" y="39630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364096" y="49305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320577" y="22699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981504" y="32374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790207" y="44468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555392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451134" y="49305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642430" y="42049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790207" y="32374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981504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7277058" y="178623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7277058" y="46886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025023" y="56561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746688" y="32374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259838" y="42049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7277058" y="42049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598911" y="44468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364096" y="299559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320577" y="32374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407615" y="42049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216319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790207" y="42049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320577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703170" y="42049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7659651" y="178623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790207" y="42049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4598911" y="42049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216319" y="46886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7277058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598911" y="27537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790207" y="347933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025023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746688" y="347933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364096" y="347933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746688" y="347933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642430" y="44468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555392" y="32374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364096" y="299559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364096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598911" y="49305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981504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407615" y="27537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833726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5"/>
            <p:cNvSpPr/>
            <p:nvPr/>
          </p:nvSpPr>
          <p:spPr>
            <a:xfrm>
              <a:off x="235488" y="6124287"/>
              <a:ext cx="15536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235488" y="4915093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235488" y="3705735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3.0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235488" y="2496378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3.5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235488" y="1286911"/>
              <a:ext cx="155361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4.0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235488" y="77717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4.5</a:t>
              </a:r>
            </a:p>
          </p:txBody>
        </p:sp>
        <p:sp>
          <p:nvSpPr>
            <p:cNvPr id="181" name="pl181"/>
            <p:cNvSpPr/>
            <p:nvPr/>
          </p:nvSpPr>
          <p:spPr>
            <a:xfrm>
              <a:off x="418686" y="61647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418686" y="49553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418686" y="37460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418686" y="2536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418686" y="13273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418686" y="1179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2136887" y="6454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4049849" y="6454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5962811" y="6454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7875773" y="6454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tx191"/>
            <p:cNvSpPr/>
            <p:nvPr/>
          </p:nvSpPr>
          <p:spPr>
            <a:xfrm>
              <a:off x="2105809" y="6518991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4018771" y="6517299"/>
              <a:ext cx="62155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5931733" y="6520955"/>
              <a:ext cx="62155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7844695" y="6517190"/>
              <a:ext cx="62155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3829446" y="6623676"/>
              <a:ext cx="823397" cy="133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Sepal.Length</a:t>
              </a:r>
            </a:p>
          </p:txBody>
        </p:sp>
        <p:sp>
          <p:nvSpPr>
            <p:cNvPr id="196" name="tx196"/>
            <p:cNvSpPr/>
            <p:nvPr/>
          </p:nvSpPr>
          <p:spPr>
            <a:xfrm rot="-5400000">
              <a:off x="-272839" y="3196262"/>
              <a:ext cx="753206" cy="1320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Sepal.Width</a:t>
              </a:r>
            </a:p>
          </p:txBody>
        </p:sp>
        <p:sp>
          <p:nvSpPr>
            <p:cNvPr id="197" name="rc197"/>
            <p:cNvSpPr/>
            <p:nvPr/>
          </p:nvSpPr>
          <p:spPr>
            <a:xfrm>
              <a:off x="8167988" y="2763172"/>
              <a:ext cx="906422" cy="9982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tx198"/>
            <p:cNvSpPr/>
            <p:nvPr/>
          </p:nvSpPr>
          <p:spPr>
            <a:xfrm>
              <a:off x="8237577" y="2816356"/>
              <a:ext cx="496999" cy="1320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Species</a:t>
              </a:r>
            </a:p>
          </p:txBody>
        </p:sp>
        <p:sp>
          <p:nvSpPr>
            <p:cNvPr id="199" name="rc199"/>
            <p:cNvSpPr/>
            <p:nvPr/>
          </p:nvSpPr>
          <p:spPr>
            <a:xfrm>
              <a:off x="8237577" y="3033456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8322479" y="31183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rc201"/>
            <p:cNvSpPr/>
            <p:nvPr/>
          </p:nvSpPr>
          <p:spPr>
            <a:xfrm>
              <a:off x="8237577" y="3252912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8322479" y="33378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rc203"/>
            <p:cNvSpPr/>
            <p:nvPr/>
          </p:nvSpPr>
          <p:spPr>
            <a:xfrm>
              <a:off x="8237577" y="347236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8322479" y="35572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5"/>
            <p:cNvSpPr/>
            <p:nvPr/>
          </p:nvSpPr>
          <p:spPr>
            <a:xfrm>
              <a:off x="8526622" y="3106267"/>
              <a:ext cx="329277" cy="769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setosa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8526622" y="3320320"/>
              <a:ext cx="478199" cy="824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versicolor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8526622" y="3517293"/>
              <a:ext cx="409932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53480" y="69589"/>
              <a:ext cx="7575329" cy="638540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53480" y="5560072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53480" y="4350714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53480" y="3141357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53480" y="1931999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53480" y="722642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180406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093368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006330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919292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53480" y="6164751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53480" y="4955393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53480" y="3746036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53480" y="2536678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53480" y="1327320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53480" y="117963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136887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049849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962811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875773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303357" y="25118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920764" y="37212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538172" y="32374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346876" y="34793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112061" y="22699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877245" y="15443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346876" y="2753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112061" y="2753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964283" y="39630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920764" y="34793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877245" y="20281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729468" y="2753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729468" y="37212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772987" y="37212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642430" y="13024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451134" y="3350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877245" y="15443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303357" y="25118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451134" y="17862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303357" y="17862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877245" y="2753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303357" y="20281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346876" y="22699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303357" y="29955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729468" y="2753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112061" y="37212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112061" y="2753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494653" y="25118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494653" y="2753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1538172" y="32374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729468" y="34793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877245" y="2753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494653" y="10606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068542" y="8187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920764" y="34793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112061" y="32374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068542" y="25118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1920764" y="22699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964283" y="37212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303357" y="2753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112061" y="25118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155580" y="5414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964283" y="32374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112061" y="25118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303357" y="17862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1729468" y="37212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303357" y="17862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1346876" y="32374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685949" y="20281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112061" y="29955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937985" y="32374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790207" y="32374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746688" y="34793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068542" y="54143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981504" y="42049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451134" y="42049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598911" y="29955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1920764" y="51724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172800" y="39630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494653" y="44468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112061" y="61399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833726" y="37212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025023" y="565618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216319" y="39630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259838" y="39630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364096" y="34793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259838" y="37212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642430" y="44468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407615" y="565618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259838" y="49305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833726" y="32374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216319" y="42049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598911" y="49305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216319" y="42049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790207" y="39630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172800" y="37212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555392" y="42049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364096" y="37212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025023" y="39630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451134" y="46886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068542" y="51724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068542" y="51724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642430" y="44468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025023" y="44468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877245" y="37212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025023" y="27537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364096" y="34793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598911" y="54143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259838" y="37212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068542" y="49305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068542" y="46886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216319" y="37212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642430" y="46886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112061" y="54143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259838" y="44468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451134" y="37212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451134" y="39630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407615" y="39630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303357" y="49305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451134" y="42049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598911" y="299559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642430" y="44468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129281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598911" y="39630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981504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7085762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1920764" y="49305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511873" y="39630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364096" y="49305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320577" y="22699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981504" y="32374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790207" y="44468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555392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451134" y="49305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642430" y="42049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790207" y="32374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981504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7277058" y="178623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7277058" y="46886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025023" y="56561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746688" y="32374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259838" y="42049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7277058" y="42049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598911" y="44468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364096" y="299559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320577" y="32374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407615" y="42049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216319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790207" y="42049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320577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703170" y="42049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7659651" y="178623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790207" y="42049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4598911" y="42049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216319" y="46886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7277058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598911" y="27537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790207" y="347933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025023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746688" y="347933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364096" y="347933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746688" y="347933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642430" y="44468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555392" y="32374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364096" y="299559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364096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598911" y="49305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981504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407615" y="27537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833726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5"/>
            <p:cNvSpPr/>
            <p:nvPr/>
          </p:nvSpPr>
          <p:spPr>
            <a:xfrm>
              <a:off x="235488" y="6124287"/>
              <a:ext cx="15536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235488" y="4915093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235488" y="3705735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3.0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235488" y="2496378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3.5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235488" y="1286911"/>
              <a:ext cx="155361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4.0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235488" y="77717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4.5</a:t>
              </a:r>
            </a:p>
          </p:txBody>
        </p:sp>
        <p:sp>
          <p:nvSpPr>
            <p:cNvPr id="181" name="pl181"/>
            <p:cNvSpPr/>
            <p:nvPr/>
          </p:nvSpPr>
          <p:spPr>
            <a:xfrm>
              <a:off x="418686" y="61647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418686" y="49553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418686" y="37460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418686" y="2536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418686" y="13273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418686" y="1179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2136887" y="6454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4049849" y="6454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5962811" y="6454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7875773" y="6454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tx191"/>
            <p:cNvSpPr/>
            <p:nvPr/>
          </p:nvSpPr>
          <p:spPr>
            <a:xfrm>
              <a:off x="2105809" y="6518991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4018771" y="6517299"/>
              <a:ext cx="62155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5931733" y="6520955"/>
              <a:ext cx="62155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7844695" y="6517190"/>
              <a:ext cx="62155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3829446" y="6623676"/>
              <a:ext cx="823397" cy="133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Sepal.Length</a:t>
              </a:r>
            </a:p>
          </p:txBody>
        </p:sp>
        <p:sp>
          <p:nvSpPr>
            <p:cNvPr id="196" name="tx196"/>
            <p:cNvSpPr/>
            <p:nvPr/>
          </p:nvSpPr>
          <p:spPr>
            <a:xfrm rot="-5400000">
              <a:off x="-272839" y="3196262"/>
              <a:ext cx="753206" cy="1320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Sepal.Width</a:t>
              </a:r>
            </a:p>
          </p:txBody>
        </p:sp>
        <p:sp>
          <p:nvSpPr>
            <p:cNvPr id="197" name="rc197"/>
            <p:cNvSpPr/>
            <p:nvPr/>
          </p:nvSpPr>
          <p:spPr>
            <a:xfrm>
              <a:off x="8167988" y="2763172"/>
              <a:ext cx="906422" cy="9982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tx198"/>
            <p:cNvSpPr/>
            <p:nvPr/>
          </p:nvSpPr>
          <p:spPr>
            <a:xfrm>
              <a:off x="8237577" y="2816356"/>
              <a:ext cx="496999" cy="1320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Species</a:t>
              </a:r>
            </a:p>
          </p:txBody>
        </p:sp>
        <p:sp>
          <p:nvSpPr>
            <p:cNvPr id="199" name="rc199"/>
            <p:cNvSpPr/>
            <p:nvPr/>
          </p:nvSpPr>
          <p:spPr>
            <a:xfrm>
              <a:off x="8237577" y="3033456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8322479" y="31183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rc201"/>
            <p:cNvSpPr/>
            <p:nvPr/>
          </p:nvSpPr>
          <p:spPr>
            <a:xfrm>
              <a:off x="8237577" y="3252912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8322479" y="33378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rc203"/>
            <p:cNvSpPr/>
            <p:nvPr/>
          </p:nvSpPr>
          <p:spPr>
            <a:xfrm>
              <a:off x="8237577" y="347236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8322479" y="35572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5"/>
            <p:cNvSpPr/>
            <p:nvPr/>
          </p:nvSpPr>
          <p:spPr>
            <a:xfrm>
              <a:off x="8526622" y="3106267"/>
              <a:ext cx="329277" cy="769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setosa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8526622" y="3320320"/>
              <a:ext cx="478199" cy="824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versicolor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8526622" y="3517293"/>
              <a:ext cx="409932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53480" y="69589"/>
              <a:ext cx="7575329" cy="638540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53480" y="5560072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53480" y="4350714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53480" y="3141357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53480" y="1931999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53480" y="722642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180406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093368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006330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919292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53480" y="6164751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53480" y="4955393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53480" y="3746036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53480" y="2536678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53480" y="1327320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53480" y="117963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136887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049849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962811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875773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303357" y="25118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920764" y="37212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538172" y="32374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346876" y="34793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112061" y="22699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877245" y="15443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346876" y="2753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112061" y="2753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964283" y="39630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920764" y="34793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877245" y="20281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729468" y="2753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729468" y="37212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772987" y="37212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642430" y="13024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451134" y="3350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877245" y="15443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303357" y="25118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451134" y="17862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303357" y="17862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877245" y="2753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303357" y="20281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346876" y="22699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303357" y="29955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729468" y="2753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112061" y="37212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112061" y="2753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494653" y="25118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494653" y="2753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1538172" y="32374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729468" y="34793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877245" y="2753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494653" y="10606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068542" y="8187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920764" y="34793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112061" y="32374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068542" y="25118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1920764" y="22699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964283" y="37212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303357" y="2753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112061" y="25118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155580" y="5414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964283" y="32374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112061" y="25118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303357" y="17862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1729468" y="37212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303357" y="17862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1346876" y="32374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685949" y="20281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112061" y="29955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937985" y="32374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790207" y="32374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746688" y="34793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068542" y="54143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981504" y="42049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451134" y="42049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598911" y="29955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1920764" y="51724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172800" y="39630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494653" y="44468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112061" y="61399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833726" y="37212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025023" y="565618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216319" y="39630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259838" y="39630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364096" y="34793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259838" y="37212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642430" y="44468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407615" y="565618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259838" y="49305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833726" y="32374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216319" y="42049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598911" y="49305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216319" y="42049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790207" y="39630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172800" y="37212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555392" y="42049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364096" y="37212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025023" y="39630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451134" y="46886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068542" y="51724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068542" y="51724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642430" y="44468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025023" y="44468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877245" y="37212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025023" y="27537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364096" y="34793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598911" y="54143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259838" y="37212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068542" y="49305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068542" y="46886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216319" y="37212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642430" y="46886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112061" y="54143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259838" y="44468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451134" y="37212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451134" y="39630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407615" y="39630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303357" y="49305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451134" y="42049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598911" y="299559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642430" y="44468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129281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598911" y="39630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981504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7085762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1920764" y="49305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511873" y="39630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364096" y="49305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320577" y="22699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981504" y="32374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790207" y="44468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555392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451134" y="49305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642430" y="42049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790207" y="32374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981504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7277058" y="178623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7277058" y="46886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025023" y="56561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746688" y="32374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259838" y="42049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7277058" y="42049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598911" y="44468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364096" y="299559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320577" y="32374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407615" y="42049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216319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790207" y="42049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320577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703170" y="42049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7659651" y="178623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790207" y="42049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4598911" y="42049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216319" y="46886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7277058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598911" y="27537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790207" y="347933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025023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746688" y="347933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364096" y="347933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746688" y="347933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642430" y="44468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555392" y="32374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364096" y="299559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364096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598911" y="49305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981504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407615" y="27537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833726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5"/>
            <p:cNvSpPr/>
            <p:nvPr/>
          </p:nvSpPr>
          <p:spPr>
            <a:xfrm>
              <a:off x="235488" y="6124287"/>
              <a:ext cx="15536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235488" y="4915093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235488" y="3705735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3.0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235488" y="2496378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3.5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235488" y="1286911"/>
              <a:ext cx="155361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4.0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235488" y="77717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4.5</a:t>
              </a:r>
            </a:p>
          </p:txBody>
        </p:sp>
        <p:sp>
          <p:nvSpPr>
            <p:cNvPr id="181" name="pl181"/>
            <p:cNvSpPr/>
            <p:nvPr/>
          </p:nvSpPr>
          <p:spPr>
            <a:xfrm>
              <a:off x="418686" y="61647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418686" y="49553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418686" y="37460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418686" y="2536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418686" y="13273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418686" y="1179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2136887" y="6454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4049849" y="6454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5962811" y="6454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7875773" y="6454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tx191"/>
            <p:cNvSpPr/>
            <p:nvPr/>
          </p:nvSpPr>
          <p:spPr>
            <a:xfrm>
              <a:off x="2105809" y="6518991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4018771" y="6517299"/>
              <a:ext cx="62155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5931733" y="6520955"/>
              <a:ext cx="62155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7844695" y="6517190"/>
              <a:ext cx="62155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3829446" y="6623676"/>
              <a:ext cx="823397" cy="133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Sepal.Length</a:t>
              </a:r>
            </a:p>
          </p:txBody>
        </p:sp>
        <p:sp>
          <p:nvSpPr>
            <p:cNvPr id="196" name="tx196"/>
            <p:cNvSpPr/>
            <p:nvPr/>
          </p:nvSpPr>
          <p:spPr>
            <a:xfrm rot="-5400000">
              <a:off x="-272839" y="3196262"/>
              <a:ext cx="753206" cy="1320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Sepal.Width</a:t>
              </a:r>
            </a:p>
          </p:txBody>
        </p:sp>
        <p:sp>
          <p:nvSpPr>
            <p:cNvPr id="197" name="rc197"/>
            <p:cNvSpPr/>
            <p:nvPr/>
          </p:nvSpPr>
          <p:spPr>
            <a:xfrm>
              <a:off x="8167988" y="2763172"/>
              <a:ext cx="906422" cy="9982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tx198"/>
            <p:cNvSpPr/>
            <p:nvPr/>
          </p:nvSpPr>
          <p:spPr>
            <a:xfrm>
              <a:off x="8237577" y="2816356"/>
              <a:ext cx="496999" cy="1320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Species</a:t>
              </a:r>
            </a:p>
          </p:txBody>
        </p:sp>
        <p:sp>
          <p:nvSpPr>
            <p:cNvPr id="199" name="rc199"/>
            <p:cNvSpPr/>
            <p:nvPr/>
          </p:nvSpPr>
          <p:spPr>
            <a:xfrm>
              <a:off x="8237577" y="3033456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8322479" y="31183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rc201"/>
            <p:cNvSpPr/>
            <p:nvPr/>
          </p:nvSpPr>
          <p:spPr>
            <a:xfrm>
              <a:off x="8237577" y="3252912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8322479" y="33378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rc203"/>
            <p:cNvSpPr/>
            <p:nvPr/>
          </p:nvSpPr>
          <p:spPr>
            <a:xfrm>
              <a:off x="8237577" y="347236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8322479" y="35572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5"/>
            <p:cNvSpPr/>
            <p:nvPr/>
          </p:nvSpPr>
          <p:spPr>
            <a:xfrm>
              <a:off x="8526622" y="3106267"/>
              <a:ext cx="329277" cy="769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setosa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8526622" y="3320320"/>
              <a:ext cx="478199" cy="824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versicolor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8526622" y="3517293"/>
              <a:ext cx="409932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53480" y="69589"/>
              <a:ext cx="7575329" cy="638540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53480" y="5560072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53480" y="4350714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53480" y="3141357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53480" y="1931999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53480" y="722642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180406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093368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006330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919292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53480" y="6164751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53480" y="4955393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53480" y="3746036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53480" y="2536678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53480" y="1327320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53480" y="117963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136887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049849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962811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875773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303357" y="25118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920764" y="37212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538172" y="32374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346876" y="34793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112061" y="22699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877245" y="15443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346876" y="2753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112061" y="2753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964283" y="39630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920764" y="34793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877245" y="20281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729468" y="2753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729468" y="37212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772987" y="37212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642430" y="13024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451134" y="3350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877245" y="15443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303357" y="25118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451134" y="17862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303357" y="17862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877245" y="2753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303357" y="20281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346876" y="22699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303357" y="29955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729468" y="2753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112061" y="37212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112061" y="2753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494653" y="25118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494653" y="2753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1538172" y="32374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729468" y="34793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877245" y="2753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494653" y="10606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068542" y="8187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920764" y="34793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112061" y="32374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068542" y="25118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1920764" y="22699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964283" y="37212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303357" y="2753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112061" y="25118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155580" y="5414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964283" y="32374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112061" y="25118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303357" y="17862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1729468" y="37212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303357" y="17862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1346876" y="32374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685949" y="20281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112061" y="29955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937985" y="32374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790207" y="32374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746688" y="34793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068542" y="54143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981504" y="42049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451134" y="42049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598911" y="29955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1920764" y="51724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172800" y="39630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494653" y="44468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112061" y="61399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833726" y="37212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025023" y="565618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216319" y="39630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259838" y="39630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364096" y="34793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259838" y="37212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642430" y="44468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407615" y="565618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259838" y="49305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833726" y="32374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216319" y="42049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598911" y="49305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216319" y="42049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790207" y="39630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172800" y="37212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555392" y="42049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364096" y="37212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025023" y="39630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451134" y="46886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068542" y="51724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068542" y="51724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642430" y="44468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025023" y="44468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877245" y="37212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025023" y="27537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364096" y="34793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598911" y="54143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259838" y="37212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068542" y="49305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068542" y="46886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216319" y="37212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642430" y="46886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112061" y="54143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259838" y="44468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451134" y="37212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451134" y="39630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407615" y="39630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303357" y="49305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451134" y="42049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598911" y="299559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642430" y="44468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129281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598911" y="39630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981504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7085762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1920764" y="49305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511873" y="39630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364096" y="49305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320577" y="22699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981504" y="32374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790207" y="44468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555392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451134" y="49305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642430" y="42049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790207" y="32374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981504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7277058" y="178623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7277058" y="46886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025023" y="56561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746688" y="32374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259838" y="42049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7277058" y="42049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598911" y="44468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364096" y="299559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320577" y="32374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407615" y="42049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216319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790207" y="42049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320577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703170" y="42049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7659651" y="178623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790207" y="42049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4598911" y="42049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216319" y="46886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7277058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598911" y="27537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790207" y="347933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025023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746688" y="347933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364096" y="347933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746688" y="347933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642430" y="44468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555392" y="32374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364096" y="299559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364096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598911" y="49305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981504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407615" y="27537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833726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5"/>
            <p:cNvSpPr/>
            <p:nvPr/>
          </p:nvSpPr>
          <p:spPr>
            <a:xfrm>
              <a:off x="235488" y="6124287"/>
              <a:ext cx="15536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235488" y="4915093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235488" y="3705735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3.0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235488" y="2496378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3.5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235488" y="1286911"/>
              <a:ext cx="155361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4.0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235488" y="77717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4.5</a:t>
              </a:r>
            </a:p>
          </p:txBody>
        </p:sp>
        <p:sp>
          <p:nvSpPr>
            <p:cNvPr id="181" name="pl181"/>
            <p:cNvSpPr/>
            <p:nvPr/>
          </p:nvSpPr>
          <p:spPr>
            <a:xfrm>
              <a:off x="418686" y="61647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418686" y="49553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418686" y="37460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418686" y="2536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418686" y="13273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418686" y="1179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2136887" y="6454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4049849" y="6454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5962811" y="6454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7875773" y="6454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tx191"/>
            <p:cNvSpPr/>
            <p:nvPr/>
          </p:nvSpPr>
          <p:spPr>
            <a:xfrm>
              <a:off x="2105809" y="6518991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4018771" y="6517299"/>
              <a:ext cx="62155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5931733" y="6520955"/>
              <a:ext cx="62155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7844695" y="6517190"/>
              <a:ext cx="62155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3829446" y="6623676"/>
              <a:ext cx="823397" cy="133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Sepal.Length</a:t>
              </a:r>
            </a:p>
          </p:txBody>
        </p:sp>
        <p:sp>
          <p:nvSpPr>
            <p:cNvPr id="196" name="tx196"/>
            <p:cNvSpPr/>
            <p:nvPr/>
          </p:nvSpPr>
          <p:spPr>
            <a:xfrm rot="-5400000">
              <a:off x="-272839" y="3196262"/>
              <a:ext cx="753206" cy="1320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Sepal.Width</a:t>
              </a:r>
            </a:p>
          </p:txBody>
        </p:sp>
        <p:sp>
          <p:nvSpPr>
            <p:cNvPr id="197" name="rc197"/>
            <p:cNvSpPr/>
            <p:nvPr/>
          </p:nvSpPr>
          <p:spPr>
            <a:xfrm>
              <a:off x="8167988" y="2763172"/>
              <a:ext cx="906422" cy="9982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tx198"/>
            <p:cNvSpPr/>
            <p:nvPr/>
          </p:nvSpPr>
          <p:spPr>
            <a:xfrm>
              <a:off x="8237577" y="2816356"/>
              <a:ext cx="496999" cy="1320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Species</a:t>
              </a:r>
            </a:p>
          </p:txBody>
        </p:sp>
        <p:sp>
          <p:nvSpPr>
            <p:cNvPr id="199" name="rc199"/>
            <p:cNvSpPr/>
            <p:nvPr/>
          </p:nvSpPr>
          <p:spPr>
            <a:xfrm>
              <a:off x="8237577" y="3033456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8322479" y="31183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rc201"/>
            <p:cNvSpPr/>
            <p:nvPr/>
          </p:nvSpPr>
          <p:spPr>
            <a:xfrm>
              <a:off x="8237577" y="3252912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8322479" y="33378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rc203"/>
            <p:cNvSpPr/>
            <p:nvPr/>
          </p:nvSpPr>
          <p:spPr>
            <a:xfrm>
              <a:off x="8237577" y="347236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8322479" y="35572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5"/>
            <p:cNvSpPr/>
            <p:nvPr/>
          </p:nvSpPr>
          <p:spPr>
            <a:xfrm>
              <a:off x="8526622" y="3106267"/>
              <a:ext cx="329277" cy="769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setosa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8526622" y="3320320"/>
              <a:ext cx="478199" cy="824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versicolor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8526622" y="3517293"/>
              <a:ext cx="409932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53480" y="69589"/>
              <a:ext cx="7575329" cy="638540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53480" y="5560072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53480" y="4350714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53480" y="3141357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53480" y="1931999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53480" y="722642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180406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093368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006330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919292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53480" y="6164751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53480" y="4955393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53480" y="3746036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53480" y="2536678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53480" y="1327320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53480" y="117963"/>
              <a:ext cx="7575329" cy="0"/>
            </a:xfrm>
            <a:custGeom>
              <a:avLst/>
              <a:pathLst>
                <a:path w="7575329" h="0">
                  <a:moveTo>
                    <a:pt x="0" y="0"/>
                  </a:moveTo>
                  <a:lnTo>
                    <a:pt x="7575329" y="0"/>
                  </a:lnTo>
                  <a:lnTo>
                    <a:pt x="75753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136887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049849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962811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875773" y="69589"/>
              <a:ext cx="0" cy="6385407"/>
            </a:xfrm>
            <a:custGeom>
              <a:avLst/>
              <a:pathLst>
                <a:path w="0" h="6385407">
                  <a:moveTo>
                    <a:pt x="0" y="6385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303357" y="25118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920764" y="37212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538172" y="32374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346876" y="34793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112061" y="22699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877245" y="15443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346876" y="2753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112061" y="2753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964283" y="39630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920764" y="34793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877245" y="20281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729468" y="2753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729468" y="37212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772987" y="37212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642430" y="13024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451134" y="3350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877245" y="15443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303357" y="25118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451134" y="17862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303357" y="17862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877245" y="2753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303357" y="20281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346876" y="22699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303357" y="29955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729468" y="2753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112061" y="37212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112061" y="2753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494653" y="25118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494653" y="2753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1538172" y="32374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729468" y="34793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877245" y="2753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494653" y="10606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068542" y="8187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920764" y="34793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112061" y="32374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068542" y="25118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1920764" y="22699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964283" y="37212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303357" y="2753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112061" y="25118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155580" y="5414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964283" y="32374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112061" y="25118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303357" y="17862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1729468" y="37212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303357" y="17862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1346876" y="32374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685949" y="20281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112061" y="29955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937985" y="32374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790207" y="32374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746688" y="34793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068542" y="54143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981504" y="42049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451134" y="42049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598911" y="29955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1920764" y="51724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172800" y="39630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494653" y="44468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112061" y="61399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833726" y="37212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025023" y="565618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216319" y="39630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259838" y="39630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364096" y="34793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259838" y="37212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642430" y="44468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407615" y="565618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259838" y="49305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833726" y="32374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216319" y="42049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598911" y="49305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216319" y="42049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790207" y="39630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172800" y="37212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555392" y="42049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364096" y="37212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025023" y="39630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451134" y="46886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068542" y="51724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068542" y="51724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642430" y="44468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025023" y="44468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877245" y="37212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025023" y="27537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364096" y="34793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598911" y="54143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259838" y="37212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068542" y="49305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068542" y="46886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216319" y="37212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642430" y="46886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112061" y="54143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259838" y="44468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451134" y="37212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451134" y="39630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407615" y="39630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303357" y="49305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451134" y="42049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598911" y="299559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642430" y="44468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129281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598911" y="39630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981504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7085762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1920764" y="49305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511873" y="39630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364096" y="49305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320577" y="22699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981504" y="32374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790207" y="44468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555392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451134" y="49305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642430" y="42049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790207" y="32374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981504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7277058" y="178623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7277058" y="46886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025023" y="56561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746688" y="32374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259838" y="42049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7277058" y="42049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598911" y="44468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364096" y="299559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320577" y="32374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407615" y="42049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216319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790207" y="42049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320577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703170" y="42049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7659651" y="178623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790207" y="42049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4598911" y="42049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216319" y="46886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7277058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598911" y="27537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790207" y="347933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025023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746688" y="347933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364096" y="347933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746688" y="347933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642430" y="44468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555392" y="32374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364096" y="299559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364096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598911" y="49305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981504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407615" y="27537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833726" y="3721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5"/>
            <p:cNvSpPr/>
            <p:nvPr/>
          </p:nvSpPr>
          <p:spPr>
            <a:xfrm>
              <a:off x="235488" y="6124287"/>
              <a:ext cx="15536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235488" y="4915093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235488" y="3705735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3.0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235488" y="2496378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3.5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235488" y="1286911"/>
              <a:ext cx="155361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4.0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235488" y="77717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4.5</a:t>
              </a:r>
            </a:p>
          </p:txBody>
        </p:sp>
        <p:sp>
          <p:nvSpPr>
            <p:cNvPr id="181" name="pl181"/>
            <p:cNvSpPr/>
            <p:nvPr/>
          </p:nvSpPr>
          <p:spPr>
            <a:xfrm>
              <a:off x="418686" y="61647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418686" y="49553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418686" y="37460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418686" y="2536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418686" y="13273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418686" y="1179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2136887" y="6454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4049849" y="6454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5962811" y="6454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7875773" y="6454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tx191"/>
            <p:cNvSpPr/>
            <p:nvPr/>
          </p:nvSpPr>
          <p:spPr>
            <a:xfrm>
              <a:off x="2105809" y="6518991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4018771" y="6517299"/>
              <a:ext cx="62155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5931733" y="6520955"/>
              <a:ext cx="62155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7844695" y="6517190"/>
              <a:ext cx="62155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3829446" y="6623676"/>
              <a:ext cx="823397" cy="133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Sepal.Length</a:t>
              </a:r>
            </a:p>
          </p:txBody>
        </p:sp>
        <p:sp>
          <p:nvSpPr>
            <p:cNvPr id="196" name="tx196"/>
            <p:cNvSpPr/>
            <p:nvPr/>
          </p:nvSpPr>
          <p:spPr>
            <a:xfrm rot="-5400000">
              <a:off x="-272839" y="3196262"/>
              <a:ext cx="753206" cy="1320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Sepal.Width</a:t>
              </a:r>
            </a:p>
          </p:txBody>
        </p:sp>
        <p:sp>
          <p:nvSpPr>
            <p:cNvPr id="197" name="rc197"/>
            <p:cNvSpPr/>
            <p:nvPr/>
          </p:nvSpPr>
          <p:spPr>
            <a:xfrm>
              <a:off x="8167988" y="2763172"/>
              <a:ext cx="906422" cy="9982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tx198"/>
            <p:cNvSpPr/>
            <p:nvPr/>
          </p:nvSpPr>
          <p:spPr>
            <a:xfrm>
              <a:off x="8237577" y="2816356"/>
              <a:ext cx="496999" cy="1320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Species</a:t>
              </a:r>
            </a:p>
          </p:txBody>
        </p:sp>
        <p:sp>
          <p:nvSpPr>
            <p:cNvPr id="199" name="rc199"/>
            <p:cNvSpPr/>
            <p:nvPr/>
          </p:nvSpPr>
          <p:spPr>
            <a:xfrm>
              <a:off x="8237577" y="3033456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8322479" y="31183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rc201"/>
            <p:cNvSpPr/>
            <p:nvPr/>
          </p:nvSpPr>
          <p:spPr>
            <a:xfrm>
              <a:off x="8237577" y="3252912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8322479" y="33378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rc203"/>
            <p:cNvSpPr/>
            <p:nvPr/>
          </p:nvSpPr>
          <p:spPr>
            <a:xfrm>
              <a:off x="8237577" y="347236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8322479" y="35572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5"/>
            <p:cNvSpPr/>
            <p:nvPr/>
          </p:nvSpPr>
          <p:spPr>
            <a:xfrm>
              <a:off x="8526622" y="3106267"/>
              <a:ext cx="329277" cy="769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setosa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8526622" y="3320320"/>
              <a:ext cx="478199" cy="824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versicolor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8526622" y="3517293"/>
              <a:ext cx="409932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jinhwan</cp:lastModifiedBy>
  <cp:revision>3</cp:revision>
  <dcterms:created xsi:type="dcterms:W3CDTF">2017-02-13T16:18:36Z</dcterms:created>
  <dcterms:modified xsi:type="dcterms:W3CDTF">2023-07-01T14:03:26Z</dcterms:modified>
  <cp:category/>
</cp:coreProperties>
</file>