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3" Type="http://schemas.openxmlformats.org/officeDocument/2006/relationships/presProps" Target="presProps.xml"/>
<Relationship Id="rId4" Type="http://schemas.openxmlformats.org/officeDocument/2006/relationships/viewProps" Target="viewProps.xml"/>
<Relationship Id="rId5" Type="http://schemas.openxmlformats.org/officeDocument/2006/relationships/theme" Target="theme/theme1.xml"/>
<Relationship Id="rId6" Type="http://schemas.openxmlformats.org/officeDocument/2006/relationships/tableStyles" Target="tableStyles.xml"/>
<Relationship Id="rId7" Type="http://schemas.openxmlformats.org/officeDocument/2006/relationships/slide" Target="slides/slide1.xml"/>
</Relationships>
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Example Title (baseline ~ X)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1371600"/>
            <a:ext cx="12191695" cy="5486400"/>
            <a:chOff x="0" y="1371600"/>
            <a:chExt cx="12191695" cy="5486400"/>
          </a:xfrm>
        </p:grpSpPr>
        <p:sp>
          <p:nvSpPr>
            <p:cNvPr id="4" name="rc3"/>
            <p:cNvSpPr/>
            <p:nvPr/>
          </p:nvSpPr>
          <p:spPr>
            <a:xfrm>
              <a:off x="0" y="1371600"/>
              <a:ext cx="12191695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0" y="1371600"/>
              <a:ext cx="12191695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69589" y="1441189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5125" y="1510778"/>
              <a:ext cx="3582380" cy="21415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35125" y="3171801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35125" y="2686186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35125" y="2200570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35125" y="1714955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888986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81902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274819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67736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60653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35125" y="3414609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35125" y="2928993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5125" y="2443378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5125" y="1957762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42527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235444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28361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621278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314195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07111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118" y="30984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042118" y="30984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91568" y="33509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97552" y="26225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23377" y="2127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40226" y="2782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113610" y="21271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513302" y="3163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91568" y="31916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792668" y="3061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8651" y="30615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404635" y="2536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29360" y="2536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238335" y="2536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3134" y="15832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73134" y="16415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169043" y="1738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21969" y="34932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344802" y="35077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829844" y="35301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1410" y="32921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279910" y="23311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238335" y="239912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975026" y="21757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92668" y="19329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915194" y="34917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735035" y="32912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344802" y="34135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321485" y="21708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861960" y="3171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210618" y="24136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97552" y="32878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245358" y="3387206"/>
              <a:ext cx="127136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45358" y="2901404"/>
              <a:ext cx="127136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358" y="2415900"/>
              <a:ext cx="127136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45358" y="1930211"/>
              <a:ext cx="127136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400330" y="34146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330" y="29289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0330" y="2443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0330" y="19577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42527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235444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928361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21278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314195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111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500148" y="3714849"/>
              <a:ext cx="8475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193065" y="3715184"/>
              <a:ext cx="84757" cy="54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885982" y="3714663"/>
              <a:ext cx="84757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578899" y="3714775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3271816" y="3714775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964733" y="3714775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152199" y="3818180"/>
              <a:ext cx="148232" cy="576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  <p:sp>
          <p:nvSpPr>
            <p:cNvPr id="80" name="tx79"/>
            <p:cNvSpPr/>
            <p:nvPr/>
          </p:nvSpPr>
          <p:spPr>
            <a:xfrm rot="-5400000">
              <a:off x="88576" y="2546170"/>
              <a:ext cx="139786" cy="70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disp</a:t>
              </a:r>
            </a:p>
          </p:txBody>
        </p:sp>
        <p:sp>
          <p:nvSpPr>
            <p:cNvPr id="81" name="pl80"/>
            <p:cNvSpPr/>
            <p:nvPr/>
          </p:nvSpPr>
          <p:spPr>
            <a:xfrm>
              <a:off x="69589" y="1441189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4087094" y="1441189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4452631" y="1510778"/>
              <a:ext cx="3582380" cy="21415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452631" y="3171801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452631" y="2686186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452631" y="2200570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452631" y="1714955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763498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355627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947756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6539885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7132014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7724143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452631" y="3414609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452631" y="2928993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452631" y="2443378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452631" y="1957762"/>
              <a:ext cx="3582380" cy="0"/>
            </a:xfrm>
            <a:custGeom>
              <a:avLst/>
              <a:pathLst>
                <a:path w="3582380" h="0">
                  <a:moveTo>
                    <a:pt x="0" y="0"/>
                  </a:moveTo>
                  <a:lnTo>
                    <a:pt x="3582380" y="0"/>
                  </a:lnTo>
                  <a:lnTo>
                    <a:pt x="35823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467434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059563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651692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6243821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6835950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7428079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8020208" y="1510778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059563" y="1608119"/>
              <a:ext cx="0" cy="446766"/>
            </a:xfrm>
            <a:custGeom>
              <a:avLst/>
              <a:pathLst>
                <a:path w="0" h="446766">
                  <a:moveTo>
                    <a:pt x="0" y="4467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059563" y="2560897"/>
              <a:ext cx="0" cy="756103"/>
            </a:xfrm>
            <a:custGeom>
              <a:avLst/>
              <a:pathLst>
                <a:path w="0" h="756103">
                  <a:moveTo>
                    <a:pt x="0" y="0"/>
                  </a:moveTo>
                  <a:lnTo>
                    <a:pt x="0" y="7561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4615466" y="2054885"/>
              <a:ext cx="888193" cy="506011"/>
            </a:xfrm>
            <a:custGeom>
              <a:avLst/>
              <a:pathLst>
                <a:path w="888193" h="506011">
                  <a:moveTo>
                    <a:pt x="0" y="0"/>
                  </a:moveTo>
                  <a:lnTo>
                    <a:pt x="0" y="506011"/>
                  </a:lnTo>
                  <a:lnTo>
                    <a:pt x="888193" y="506011"/>
                  </a:lnTo>
                  <a:lnTo>
                    <a:pt x="8881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4615466" y="2355967"/>
              <a:ext cx="888193" cy="0"/>
            </a:xfrm>
            <a:custGeom>
              <a:avLst/>
              <a:pathLst>
                <a:path w="888193" h="0">
                  <a:moveTo>
                    <a:pt x="0" y="0"/>
                  </a:moveTo>
                  <a:lnTo>
                    <a:pt x="88819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6243821" y="3086333"/>
              <a:ext cx="0" cy="36906"/>
            </a:xfrm>
            <a:custGeom>
              <a:avLst/>
              <a:pathLst>
                <a:path w="0" h="36906">
                  <a:moveTo>
                    <a:pt x="0" y="369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243821" y="3516952"/>
              <a:ext cx="0" cy="37999"/>
            </a:xfrm>
            <a:custGeom>
              <a:avLst/>
              <a:pathLst>
                <a:path w="0" h="37999">
                  <a:moveTo>
                    <a:pt x="0" y="0"/>
                  </a:moveTo>
                  <a:lnTo>
                    <a:pt x="0" y="3799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799724" y="3123239"/>
              <a:ext cx="888193" cy="393712"/>
            </a:xfrm>
            <a:custGeom>
              <a:avLst/>
              <a:pathLst>
                <a:path w="888193" h="393712">
                  <a:moveTo>
                    <a:pt x="0" y="0"/>
                  </a:moveTo>
                  <a:lnTo>
                    <a:pt x="0" y="393712"/>
                  </a:lnTo>
                  <a:lnTo>
                    <a:pt x="888193" y="393712"/>
                  </a:lnTo>
                  <a:lnTo>
                    <a:pt x="8881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799724" y="3264554"/>
              <a:ext cx="888193" cy="0"/>
            </a:xfrm>
            <a:custGeom>
              <a:avLst/>
              <a:pathLst>
                <a:path w="888193" h="0">
                  <a:moveTo>
                    <a:pt x="0" y="0"/>
                  </a:moveTo>
                  <a:lnTo>
                    <a:pt x="88819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7428079" y="2195714"/>
              <a:ext cx="0" cy="242807"/>
            </a:xfrm>
            <a:custGeom>
              <a:avLst/>
              <a:pathLst>
                <a:path w="0" h="242807">
                  <a:moveTo>
                    <a:pt x="0" y="2428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7428079" y="3316029"/>
              <a:ext cx="0" cy="122375"/>
            </a:xfrm>
            <a:custGeom>
              <a:avLst/>
              <a:pathLst>
                <a:path w="0" h="122375">
                  <a:moveTo>
                    <a:pt x="0" y="0"/>
                  </a:moveTo>
                  <a:lnTo>
                    <a:pt x="0" y="1223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6983982" y="2438522"/>
              <a:ext cx="888193" cy="877507"/>
            </a:xfrm>
            <a:custGeom>
              <a:avLst/>
              <a:pathLst>
                <a:path w="888193" h="877507">
                  <a:moveTo>
                    <a:pt x="0" y="0"/>
                  </a:moveTo>
                  <a:lnTo>
                    <a:pt x="0" y="877507"/>
                  </a:lnTo>
                  <a:lnTo>
                    <a:pt x="888193" y="877507"/>
                  </a:lnTo>
                  <a:lnTo>
                    <a:pt x="88819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6983982" y="3196082"/>
              <a:ext cx="888193" cy="0"/>
            </a:xfrm>
            <a:custGeom>
              <a:avLst/>
              <a:pathLst>
                <a:path w="888193" h="0">
                  <a:moveTo>
                    <a:pt x="0" y="0"/>
                  </a:moveTo>
                  <a:lnTo>
                    <a:pt x="888193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4262864" y="3387206"/>
              <a:ext cx="127136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4262864" y="2901404"/>
              <a:ext cx="127136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4262864" y="2415900"/>
              <a:ext cx="127136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4262864" y="1930211"/>
              <a:ext cx="127136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4417836" y="34146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417836" y="29289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417836" y="24433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417836" y="19577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467434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059563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651692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243821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835950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28079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8020208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4414470" y="3714775"/>
              <a:ext cx="10592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5006599" y="3714775"/>
              <a:ext cx="10592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3.0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598728" y="3714775"/>
              <a:ext cx="10592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3.5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90857" y="3714700"/>
              <a:ext cx="105928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4.0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782986" y="3714812"/>
              <a:ext cx="10592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4.5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7375115" y="3714849"/>
              <a:ext cx="10592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7967243" y="3715854"/>
              <a:ext cx="10592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5.5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167565" y="3818180"/>
              <a:ext cx="152511" cy="576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gear</a:t>
              </a:r>
            </a:p>
          </p:txBody>
        </p:sp>
        <p:sp>
          <p:nvSpPr>
            <p:cNvPr id="140" name="tx139"/>
            <p:cNvSpPr/>
            <p:nvPr/>
          </p:nvSpPr>
          <p:spPr>
            <a:xfrm rot="-5400000">
              <a:off x="4106082" y="2546170"/>
              <a:ext cx="139786" cy="70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disp</a:t>
              </a:r>
            </a:p>
          </p:txBody>
        </p:sp>
        <p:sp>
          <p:nvSpPr>
            <p:cNvPr id="141" name="pl140"/>
            <p:cNvSpPr/>
            <p:nvPr/>
          </p:nvSpPr>
          <p:spPr>
            <a:xfrm>
              <a:off x="4087094" y="1441189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8104600" y="1441189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8491320" y="1681683"/>
              <a:ext cx="1140672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491320" y="3376109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491320" y="300288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491320" y="2629666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8491320" y="225644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8491320" y="1883223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8525290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8882868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9240445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9598023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8491320" y="3562720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8491320" y="318949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8491320" y="2816277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8491320" y="2443055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8491320" y="206983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8491320" y="1696612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8704079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9061656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9419234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8543169" y="3413431"/>
              <a:ext cx="321819" cy="1492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8900746" y="2368411"/>
              <a:ext cx="321819" cy="119430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9258324" y="3264143"/>
              <a:ext cx="321819" cy="2985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9701582" y="1681683"/>
              <a:ext cx="1140672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9701582" y="3376109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9701582" y="300288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9701582" y="2629666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9701582" y="225644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9701582" y="1883223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9735552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0093129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0450707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0808285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9701582" y="3562720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9701582" y="318949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9701582" y="2816277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9701582" y="2443055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9701582" y="206983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9701582" y="1696612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9914341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0271918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0629496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9753431" y="3264143"/>
              <a:ext cx="321819" cy="2985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10111008" y="2965565"/>
              <a:ext cx="321819" cy="59715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10468586" y="3413431"/>
              <a:ext cx="321819" cy="14928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10911844" y="1681683"/>
              <a:ext cx="1140672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0911844" y="3376109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0911844" y="300288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0911844" y="2629666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0911844" y="225644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0911844" y="1883223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0945814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1303391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1660969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2018547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0911844" y="3562720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0911844" y="3189498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0911844" y="2816277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0911844" y="2443055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0911844" y="2069834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0911844" y="1696612"/>
              <a:ext cx="1140672" cy="0"/>
            </a:xfrm>
            <a:custGeom>
              <a:avLst/>
              <a:pathLst>
                <a:path w="1140672" h="0">
                  <a:moveTo>
                    <a:pt x="0" y="0"/>
                  </a:moveTo>
                  <a:lnTo>
                    <a:pt x="1140672" y="0"/>
                  </a:lnTo>
                  <a:lnTo>
                    <a:pt x="11406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1124602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1482180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1839758" y="1681683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10963693" y="1771256"/>
              <a:ext cx="321819" cy="179146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11678848" y="3264143"/>
              <a:ext cx="321819" cy="29857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8491320" y="1510778"/>
              <a:ext cx="1140672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9044705" y="1575350"/>
              <a:ext cx="33903" cy="42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10" name="rc209"/>
            <p:cNvSpPr/>
            <p:nvPr/>
          </p:nvSpPr>
          <p:spPr>
            <a:xfrm>
              <a:off x="9701582" y="1510778"/>
              <a:ext cx="1140672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tx210"/>
            <p:cNvSpPr/>
            <p:nvPr/>
          </p:nvSpPr>
          <p:spPr>
            <a:xfrm>
              <a:off x="10254967" y="1574189"/>
              <a:ext cx="33903" cy="439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212" name="rc211"/>
            <p:cNvSpPr/>
            <p:nvPr/>
          </p:nvSpPr>
          <p:spPr>
            <a:xfrm>
              <a:off x="10911844" y="1510778"/>
              <a:ext cx="1140672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tx212"/>
            <p:cNvSpPr/>
            <p:nvPr/>
          </p:nvSpPr>
          <p:spPr>
            <a:xfrm>
              <a:off x="11465229" y="1574129"/>
              <a:ext cx="33903" cy="4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214" name="pl213"/>
            <p:cNvSpPr/>
            <p:nvPr/>
          </p:nvSpPr>
          <p:spPr>
            <a:xfrm>
              <a:off x="8704079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9061656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9419234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6"/>
            <p:cNvSpPr/>
            <p:nvPr/>
          </p:nvSpPr>
          <p:spPr>
            <a:xfrm>
              <a:off x="8682889" y="3714775"/>
              <a:ext cx="4237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9040467" y="3716151"/>
              <a:ext cx="42378" cy="53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9398045" y="3715854"/>
              <a:ext cx="4237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20" name="pl219"/>
            <p:cNvSpPr/>
            <p:nvPr/>
          </p:nvSpPr>
          <p:spPr>
            <a:xfrm>
              <a:off x="9914341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0271918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0629496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tx222"/>
            <p:cNvSpPr/>
            <p:nvPr/>
          </p:nvSpPr>
          <p:spPr>
            <a:xfrm>
              <a:off x="9893151" y="3714775"/>
              <a:ext cx="4237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10250729" y="3716151"/>
              <a:ext cx="42378" cy="53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10608307" y="3715854"/>
              <a:ext cx="4237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26" name="pl225"/>
            <p:cNvSpPr/>
            <p:nvPr/>
          </p:nvSpPr>
          <p:spPr>
            <a:xfrm>
              <a:off x="11124602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1482180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1839758" y="365229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tx228"/>
            <p:cNvSpPr/>
            <p:nvPr/>
          </p:nvSpPr>
          <p:spPr>
            <a:xfrm>
              <a:off x="11103413" y="3714775"/>
              <a:ext cx="4237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1460991" y="3716151"/>
              <a:ext cx="42378" cy="53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1818568" y="3715854"/>
              <a:ext cx="4237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8322761" y="3535317"/>
              <a:ext cx="10592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8322761" y="3162021"/>
              <a:ext cx="10592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8322761" y="2788874"/>
              <a:ext cx="10592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8322761" y="2416657"/>
              <a:ext cx="10592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8280383" y="2042431"/>
              <a:ext cx="14830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10.0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8280383" y="1669135"/>
              <a:ext cx="14830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12.5</a:t>
              </a:r>
            </a:p>
          </p:txBody>
        </p:sp>
        <p:sp>
          <p:nvSpPr>
            <p:cNvPr id="238" name="pl237"/>
            <p:cNvSpPr/>
            <p:nvPr/>
          </p:nvSpPr>
          <p:spPr>
            <a:xfrm>
              <a:off x="8456525" y="35627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8456525" y="31894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8456525" y="28162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8456525" y="24430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8456525" y="20698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8456525" y="16966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10195662" y="3818180"/>
              <a:ext cx="152511" cy="576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gear</a:t>
              </a:r>
            </a:p>
          </p:txBody>
        </p:sp>
        <p:sp>
          <p:nvSpPr>
            <p:cNvPr id="245" name="tx244"/>
            <p:cNvSpPr/>
            <p:nvPr/>
          </p:nvSpPr>
          <p:spPr>
            <a:xfrm rot="-5400000">
              <a:off x="8109430" y="2640776"/>
              <a:ext cx="186407" cy="52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246" name="pl245"/>
            <p:cNvSpPr/>
            <p:nvPr/>
          </p:nvSpPr>
          <p:spPr>
            <a:xfrm>
              <a:off x="8104600" y="1441189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69589" y="3998227"/>
              <a:ext cx="287982" cy="748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Lorem</a:t>
              </a:r>
            </a:p>
          </p:txBody>
        </p:sp>
        <p:sp>
          <p:nvSpPr>
            <p:cNvPr id="248" name="tx247"/>
            <p:cNvSpPr/>
            <p:nvPr/>
          </p:nvSpPr>
          <p:spPr>
            <a:xfrm>
              <a:off x="385799" y="3978978"/>
              <a:ext cx="271016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ipsum</a:t>
              </a:r>
            </a:p>
          </p:txBody>
        </p:sp>
        <p:sp>
          <p:nvSpPr>
            <p:cNvPr id="249" name="tx248"/>
            <p:cNvSpPr/>
            <p:nvPr/>
          </p:nvSpPr>
          <p:spPr>
            <a:xfrm>
              <a:off x="685042" y="3997979"/>
              <a:ext cx="225921" cy="750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dolor</a:t>
              </a:r>
            </a:p>
          </p:txBody>
        </p:sp>
        <p:sp>
          <p:nvSpPr>
            <p:cNvPr id="250" name="tx249"/>
            <p:cNvSpPr/>
            <p:nvPr/>
          </p:nvSpPr>
          <p:spPr>
            <a:xfrm>
              <a:off x="939191" y="3998127"/>
              <a:ext cx="101600" cy="749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sit</a:t>
              </a:r>
            </a:p>
          </p:txBody>
        </p:sp>
        <p:sp>
          <p:nvSpPr>
            <p:cNvPr id="251" name="tx250"/>
            <p:cNvSpPr/>
            <p:nvPr/>
          </p:nvSpPr>
          <p:spPr>
            <a:xfrm>
              <a:off x="1069019" y="4003187"/>
              <a:ext cx="225871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amet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69589" y="4124503"/>
              <a:ext cx="525214" cy="69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consectetur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623031" y="4098905"/>
              <a:ext cx="451842" cy="95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adipiscing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1103101" y="4119741"/>
              <a:ext cx="158105" cy="74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elit.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4087094" y="3977688"/>
              <a:ext cx="316309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Integer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4431631" y="3998127"/>
              <a:ext cx="265410" cy="749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lectus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4725269" y="3985080"/>
              <a:ext cx="242738" cy="879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risus,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4087094" y="4119493"/>
              <a:ext cx="378420" cy="750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tincidunt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93742" y="4104064"/>
              <a:ext cx="197742" cy="9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eget</a:t>
              </a:r>
            </a:p>
          </p:txBody>
        </p:sp>
        <p:sp>
          <p:nvSpPr>
            <p:cNvPr id="260" name="tx259"/>
            <p:cNvSpPr/>
            <p:nvPr/>
          </p:nvSpPr>
          <p:spPr>
            <a:xfrm>
              <a:off x="4719713" y="4118550"/>
              <a:ext cx="180677" cy="75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felis</a:t>
              </a:r>
            </a:p>
          </p:txBody>
        </p:sp>
        <p:sp>
          <p:nvSpPr>
            <p:cNvPr id="261" name="tx260"/>
            <p:cNvSpPr/>
            <p:nvPr/>
          </p:nvSpPr>
          <p:spPr>
            <a:xfrm>
              <a:off x="4928618" y="4137898"/>
              <a:ext cx="197742" cy="56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non.</a:t>
              </a:r>
            </a:p>
          </p:txBody>
        </p:sp>
        <p:sp>
          <p:nvSpPr>
            <p:cNvPr id="262" name="tx261"/>
            <p:cNvSpPr/>
            <p:nvPr/>
          </p:nvSpPr>
          <p:spPr>
            <a:xfrm>
              <a:off x="8104600" y="4056875"/>
              <a:ext cx="214510" cy="768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Cras</a:t>
              </a:r>
            </a:p>
          </p:txBody>
        </p:sp>
        <p:sp>
          <p:nvSpPr>
            <p:cNvPr id="263" name="tx262"/>
            <p:cNvSpPr/>
            <p:nvPr/>
          </p:nvSpPr>
          <p:spPr>
            <a:xfrm>
              <a:off x="8347339" y="4058860"/>
              <a:ext cx="271016" cy="749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varius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8646582" y="4039710"/>
              <a:ext cx="299392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sapien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8974203" y="4063920"/>
              <a:ext cx="84732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et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9087163" y="4063771"/>
              <a:ext cx="135532" cy="69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est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9250924" y="4063771"/>
              <a:ext cx="525214" cy="699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consectetur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9804366" y="4039710"/>
              <a:ext cx="372665" cy="940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porttitor.</a:t>
              </a:r>
            </a:p>
          </p:txBody>
        </p:sp>
        <p:sp>
          <p:nvSpPr>
            <p:cNvPr id="269" name="rc268"/>
            <p:cNvSpPr/>
            <p:nvPr/>
          </p:nvSpPr>
          <p:spPr>
            <a:xfrm>
              <a:off x="69589" y="4267395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456309" y="4336984"/>
              <a:ext cx="3561196" cy="21415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56309" y="6137804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56309" y="5651096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56309" y="5164388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56309" y="4677680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802593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22201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441809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61417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56309" y="6381158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56309" y="5894450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56309" y="5407742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56309" y="4921034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56309" y="4434326"/>
              <a:ext cx="3561196" cy="0"/>
            </a:xfrm>
            <a:custGeom>
              <a:avLst/>
              <a:pathLst>
                <a:path w="3561196" h="0">
                  <a:moveTo>
                    <a:pt x="0" y="0"/>
                  </a:moveTo>
                  <a:lnTo>
                    <a:pt x="3561196" y="0"/>
                  </a:lnTo>
                  <a:lnTo>
                    <a:pt x="356119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212397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032005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851613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671221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618181" y="5018376"/>
              <a:ext cx="368823" cy="136278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1027985" y="4434326"/>
              <a:ext cx="368823" cy="19468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1437789" y="5797109"/>
              <a:ext cx="368823" cy="5840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1847593" y="4434326"/>
              <a:ext cx="368823" cy="194683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2667201" y="6186475"/>
              <a:ext cx="368823" cy="1946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486809" y="6186475"/>
              <a:ext cx="368823" cy="19468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tx293"/>
            <p:cNvSpPr/>
            <p:nvPr/>
          </p:nvSpPr>
          <p:spPr>
            <a:xfrm>
              <a:off x="287750" y="6353755"/>
              <a:ext cx="10592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0.0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287750" y="5866973"/>
              <a:ext cx="10592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2.5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287750" y="5380339"/>
              <a:ext cx="105928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5.0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287750" y="4894636"/>
              <a:ext cx="10592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7.5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245371" y="4406923"/>
              <a:ext cx="14830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10.0</a:t>
              </a:r>
            </a:p>
          </p:txBody>
        </p:sp>
        <p:sp>
          <p:nvSpPr>
            <p:cNvPr id="299" name="pl298"/>
            <p:cNvSpPr/>
            <p:nvPr/>
          </p:nvSpPr>
          <p:spPr>
            <a:xfrm>
              <a:off x="421514" y="6381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21514" y="58944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21514" y="54077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21514" y="49210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21514" y="44343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212397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032005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51613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71221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tx307"/>
            <p:cNvSpPr/>
            <p:nvPr/>
          </p:nvSpPr>
          <p:spPr>
            <a:xfrm>
              <a:off x="1191208" y="6542321"/>
              <a:ext cx="42378" cy="5346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309" name="tx308"/>
            <p:cNvSpPr/>
            <p:nvPr/>
          </p:nvSpPr>
          <p:spPr>
            <a:xfrm>
              <a:off x="2010815" y="6542358"/>
              <a:ext cx="42378" cy="53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10" name="tx309"/>
            <p:cNvSpPr/>
            <p:nvPr/>
          </p:nvSpPr>
          <p:spPr>
            <a:xfrm>
              <a:off x="2830423" y="6540907"/>
              <a:ext cx="42378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3650031" y="6540833"/>
              <a:ext cx="42378" cy="549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2162790" y="6645875"/>
              <a:ext cx="148232" cy="56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carb</a:t>
              </a:r>
            </a:p>
          </p:txBody>
        </p:sp>
        <p:sp>
          <p:nvSpPr>
            <p:cNvPr id="313" name="tx312"/>
            <p:cNvSpPr/>
            <p:nvPr/>
          </p:nvSpPr>
          <p:spPr>
            <a:xfrm rot="-5400000">
              <a:off x="74419" y="5381530"/>
              <a:ext cx="186407" cy="52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314" name="pl313"/>
            <p:cNvSpPr/>
            <p:nvPr/>
          </p:nvSpPr>
          <p:spPr>
            <a:xfrm>
              <a:off x="69589" y="4267395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4087094" y="4267395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4410263" y="4336984"/>
              <a:ext cx="3624747" cy="21415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410263" y="6207186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410263" y="5792966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410263" y="5378747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410263" y="4964527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410263" y="4550308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802282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370424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5938566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6506708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7074851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7642993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410263" y="6414296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410263" y="6000076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410263" y="5585857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410263" y="5171637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410263" y="4757417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410263" y="4343198"/>
              <a:ext cx="3624747" cy="0"/>
            </a:xfrm>
            <a:custGeom>
              <a:avLst/>
              <a:pathLst>
                <a:path w="3624747" h="0">
                  <a:moveTo>
                    <a:pt x="0" y="0"/>
                  </a:moveTo>
                  <a:lnTo>
                    <a:pt x="3624747" y="0"/>
                  </a:lnTo>
                  <a:lnTo>
                    <a:pt x="36247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518210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5086353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654495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222637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6790779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7358922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7927064" y="4336984"/>
              <a:ext cx="0" cy="2141515"/>
            </a:xfrm>
            <a:custGeom>
              <a:avLst/>
              <a:pathLst>
                <a:path w="0" h="2141515">
                  <a:moveTo>
                    <a:pt x="0" y="21415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924123" y="4434326"/>
              <a:ext cx="324458" cy="1035549"/>
            </a:xfrm>
            <a:custGeom>
              <a:avLst/>
              <a:pathLst>
                <a:path w="324458" h="1035549">
                  <a:moveTo>
                    <a:pt x="25225" y="1035549"/>
                  </a:moveTo>
                  <a:lnTo>
                    <a:pt x="24601" y="1033522"/>
                  </a:lnTo>
                  <a:lnTo>
                    <a:pt x="23990" y="1031496"/>
                  </a:lnTo>
                  <a:lnTo>
                    <a:pt x="23383" y="1029469"/>
                  </a:lnTo>
                  <a:lnTo>
                    <a:pt x="22779" y="1027443"/>
                  </a:lnTo>
                  <a:lnTo>
                    <a:pt x="22190" y="1025416"/>
                  </a:lnTo>
                  <a:lnTo>
                    <a:pt x="21600" y="1023390"/>
                  </a:lnTo>
                  <a:lnTo>
                    <a:pt x="21021" y="1021363"/>
                  </a:lnTo>
                  <a:lnTo>
                    <a:pt x="20450" y="1019337"/>
                  </a:lnTo>
                  <a:lnTo>
                    <a:pt x="19878" y="1017310"/>
                  </a:lnTo>
                  <a:lnTo>
                    <a:pt x="19325" y="1015284"/>
                  </a:lnTo>
                  <a:lnTo>
                    <a:pt x="18772" y="1013257"/>
                  </a:lnTo>
                  <a:lnTo>
                    <a:pt x="18226" y="1011230"/>
                  </a:lnTo>
                  <a:lnTo>
                    <a:pt x="17692" y="1009204"/>
                  </a:lnTo>
                  <a:lnTo>
                    <a:pt x="17158" y="1007177"/>
                  </a:lnTo>
                  <a:lnTo>
                    <a:pt x="16639" y="1005151"/>
                  </a:lnTo>
                  <a:lnTo>
                    <a:pt x="16125" y="1003124"/>
                  </a:lnTo>
                  <a:lnTo>
                    <a:pt x="15613" y="1001098"/>
                  </a:lnTo>
                  <a:lnTo>
                    <a:pt x="15118" y="999071"/>
                  </a:lnTo>
                  <a:lnTo>
                    <a:pt x="14624" y="997045"/>
                  </a:lnTo>
                  <a:lnTo>
                    <a:pt x="14140" y="995018"/>
                  </a:lnTo>
                  <a:lnTo>
                    <a:pt x="13666" y="992992"/>
                  </a:lnTo>
                  <a:lnTo>
                    <a:pt x="13191" y="990965"/>
                  </a:lnTo>
                  <a:lnTo>
                    <a:pt x="12736" y="988939"/>
                  </a:lnTo>
                  <a:lnTo>
                    <a:pt x="12282" y="986912"/>
                  </a:lnTo>
                  <a:lnTo>
                    <a:pt x="11835" y="984886"/>
                  </a:lnTo>
                  <a:lnTo>
                    <a:pt x="11402" y="982859"/>
                  </a:lnTo>
                  <a:lnTo>
                    <a:pt x="10969" y="980833"/>
                  </a:lnTo>
                  <a:lnTo>
                    <a:pt x="10551" y="978806"/>
                  </a:lnTo>
                  <a:lnTo>
                    <a:pt x="10139" y="976780"/>
                  </a:lnTo>
                  <a:lnTo>
                    <a:pt x="9729" y="974753"/>
                  </a:lnTo>
                  <a:lnTo>
                    <a:pt x="9338" y="972727"/>
                  </a:lnTo>
                  <a:lnTo>
                    <a:pt x="8948" y="970700"/>
                  </a:lnTo>
                  <a:lnTo>
                    <a:pt x="8568" y="968674"/>
                  </a:lnTo>
                  <a:lnTo>
                    <a:pt x="8199" y="966647"/>
                  </a:lnTo>
                  <a:lnTo>
                    <a:pt x="7829" y="964621"/>
                  </a:lnTo>
                  <a:lnTo>
                    <a:pt x="7479" y="962594"/>
                  </a:lnTo>
                  <a:lnTo>
                    <a:pt x="7132" y="960568"/>
                  </a:lnTo>
                  <a:lnTo>
                    <a:pt x="6790" y="958541"/>
                  </a:lnTo>
                  <a:lnTo>
                    <a:pt x="6464" y="956515"/>
                  </a:lnTo>
                  <a:lnTo>
                    <a:pt x="6139" y="954488"/>
                  </a:lnTo>
                  <a:lnTo>
                    <a:pt x="5827" y="952462"/>
                  </a:lnTo>
                  <a:lnTo>
                    <a:pt x="5523" y="950435"/>
                  </a:lnTo>
                  <a:lnTo>
                    <a:pt x="5221" y="948409"/>
                  </a:lnTo>
                  <a:lnTo>
                    <a:pt x="4938" y="946382"/>
                  </a:lnTo>
                  <a:lnTo>
                    <a:pt x="4656" y="944355"/>
                  </a:lnTo>
                  <a:lnTo>
                    <a:pt x="4384" y="942329"/>
                  </a:lnTo>
                  <a:lnTo>
                    <a:pt x="4123" y="940302"/>
                  </a:lnTo>
                  <a:lnTo>
                    <a:pt x="3863" y="938276"/>
                  </a:lnTo>
                  <a:lnTo>
                    <a:pt x="3621" y="936249"/>
                  </a:lnTo>
                  <a:lnTo>
                    <a:pt x="3383" y="934223"/>
                  </a:lnTo>
                  <a:lnTo>
                    <a:pt x="3149" y="932196"/>
                  </a:lnTo>
                  <a:lnTo>
                    <a:pt x="2932" y="930170"/>
                  </a:lnTo>
                  <a:lnTo>
                    <a:pt x="2716" y="928143"/>
                  </a:lnTo>
                  <a:lnTo>
                    <a:pt x="2512" y="926117"/>
                  </a:lnTo>
                  <a:lnTo>
                    <a:pt x="2317" y="924090"/>
                  </a:lnTo>
                  <a:lnTo>
                    <a:pt x="2122" y="922064"/>
                  </a:lnTo>
                  <a:lnTo>
                    <a:pt x="1949" y="920037"/>
                  </a:lnTo>
                  <a:lnTo>
                    <a:pt x="1775" y="918011"/>
                  </a:lnTo>
                  <a:lnTo>
                    <a:pt x="1610" y="915984"/>
                  </a:lnTo>
                  <a:lnTo>
                    <a:pt x="1457" y="913958"/>
                  </a:lnTo>
                  <a:lnTo>
                    <a:pt x="1305" y="911931"/>
                  </a:lnTo>
                  <a:lnTo>
                    <a:pt x="1170" y="909905"/>
                  </a:lnTo>
                  <a:lnTo>
                    <a:pt x="1038" y="907878"/>
                  </a:lnTo>
                  <a:lnTo>
                    <a:pt x="911" y="905852"/>
                  </a:lnTo>
                  <a:lnTo>
                    <a:pt x="801" y="903825"/>
                  </a:lnTo>
                  <a:lnTo>
                    <a:pt x="690" y="901799"/>
                  </a:lnTo>
                  <a:lnTo>
                    <a:pt x="592" y="899772"/>
                  </a:lnTo>
                  <a:lnTo>
                    <a:pt x="502" y="897746"/>
                  </a:lnTo>
                  <a:lnTo>
                    <a:pt x="412" y="895719"/>
                  </a:lnTo>
                  <a:lnTo>
                    <a:pt x="343" y="893693"/>
                  </a:lnTo>
                  <a:lnTo>
                    <a:pt x="273" y="891666"/>
                  </a:lnTo>
                  <a:lnTo>
                    <a:pt x="211" y="889640"/>
                  </a:lnTo>
                  <a:lnTo>
                    <a:pt x="162" y="887613"/>
                  </a:lnTo>
                  <a:lnTo>
                    <a:pt x="112" y="885587"/>
                  </a:lnTo>
                  <a:lnTo>
                    <a:pt x="78" y="883560"/>
                  </a:lnTo>
                  <a:lnTo>
                    <a:pt x="48" y="881534"/>
                  </a:lnTo>
                  <a:lnTo>
                    <a:pt x="21" y="879507"/>
                  </a:lnTo>
                  <a:lnTo>
                    <a:pt x="10" y="877480"/>
                  </a:lnTo>
                  <a:lnTo>
                    <a:pt x="0" y="875454"/>
                  </a:lnTo>
                  <a:lnTo>
                    <a:pt x="0" y="873427"/>
                  </a:lnTo>
                  <a:lnTo>
                    <a:pt x="8" y="871401"/>
                  </a:lnTo>
                  <a:lnTo>
                    <a:pt x="16" y="869374"/>
                  </a:lnTo>
                  <a:lnTo>
                    <a:pt x="42" y="867348"/>
                  </a:lnTo>
                  <a:lnTo>
                    <a:pt x="69" y="865321"/>
                  </a:lnTo>
                  <a:lnTo>
                    <a:pt x="101" y="863295"/>
                  </a:lnTo>
                  <a:lnTo>
                    <a:pt x="146" y="861268"/>
                  </a:lnTo>
                  <a:lnTo>
                    <a:pt x="191" y="859242"/>
                  </a:lnTo>
                  <a:lnTo>
                    <a:pt x="248" y="857215"/>
                  </a:lnTo>
                  <a:lnTo>
                    <a:pt x="310" y="855189"/>
                  </a:lnTo>
                  <a:lnTo>
                    <a:pt x="375" y="853162"/>
                  </a:lnTo>
                  <a:lnTo>
                    <a:pt x="454" y="851136"/>
                  </a:lnTo>
                  <a:lnTo>
                    <a:pt x="533" y="849109"/>
                  </a:lnTo>
                  <a:lnTo>
                    <a:pt x="621" y="847083"/>
                  </a:lnTo>
                  <a:lnTo>
                    <a:pt x="717" y="845056"/>
                  </a:lnTo>
                  <a:lnTo>
                    <a:pt x="813" y="843030"/>
                  </a:lnTo>
                  <a:lnTo>
                    <a:pt x="923" y="841003"/>
                  </a:lnTo>
                  <a:lnTo>
                    <a:pt x="1035" y="838977"/>
                  </a:lnTo>
                  <a:lnTo>
                    <a:pt x="1151" y="836950"/>
                  </a:lnTo>
                  <a:lnTo>
                    <a:pt x="1279" y="834924"/>
                  </a:lnTo>
                  <a:lnTo>
                    <a:pt x="1406" y="832897"/>
                  </a:lnTo>
                  <a:lnTo>
                    <a:pt x="1544" y="830871"/>
                  </a:lnTo>
                  <a:lnTo>
                    <a:pt x="1686" y="828844"/>
                  </a:lnTo>
                  <a:lnTo>
                    <a:pt x="1829" y="826818"/>
                  </a:lnTo>
                  <a:lnTo>
                    <a:pt x="1986" y="824791"/>
                  </a:lnTo>
                  <a:lnTo>
                    <a:pt x="2143" y="822765"/>
                  </a:lnTo>
                  <a:lnTo>
                    <a:pt x="2306" y="820738"/>
                  </a:lnTo>
                  <a:lnTo>
                    <a:pt x="2476" y="818712"/>
                  </a:lnTo>
                  <a:lnTo>
                    <a:pt x="2647" y="816685"/>
                  </a:lnTo>
                  <a:lnTo>
                    <a:pt x="2829" y="814659"/>
                  </a:lnTo>
                  <a:lnTo>
                    <a:pt x="3012" y="812632"/>
                  </a:lnTo>
                  <a:lnTo>
                    <a:pt x="3199" y="810605"/>
                  </a:lnTo>
                  <a:lnTo>
                    <a:pt x="3395" y="808579"/>
                  </a:lnTo>
                  <a:lnTo>
                    <a:pt x="3592" y="806552"/>
                  </a:lnTo>
                  <a:lnTo>
                    <a:pt x="3796" y="804526"/>
                  </a:lnTo>
                  <a:lnTo>
                    <a:pt x="4004" y="802499"/>
                  </a:lnTo>
                  <a:lnTo>
                    <a:pt x="4213" y="800473"/>
                  </a:lnTo>
                  <a:lnTo>
                    <a:pt x="4432" y="798446"/>
                  </a:lnTo>
                  <a:lnTo>
                    <a:pt x="4652" y="796420"/>
                  </a:lnTo>
                  <a:lnTo>
                    <a:pt x="4876" y="794393"/>
                  </a:lnTo>
                  <a:lnTo>
                    <a:pt x="5107" y="792367"/>
                  </a:lnTo>
                  <a:lnTo>
                    <a:pt x="5337" y="790340"/>
                  </a:lnTo>
                  <a:lnTo>
                    <a:pt x="5576" y="788314"/>
                  </a:lnTo>
                  <a:lnTo>
                    <a:pt x="5817" y="786287"/>
                  </a:lnTo>
                  <a:lnTo>
                    <a:pt x="6060" y="784261"/>
                  </a:lnTo>
                  <a:lnTo>
                    <a:pt x="6310" y="782234"/>
                  </a:lnTo>
                  <a:lnTo>
                    <a:pt x="6560" y="780208"/>
                  </a:lnTo>
                  <a:lnTo>
                    <a:pt x="6816" y="778181"/>
                  </a:lnTo>
                  <a:lnTo>
                    <a:pt x="7075" y="776155"/>
                  </a:lnTo>
                  <a:lnTo>
                    <a:pt x="7334" y="774128"/>
                  </a:lnTo>
                  <a:lnTo>
                    <a:pt x="7602" y="772102"/>
                  </a:lnTo>
                  <a:lnTo>
                    <a:pt x="7869" y="770075"/>
                  </a:lnTo>
                  <a:lnTo>
                    <a:pt x="8140" y="768049"/>
                  </a:lnTo>
                  <a:lnTo>
                    <a:pt x="8415" y="766022"/>
                  </a:lnTo>
                  <a:lnTo>
                    <a:pt x="8691" y="763996"/>
                  </a:lnTo>
                  <a:lnTo>
                    <a:pt x="8971" y="761969"/>
                  </a:lnTo>
                  <a:lnTo>
                    <a:pt x="9254" y="759943"/>
                  </a:lnTo>
                  <a:lnTo>
                    <a:pt x="9537" y="757916"/>
                  </a:lnTo>
                  <a:lnTo>
                    <a:pt x="9826" y="755890"/>
                  </a:lnTo>
                  <a:lnTo>
                    <a:pt x="10115" y="753863"/>
                  </a:lnTo>
                  <a:lnTo>
                    <a:pt x="10407" y="751837"/>
                  </a:lnTo>
                  <a:lnTo>
                    <a:pt x="10702" y="749810"/>
                  </a:lnTo>
                  <a:lnTo>
                    <a:pt x="10997" y="747784"/>
                  </a:lnTo>
                  <a:lnTo>
                    <a:pt x="11297" y="745757"/>
                  </a:lnTo>
                  <a:lnTo>
                    <a:pt x="11597" y="743730"/>
                  </a:lnTo>
                  <a:lnTo>
                    <a:pt x="11898" y="741704"/>
                  </a:lnTo>
                  <a:lnTo>
                    <a:pt x="12203" y="739677"/>
                  </a:lnTo>
                  <a:lnTo>
                    <a:pt x="12508" y="737651"/>
                  </a:lnTo>
                  <a:lnTo>
                    <a:pt x="12816" y="735624"/>
                  </a:lnTo>
                  <a:lnTo>
                    <a:pt x="13125" y="733598"/>
                  </a:lnTo>
                  <a:lnTo>
                    <a:pt x="13434" y="731571"/>
                  </a:lnTo>
                  <a:lnTo>
                    <a:pt x="13747" y="729545"/>
                  </a:lnTo>
                  <a:lnTo>
                    <a:pt x="14059" y="727518"/>
                  </a:lnTo>
                  <a:lnTo>
                    <a:pt x="14373" y="725492"/>
                  </a:lnTo>
                  <a:lnTo>
                    <a:pt x="14688" y="723465"/>
                  </a:lnTo>
                  <a:lnTo>
                    <a:pt x="15004" y="721439"/>
                  </a:lnTo>
                  <a:lnTo>
                    <a:pt x="15321" y="719412"/>
                  </a:lnTo>
                  <a:lnTo>
                    <a:pt x="15639" y="717386"/>
                  </a:lnTo>
                  <a:lnTo>
                    <a:pt x="15958" y="715359"/>
                  </a:lnTo>
                  <a:lnTo>
                    <a:pt x="16277" y="713333"/>
                  </a:lnTo>
                  <a:lnTo>
                    <a:pt x="16597" y="711306"/>
                  </a:lnTo>
                  <a:lnTo>
                    <a:pt x="16917" y="709280"/>
                  </a:lnTo>
                  <a:lnTo>
                    <a:pt x="17238" y="707253"/>
                  </a:lnTo>
                  <a:lnTo>
                    <a:pt x="17560" y="705227"/>
                  </a:lnTo>
                  <a:lnTo>
                    <a:pt x="17881" y="703200"/>
                  </a:lnTo>
                  <a:lnTo>
                    <a:pt x="18203" y="701174"/>
                  </a:lnTo>
                  <a:lnTo>
                    <a:pt x="18525" y="699147"/>
                  </a:lnTo>
                  <a:lnTo>
                    <a:pt x="18847" y="697121"/>
                  </a:lnTo>
                  <a:lnTo>
                    <a:pt x="19169" y="695094"/>
                  </a:lnTo>
                  <a:lnTo>
                    <a:pt x="19491" y="693068"/>
                  </a:lnTo>
                  <a:lnTo>
                    <a:pt x="19813" y="691041"/>
                  </a:lnTo>
                  <a:lnTo>
                    <a:pt x="20134" y="689015"/>
                  </a:lnTo>
                  <a:lnTo>
                    <a:pt x="20455" y="686988"/>
                  </a:lnTo>
                  <a:lnTo>
                    <a:pt x="20776" y="684962"/>
                  </a:lnTo>
                  <a:lnTo>
                    <a:pt x="21097" y="682935"/>
                  </a:lnTo>
                  <a:lnTo>
                    <a:pt x="21417" y="680909"/>
                  </a:lnTo>
                  <a:lnTo>
                    <a:pt x="21736" y="678882"/>
                  </a:lnTo>
                  <a:lnTo>
                    <a:pt x="22054" y="676856"/>
                  </a:lnTo>
                  <a:lnTo>
                    <a:pt x="22373" y="674829"/>
                  </a:lnTo>
                  <a:lnTo>
                    <a:pt x="22690" y="672802"/>
                  </a:lnTo>
                  <a:lnTo>
                    <a:pt x="23006" y="670776"/>
                  </a:lnTo>
                  <a:lnTo>
                    <a:pt x="23322" y="668749"/>
                  </a:lnTo>
                  <a:lnTo>
                    <a:pt x="23636" y="666723"/>
                  </a:lnTo>
                  <a:lnTo>
                    <a:pt x="23949" y="664696"/>
                  </a:lnTo>
                  <a:lnTo>
                    <a:pt x="24262" y="662670"/>
                  </a:lnTo>
                  <a:lnTo>
                    <a:pt x="24573" y="660643"/>
                  </a:lnTo>
                  <a:lnTo>
                    <a:pt x="24883" y="658617"/>
                  </a:lnTo>
                  <a:lnTo>
                    <a:pt x="25192" y="656590"/>
                  </a:lnTo>
                  <a:lnTo>
                    <a:pt x="25499" y="654564"/>
                  </a:lnTo>
                  <a:lnTo>
                    <a:pt x="25806" y="652537"/>
                  </a:lnTo>
                  <a:lnTo>
                    <a:pt x="26109" y="650511"/>
                  </a:lnTo>
                  <a:lnTo>
                    <a:pt x="26413" y="648484"/>
                  </a:lnTo>
                  <a:lnTo>
                    <a:pt x="26714" y="646458"/>
                  </a:lnTo>
                  <a:lnTo>
                    <a:pt x="27013" y="644431"/>
                  </a:lnTo>
                  <a:lnTo>
                    <a:pt x="27313" y="642405"/>
                  </a:lnTo>
                  <a:lnTo>
                    <a:pt x="27608" y="640378"/>
                  </a:lnTo>
                  <a:lnTo>
                    <a:pt x="27903" y="638352"/>
                  </a:lnTo>
                  <a:lnTo>
                    <a:pt x="28196" y="636325"/>
                  </a:lnTo>
                  <a:lnTo>
                    <a:pt x="28486" y="634299"/>
                  </a:lnTo>
                  <a:lnTo>
                    <a:pt x="28776" y="632272"/>
                  </a:lnTo>
                  <a:lnTo>
                    <a:pt x="29063" y="630246"/>
                  </a:lnTo>
                  <a:lnTo>
                    <a:pt x="29347" y="628219"/>
                  </a:lnTo>
                  <a:lnTo>
                    <a:pt x="29632" y="626193"/>
                  </a:lnTo>
                  <a:lnTo>
                    <a:pt x="29911" y="624166"/>
                  </a:lnTo>
                  <a:lnTo>
                    <a:pt x="30190" y="622140"/>
                  </a:lnTo>
                  <a:lnTo>
                    <a:pt x="30467" y="620113"/>
                  </a:lnTo>
                  <a:lnTo>
                    <a:pt x="30740" y="618087"/>
                  </a:lnTo>
                  <a:lnTo>
                    <a:pt x="31013" y="616060"/>
                  </a:lnTo>
                  <a:lnTo>
                    <a:pt x="31282" y="614034"/>
                  </a:lnTo>
                  <a:lnTo>
                    <a:pt x="31549" y="612007"/>
                  </a:lnTo>
                  <a:lnTo>
                    <a:pt x="31815" y="609981"/>
                  </a:lnTo>
                  <a:lnTo>
                    <a:pt x="32076" y="607954"/>
                  </a:lnTo>
                  <a:lnTo>
                    <a:pt x="32337" y="605927"/>
                  </a:lnTo>
                  <a:lnTo>
                    <a:pt x="32594" y="603901"/>
                  </a:lnTo>
                  <a:lnTo>
                    <a:pt x="32848" y="601874"/>
                  </a:lnTo>
                  <a:lnTo>
                    <a:pt x="33102" y="599848"/>
                  </a:lnTo>
                  <a:lnTo>
                    <a:pt x="33350" y="597821"/>
                  </a:lnTo>
                  <a:lnTo>
                    <a:pt x="33597" y="595795"/>
                  </a:lnTo>
                  <a:lnTo>
                    <a:pt x="33842" y="593768"/>
                  </a:lnTo>
                  <a:lnTo>
                    <a:pt x="34082" y="591742"/>
                  </a:lnTo>
                  <a:lnTo>
                    <a:pt x="34323" y="589715"/>
                  </a:lnTo>
                  <a:lnTo>
                    <a:pt x="34558" y="587689"/>
                  </a:lnTo>
                  <a:lnTo>
                    <a:pt x="34791" y="585662"/>
                  </a:lnTo>
                  <a:lnTo>
                    <a:pt x="35023" y="583636"/>
                  </a:lnTo>
                  <a:lnTo>
                    <a:pt x="35248" y="581609"/>
                  </a:lnTo>
                  <a:lnTo>
                    <a:pt x="35474" y="579583"/>
                  </a:lnTo>
                  <a:lnTo>
                    <a:pt x="35696" y="577556"/>
                  </a:lnTo>
                  <a:lnTo>
                    <a:pt x="35914" y="575530"/>
                  </a:lnTo>
                  <a:lnTo>
                    <a:pt x="36131" y="573503"/>
                  </a:lnTo>
                  <a:lnTo>
                    <a:pt x="36343" y="571477"/>
                  </a:lnTo>
                  <a:lnTo>
                    <a:pt x="36553" y="569450"/>
                  </a:lnTo>
                  <a:lnTo>
                    <a:pt x="36761" y="567424"/>
                  </a:lnTo>
                  <a:lnTo>
                    <a:pt x="36963" y="565397"/>
                  </a:lnTo>
                  <a:lnTo>
                    <a:pt x="37165" y="563371"/>
                  </a:lnTo>
                  <a:lnTo>
                    <a:pt x="37362" y="561344"/>
                  </a:lnTo>
                  <a:lnTo>
                    <a:pt x="37557" y="559318"/>
                  </a:lnTo>
                  <a:lnTo>
                    <a:pt x="37750" y="557291"/>
                  </a:lnTo>
                  <a:lnTo>
                    <a:pt x="37937" y="555265"/>
                  </a:lnTo>
                  <a:lnTo>
                    <a:pt x="38123" y="553238"/>
                  </a:lnTo>
                  <a:lnTo>
                    <a:pt x="38306" y="551212"/>
                  </a:lnTo>
                  <a:lnTo>
                    <a:pt x="38484" y="549185"/>
                  </a:lnTo>
                  <a:lnTo>
                    <a:pt x="38662" y="547159"/>
                  </a:lnTo>
                  <a:lnTo>
                    <a:pt x="38833" y="545132"/>
                  </a:lnTo>
                  <a:lnTo>
                    <a:pt x="39003" y="543106"/>
                  </a:lnTo>
                  <a:lnTo>
                    <a:pt x="39171" y="541079"/>
                  </a:lnTo>
                  <a:lnTo>
                    <a:pt x="39333" y="539052"/>
                  </a:lnTo>
                  <a:lnTo>
                    <a:pt x="39494" y="537026"/>
                  </a:lnTo>
                  <a:lnTo>
                    <a:pt x="39651" y="534999"/>
                  </a:lnTo>
                  <a:lnTo>
                    <a:pt x="39804" y="532973"/>
                  </a:lnTo>
                  <a:lnTo>
                    <a:pt x="39958" y="530946"/>
                  </a:lnTo>
                  <a:lnTo>
                    <a:pt x="40103" y="528920"/>
                  </a:lnTo>
                  <a:lnTo>
                    <a:pt x="40248" y="526893"/>
                  </a:lnTo>
                  <a:lnTo>
                    <a:pt x="40390" y="524867"/>
                  </a:lnTo>
                  <a:lnTo>
                    <a:pt x="40527" y="522840"/>
                  </a:lnTo>
                  <a:lnTo>
                    <a:pt x="40664" y="520814"/>
                  </a:lnTo>
                  <a:lnTo>
                    <a:pt x="40794" y="518787"/>
                  </a:lnTo>
                  <a:lnTo>
                    <a:pt x="40923" y="516761"/>
                  </a:lnTo>
                  <a:lnTo>
                    <a:pt x="41050" y="514734"/>
                  </a:lnTo>
                  <a:lnTo>
                    <a:pt x="41170" y="512708"/>
                  </a:lnTo>
                  <a:lnTo>
                    <a:pt x="41291" y="510681"/>
                  </a:lnTo>
                  <a:lnTo>
                    <a:pt x="41407" y="508655"/>
                  </a:lnTo>
                  <a:lnTo>
                    <a:pt x="41519" y="506628"/>
                  </a:lnTo>
                  <a:lnTo>
                    <a:pt x="41632" y="504602"/>
                  </a:lnTo>
                  <a:lnTo>
                    <a:pt x="41737" y="502575"/>
                  </a:lnTo>
                  <a:lnTo>
                    <a:pt x="41841" y="500549"/>
                  </a:lnTo>
                  <a:lnTo>
                    <a:pt x="41943" y="498522"/>
                  </a:lnTo>
                  <a:lnTo>
                    <a:pt x="42039" y="496496"/>
                  </a:lnTo>
                  <a:lnTo>
                    <a:pt x="42136" y="494469"/>
                  </a:lnTo>
                  <a:lnTo>
                    <a:pt x="42227" y="492443"/>
                  </a:lnTo>
                  <a:lnTo>
                    <a:pt x="42316" y="490416"/>
                  </a:lnTo>
                  <a:lnTo>
                    <a:pt x="42403" y="488390"/>
                  </a:lnTo>
                  <a:lnTo>
                    <a:pt x="42485" y="486363"/>
                  </a:lnTo>
                  <a:lnTo>
                    <a:pt x="42566" y="484337"/>
                  </a:lnTo>
                  <a:lnTo>
                    <a:pt x="42643" y="482310"/>
                  </a:lnTo>
                  <a:lnTo>
                    <a:pt x="42717" y="480284"/>
                  </a:lnTo>
                  <a:lnTo>
                    <a:pt x="42791" y="478257"/>
                  </a:lnTo>
                  <a:lnTo>
                    <a:pt x="42858" y="476231"/>
                  </a:lnTo>
                  <a:lnTo>
                    <a:pt x="42924" y="474204"/>
                  </a:lnTo>
                  <a:lnTo>
                    <a:pt x="42988" y="472177"/>
                  </a:lnTo>
                  <a:lnTo>
                    <a:pt x="43048" y="470151"/>
                  </a:lnTo>
                  <a:lnTo>
                    <a:pt x="43107" y="468124"/>
                  </a:lnTo>
                  <a:lnTo>
                    <a:pt x="43161" y="466098"/>
                  </a:lnTo>
                  <a:lnTo>
                    <a:pt x="43214" y="464071"/>
                  </a:lnTo>
                  <a:lnTo>
                    <a:pt x="43266" y="462045"/>
                  </a:lnTo>
                  <a:lnTo>
                    <a:pt x="43311" y="460018"/>
                  </a:lnTo>
                  <a:lnTo>
                    <a:pt x="43357" y="457992"/>
                  </a:lnTo>
                  <a:lnTo>
                    <a:pt x="43400" y="455965"/>
                  </a:lnTo>
                  <a:lnTo>
                    <a:pt x="43439" y="453939"/>
                  </a:lnTo>
                  <a:lnTo>
                    <a:pt x="43479" y="451912"/>
                  </a:lnTo>
                  <a:lnTo>
                    <a:pt x="43513" y="449886"/>
                  </a:lnTo>
                  <a:lnTo>
                    <a:pt x="43546" y="447859"/>
                  </a:lnTo>
                  <a:lnTo>
                    <a:pt x="43577" y="445833"/>
                  </a:lnTo>
                  <a:lnTo>
                    <a:pt x="43605" y="443806"/>
                  </a:lnTo>
                  <a:lnTo>
                    <a:pt x="43632" y="441780"/>
                  </a:lnTo>
                  <a:lnTo>
                    <a:pt x="43655" y="439753"/>
                  </a:lnTo>
                  <a:lnTo>
                    <a:pt x="43677" y="437727"/>
                  </a:lnTo>
                  <a:lnTo>
                    <a:pt x="43698" y="435700"/>
                  </a:lnTo>
                  <a:lnTo>
                    <a:pt x="43715" y="433674"/>
                  </a:lnTo>
                  <a:lnTo>
                    <a:pt x="43731" y="431647"/>
                  </a:lnTo>
                  <a:lnTo>
                    <a:pt x="43745" y="429621"/>
                  </a:lnTo>
                  <a:lnTo>
                    <a:pt x="43757" y="427594"/>
                  </a:lnTo>
                  <a:lnTo>
                    <a:pt x="43768" y="425568"/>
                  </a:lnTo>
                  <a:lnTo>
                    <a:pt x="43775" y="423541"/>
                  </a:lnTo>
                  <a:lnTo>
                    <a:pt x="43782" y="421515"/>
                  </a:lnTo>
                  <a:lnTo>
                    <a:pt x="43787" y="419488"/>
                  </a:lnTo>
                  <a:lnTo>
                    <a:pt x="43790" y="417462"/>
                  </a:lnTo>
                  <a:lnTo>
                    <a:pt x="43792" y="415435"/>
                  </a:lnTo>
                  <a:lnTo>
                    <a:pt x="43792" y="413409"/>
                  </a:lnTo>
                  <a:lnTo>
                    <a:pt x="43790" y="411382"/>
                  </a:lnTo>
                  <a:lnTo>
                    <a:pt x="43788" y="409356"/>
                  </a:lnTo>
                  <a:lnTo>
                    <a:pt x="43783" y="407329"/>
                  </a:lnTo>
                  <a:lnTo>
                    <a:pt x="43778" y="405302"/>
                  </a:lnTo>
                  <a:lnTo>
                    <a:pt x="43771" y="403276"/>
                  </a:lnTo>
                  <a:lnTo>
                    <a:pt x="43762" y="401249"/>
                  </a:lnTo>
                  <a:lnTo>
                    <a:pt x="43754" y="399223"/>
                  </a:lnTo>
                  <a:lnTo>
                    <a:pt x="43743" y="397196"/>
                  </a:lnTo>
                  <a:lnTo>
                    <a:pt x="43731" y="395170"/>
                  </a:lnTo>
                  <a:lnTo>
                    <a:pt x="43719" y="393143"/>
                  </a:lnTo>
                  <a:lnTo>
                    <a:pt x="43705" y="391117"/>
                  </a:lnTo>
                  <a:lnTo>
                    <a:pt x="43691" y="389090"/>
                  </a:lnTo>
                  <a:lnTo>
                    <a:pt x="43675" y="387064"/>
                  </a:lnTo>
                  <a:lnTo>
                    <a:pt x="43659" y="385037"/>
                  </a:lnTo>
                  <a:lnTo>
                    <a:pt x="43643" y="383011"/>
                  </a:lnTo>
                  <a:lnTo>
                    <a:pt x="43625" y="380984"/>
                  </a:lnTo>
                  <a:lnTo>
                    <a:pt x="43607" y="378958"/>
                  </a:lnTo>
                  <a:lnTo>
                    <a:pt x="43589" y="376931"/>
                  </a:lnTo>
                  <a:lnTo>
                    <a:pt x="43570" y="374905"/>
                  </a:lnTo>
                  <a:lnTo>
                    <a:pt x="43550" y="372878"/>
                  </a:lnTo>
                  <a:lnTo>
                    <a:pt x="43531" y="370852"/>
                  </a:lnTo>
                  <a:lnTo>
                    <a:pt x="43510" y="368825"/>
                  </a:lnTo>
                  <a:lnTo>
                    <a:pt x="43490" y="366799"/>
                  </a:lnTo>
                  <a:lnTo>
                    <a:pt x="43470" y="364772"/>
                  </a:lnTo>
                  <a:lnTo>
                    <a:pt x="43449" y="362746"/>
                  </a:lnTo>
                  <a:lnTo>
                    <a:pt x="43428" y="360719"/>
                  </a:lnTo>
                  <a:lnTo>
                    <a:pt x="43408" y="358693"/>
                  </a:lnTo>
                  <a:lnTo>
                    <a:pt x="43387" y="356666"/>
                  </a:lnTo>
                  <a:lnTo>
                    <a:pt x="43367" y="354640"/>
                  </a:lnTo>
                  <a:lnTo>
                    <a:pt x="43347" y="352613"/>
                  </a:lnTo>
                  <a:lnTo>
                    <a:pt x="43327" y="350587"/>
                  </a:lnTo>
                  <a:lnTo>
                    <a:pt x="43307" y="348560"/>
                  </a:lnTo>
                  <a:lnTo>
                    <a:pt x="43288" y="346534"/>
                  </a:lnTo>
                  <a:lnTo>
                    <a:pt x="43269" y="344507"/>
                  </a:lnTo>
                  <a:lnTo>
                    <a:pt x="43251" y="342481"/>
                  </a:lnTo>
                  <a:lnTo>
                    <a:pt x="43233" y="340454"/>
                  </a:lnTo>
                  <a:lnTo>
                    <a:pt x="43216" y="338428"/>
                  </a:lnTo>
                  <a:lnTo>
                    <a:pt x="43200" y="336401"/>
                  </a:lnTo>
                  <a:lnTo>
                    <a:pt x="43184" y="334374"/>
                  </a:lnTo>
                  <a:lnTo>
                    <a:pt x="43170" y="332348"/>
                  </a:lnTo>
                  <a:lnTo>
                    <a:pt x="43155" y="330321"/>
                  </a:lnTo>
                  <a:lnTo>
                    <a:pt x="43143" y="328295"/>
                  </a:lnTo>
                  <a:lnTo>
                    <a:pt x="43131" y="326268"/>
                  </a:lnTo>
                  <a:lnTo>
                    <a:pt x="43120" y="324242"/>
                  </a:lnTo>
                  <a:lnTo>
                    <a:pt x="43111" y="322215"/>
                  </a:lnTo>
                  <a:lnTo>
                    <a:pt x="43102" y="320189"/>
                  </a:lnTo>
                  <a:lnTo>
                    <a:pt x="43095" y="318162"/>
                  </a:lnTo>
                  <a:lnTo>
                    <a:pt x="43089" y="316136"/>
                  </a:lnTo>
                  <a:lnTo>
                    <a:pt x="43084" y="314109"/>
                  </a:lnTo>
                  <a:lnTo>
                    <a:pt x="43082" y="312083"/>
                  </a:lnTo>
                  <a:lnTo>
                    <a:pt x="43080" y="310056"/>
                  </a:lnTo>
                  <a:lnTo>
                    <a:pt x="43080" y="308030"/>
                  </a:lnTo>
                  <a:lnTo>
                    <a:pt x="43082" y="306003"/>
                  </a:lnTo>
                  <a:lnTo>
                    <a:pt x="43085" y="303977"/>
                  </a:lnTo>
                  <a:lnTo>
                    <a:pt x="43091" y="301950"/>
                  </a:lnTo>
                  <a:lnTo>
                    <a:pt x="43098" y="299924"/>
                  </a:lnTo>
                  <a:lnTo>
                    <a:pt x="43106" y="297897"/>
                  </a:lnTo>
                  <a:lnTo>
                    <a:pt x="43118" y="295871"/>
                  </a:lnTo>
                  <a:lnTo>
                    <a:pt x="43130" y="293844"/>
                  </a:lnTo>
                  <a:lnTo>
                    <a:pt x="43145" y="291818"/>
                  </a:lnTo>
                  <a:lnTo>
                    <a:pt x="43162" y="289791"/>
                  </a:lnTo>
                  <a:lnTo>
                    <a:pt x="43180" y="287765"/>
                  </a:lnTo>
                  <a:lnTo>
                    <a:pt x="43203" y="285738"/>
                  </a:lnTo>
                  <a:lnTo>
                    <a:pt x="43226" y="283712"/>
                  </a:lnTo>
                  <a:lnTo>
                    <a:pt x="43252" y="281685"/>
                  </a:lnTo>
                  <a:lnTo>
                    <a:pt x="43281" y="279659"/>
                  </a:lnTo>
                  <a:lnTo>
                    <a:pt x="43310" y="277632"/>
                  </a:lnTo>
                  <a:lnTo>
                    <a:pt x="43345" y="275606"/>
                  </a:lnTo>
                  <a:lnTo>
                    <a:pt x="43380" y="273579"/>
                  </a:lnTo>
                  <a:lnTo>
                    <a:pt x="43417" y="271553"/>
                  </a:lnTo>
                  <a:lnTo>
                    <a:pt x="43460" y="269526"/>
                  </a:lnTo>
                  <a:lnTo>
                    <a:pt x="43502" y="267499"/>
                  </a:lnTo>
                  <a:lnTo>
                    <a:pt x="43549" y="265473"/>
                  </a:lnTo>
                  <a:lnTo>
                    <a:pt x="43599" y="263446"/>
                  </a:lnTo>
                  <a:lnTo>
                    <a:pt x="43649" y="261420"/>
                  </a:lnTo>
                  <a:lnTo>
                    <a:pt x="43706" y="259393"/>
                  </a:lnTo>
                  <a:lnTo>
                    <a:pt x="43763" y="257367"/>
                  </a:lnTo>
                  <a:lnTo>
                    <a:pt x="43824" y="255340"/>
                  </a:lnTo>
                  <a:lnTo>
                    <a:pt x="43889" y="253314"/>
                  </a:lnTo>
                  <a:lnTo>
                    <a:pt x="43954" y="251287"/>
                  </a:lnTo>
                  <a:lnTo>
                    <a:pt x="44026" y="249261"/>
                  </a:lnTo>
                  <a:lnTo>
                    <a:pt x="44099" y="247234"/>
                  </a:lnTo>
                  <a:lnTo>
                    <a:pt x="44174" y="245208"/>
                  </a:lnTo>
                  <a:lnTo>
                    <a:pt x="44256" y="243181"/>
                  </a:lnTo>
                  <a:lnTo>
                    <a:pt x="44337" y="241155"/>
                  </a:lnTo>
                  <a:lnTo>
                    <a:pt x="44424" y="239128"/>
                  </a:lnTo>
                  <a:lnTo>
                    <a:pt x="44514" y="237102"/>
                  </a:lnTo>
                  <a:lnTo>
                    <a:pt x="44605" y="235075"/>
                  </a:lnTo>
                  <a:lnTo>
                    <a:pt x="44704" y="233049"/>
                  </a:lnTo>
                  <a:lnTo>
                    <a:pt x="44803" y="231022"/>
                  </a:lnTo>
                  <a:lnTo>
                    <a:pt x="44906" y="228996"/>
                  </a:lnTo>
                  <a:lnTo>
                    <a:pt x="45015" y="226969"/>
                  </a:lnTo>
                  <a:lnTo>
                    <a:pt x="45123" y="224943"/>
                  </a:lnTo>
                  <a:lnTo>
                    <a:pt x="45239" y="222916"/>
                  </a:lnTo>
                  <a:lnTo>
                    <a:pt x="45357" y="220890"/>
                  </a:lnTo>
                  <a:lnTo>
                    <a:pt x="45477" y="218863"/>
                  </a:lnTo>
                  <a:lnTo>
                    <a:pt x="45605" y="216837"/>
                  </a:lnTo>
                  <a:lnTo>
                    <a:pt x="45732" y="214810"/>
                  </a:lnTo>
                  <a:lnTo>
                    <a:pt x="45865" y="212784"/>
                  </a:lnTo>
                  <a:lnTo>
                    <a:pt x="46003" y="210757"/>
                  </a:lnTo>
                  <a:lnTo>
                    <a:pt x="46141" y="208731"/>
                  </a:lnTo>
                  <a:lnTo>
                    <a:pt x="46288" y="206704"/>
                  </a:lnTo>
                  <a:lnTo>
                    <a:pt x="46435" y="204678"/>
                  </a:lnTo>
                  <a:lnTo>
                    <a:pt x="46586" y="202651"/>
                  </a:lnTo>
                  <a:lnTo>
                    <a:pt x="46744" y="200624"/>
                  </a:lnTo>
                  <a:lnTo>
                    <a:pt x="46902" y="198598"/>
                  </a:lnTo>
                  <a:lnTo>
                    <a:pt x="47067" y="196571"/>
                  </a:lnTo>
                  <a:lnTo>
                    <a:pt x="47235" y="194545"/>
                  </a:lnTo>
                  <a:lnTo>
                    <a:pt x="47405" y="192518"/>
                  </a:lnTo>
                  <a:lnTo>
                    <a:pt x="47583" y="190492"/>
                  </a:lnTo>
                  <a:lnTo>
                    <a:pt x="47762" y="188465"/>
                  </a:lnTo>
                  <a:lnTo>
                    <a:pt x="47946" y="186439"/>
                  </a:lnTo>
                  <a:lnTo>
                    <a:pt x="48135" y="184412"/>
                  </a:lnTo>
                  <a:lnTo>
                    <a:pt x="48325" y="182386"/>
                  </a:lnTo>
                  <a:lnTo>
                    <a:pt x="48523" y="180359"/>
                  </a:lnTo>
                  <a:lnTo>
                    <a:pt x="48723" y="178333"/>
                  </a:lnTo>
                  <a:lnTo>
                    <a:pt x="48926" y="176306"/>
                  </a:lnTo>
                  <a:lnTo>
                    <a:pt x="49137" y="174280"/>
                  </a:lnTo>
                  <a:lnTo>
                    <a:pt x="49348" y="172253"/>
                  </a:lnTo>
                  <a:lnTo>
                    <a:pt x="49566" y="170227"/>
                  </a:lnTo>
                  <a:lnTo>
                    <a:pt x="49787" y="168200"/>
                  </a:lnTo>
                  <a:lnTo>
                    <a:pt x="50009" y="166174"/>
                  </a:lnTo>
                  <a:lnTo>
                    <a:pt x="50242" y="164147"/>
                  </a:lnTo>
                  <a:lnTo>
                    <a:pt x="50474" y="162121"/>
                  </a:lnTo>
                  <a:lnTo>
                    <a:pt x="50711" y="160094"/>
                  </a:lnTo>
                  <a:lnTo>
                    <a:pt x="50954" y="158068"/>
                  </a:lnTo>
                  <a:lnTo>
                    <a:pt x="51198" y="156041"/>
                  </a:lnTo>
                  <a:lnTo>
                    <a:pt x="51450" y="154015"/>
                  </a:lnTo>
                  <a:lnTo>
                    <a:pt x="51704" y="151988"/>
                  </a:lnTo>
                  <a:lnTo>
                    <a:pt x="51961" y="149962"/>
                  </a:lnTo>
                  <a:lnTo>
                    <a:pt x="52226" y="147935"/>
                  </a:lnTo>
                  <a:lnTo>
                    <a:pt x="52491" y="145909"/>
                  </a:lnTo>
                  <a:lnTo>
                    <a:pt x="52762" y="143882"/>
                  </a:lnTo>
                  <a:lnTo>
                    <a:pt x="53038" y="141856"/>
                  </a:lnTo>
                  <a:lnTo>
                    <a:pt x="53314" y="139829"/>
                  </a:lnTo>
                  <a:lnTo>
                    <a:pt x="53600" y="137803"/>
                  </a:lnTo>
                  <a:lnTo>
                    <a:pt x="53887" y="135776"/>
                  </a:lnTo>
                  <a:lnTo>
                    <a:pt x="54178" y="133749"/>
                  </a:lnTo>
                  <a:lnTo>
                    <a:pt x="54475" y="131723"/>
                  </a:lnTo>
                  <a:lnTo>
                    <a:pt x="54772" y="129696"/>
                  </a:lnTo>
                  <a:lnTo>
                    <a:pt x="55078" y="127670"/>
                  </a:lnTo>
                  <a:lnTo>
                    <a:pt x="55386" y="125643"/>
                  </a:lnTo>
                  <a:lnTo>
                    <a:pt x="55695" y="123617"/>
                  </a:lnTo>
                  <a:lnTo>
                    <a:pt x="56014" y="121590"/>
                  </a:lnTo>
                  <a:lnTo>
                    <a:pt x="56332" y="119564"/>
                  </a:lnTo>
                  <a:lnTo>
                    <a:pt x="56656" y="117537"/>
                  </a:lnTo>
                  <a:lnTo>
                    <a:pt x="56985" y="115511"/>
                  </a:lnTo>
                  <a:lnTo>
                    <a:pt x="57314" y="113484"/>
                  </a:lnTo>
                  <a:lnTo>
                    <a:pt x="57652" y="111458"/>
                  </a:lnTo>
                  <a:lnTo>
                    <a:pt x="57991" y="109431"/>
                  </a:lnTo>
                  <a:lnTo>
                    <a:pt x="58334" y="107405"/>
                  </a:lnTo>
                  <a:lnTo>
                    <a:pt x="58683" y="105378"/>
                  </a:lnTo>
                  <a:lnTo>
                    <a:pt x="59032" y="103352"/>
                  </a:lnTo>
                  <a:lnTo>
                    <a:pt x="59388" y="101325"/>
                  </a:lnTo>
                  <a:lnTo>
                    <a:pt x="59747" y="99299"/>
                  </a:lnTo>
                  <a:lnTo>
                    <a:pt x="60108" y="97272"/>
                  </a:lnTo>
                  <a:lnTo>
                    <a:pt x="60476" y="95246"/>
                  </a:lnTo>
                  <a:lnTo>
                    <a:pt x="60845" y="93219"/>
                  </a:lnTo>
                  <a:lnTo>
                    <a:pt x="61219" y="91193"/>
                  </a:lnTo>
                  <a:lnTo>
                    <a:pt x="61597" y="89166"/>
                  </a:lnTo>
                  <a:lnTo>
                    <a:pt x="61975" y="87140"/>
                  </a:lnTo>
                  <a:lnTo>
                    <a:pt x="62362" y="85113"/>
                  </a:lnTo>
                  <a:lnTo>
                    <a:pt x="62750" y="83087"/>
                  </a:lnTo>
                  <a:lnTo>
                    <a:pt x="63140" y="81060"/>
                  </a:lnTo>
                  <a:lnTo>
                    <a:pt x="63537" y="79034"/>
                  </a:lnTo>
                  <a:lnTo>
                    <a:pt x="63934" y="77007"/>
                  </a:lnTo>
                  <a:lnTo>
                    <a:pt x="64337" y="74981"/>
                  </a:lnTo>
                  <a:lnTo>
                    <a:pt x="64742" y="72954"/>
                  </a:lnTo>
                  <a:lnTo>
                    <a:pt x="65149" y="70928"/>
                  </a:lnTo>
                  <a:lnTo>
                    <a:pt x="65563" y="68901"/>
                  </a:lnTo>
                  <a:lnTo>
                    <a:pt x="65977" y="66874"/>
                  </a:lnTo>
                  <a:lnTo>
                    <a:pt x="66395" y="64848"/>
                  </a:lnTo>
                  <a:lnTo>
                    <a:pt x="66818" y="62821"/>
                  </a:lnTo>
                  <a:lnTo>
                    <a:pt x="67240" y="60795"/>
                  </a:lnTo>
                  <a:lnTo>
                    <a:pt x="67670" y="58768"/>
                  </a:lnTo>
                  <a:lnTo>
                    <a:pt x="68100" y="56742"/>
                  </a:lnTo>
                  <a:lnTo>
                    <a:pt x="68533" y="54715"/>
                  </a:lnTo>
                  <a:lnTo>
                    <a:pt x="68972" y="52689"/>
                  </a:lnTo>
                  <a:lnTo>
                    <a:pt x="69410" y="50662"/>
                  </a:lnTo>
                  <a:lnTo>
                    <a:pt x="69853" y="48636"/>
                  </a:lnTo>
                  <a:lnTo>
                    <a:pt x="70299" y="46609"/>
                  </a:lnTo>
                  <a:lnTo>
                    <a:pt x="70746" y="44583"/>
                  </a:lnTo>
                  <a:lnTo>
                    <a:pt x="71199" y="42556"/>
                  </a:lnTo>
                  <a:lnTo>
                    <a:pt x="71652" y="40530"/>
                  </a:lnTo>
                  <a:lnTo>
                    <a:pt x="72108" y="38503"/>
                  </a:lnTo>
                  <a:lnTo>
                    <a:pt x="72568" y="36477"/>
                  </a:lnTo>
                  <a:lnTo>
                    <a:pt x="73028" y="34450"/>
                  </a:lnTo>
                  <a:lnTo>
                    <a:pt x="73493" y="32424"/>
                  </a:lnTo>
                  <a:lnTo>
                    <a:pt x="73960" y="30397"/>
                  </a:lnTo>
                  <a:lnTo>
                    <a:pt x="74428" y="28371"/>
                  </a:lnTo>
                  <a:lnTo>
                    <a:pt x="74900" y="26344"/>
                  </a:lnTo>
                  <a:lnTo>
                    <a:pt x="75373" y="24318"/>
                  </a:lnTo>
                  <a:lnTo>
                    <a:pt x="75849" y="22291"/>
                  </a:lnTo>
                  <a:lnTo>
                    <a:pt x="76328" y="20265"/>
                  </a:lnTo>
                  <a:lnTo>
                    <a:pt x="76807" y="18238"/>
                  </a:lnTo>
                  <a:lnTo>
                    <a:pt x="77291" y="16212"/>
                  </a:lnTo>
                  <a:lnTo>
                    <a:pt x="77775" y="14185"/>
                  </a:lnTo>
                  <a:lnTo>
                    <a:pt x="78261" y="12159"/>
                  </a:lnTo>
                  <a:lnTo>
                    <a:pt x="78750" y="10132"/>
                  </a:lnTo>
                  <a:lnTo>
                    <a:pt x="79240" y="8106"/>
                  </a:lnTo>
                  <a:lnTo>
                    <a:pt x="79733" y="6079"/>
                  </a:lnTo>
                  <a:lnTo>
                    <a:pt x="80227" y="4053"/>
                  </a:lnTo>
                  <a:lnTo>
                    <a:pt x="80722" y="2026"/>
                  </a:lnTo>
                  <a:lnTo>
                    <a:pt x="81220" y="0"/>
                  </a:lnTo>
                  <a:lnTo>
                    <a:pt x="243237" y="0"/>
                  </a:lnTo>
                  <a:lnTo>
                    <a:pt x="243736" y="2026"/>
                  </a:lnTo>
                  <a:lnTo>
                    <a:pt x="244231" y="4053"/>
                  </a:lnTo>
                  <a:lnTo>
                    <a:pt x="244725" y="6079"/>
                  </a:lnTo>
                  <a:lnTo>
                    <a:pt x="245218" y="8106"/>
                  </a:lnTo>
                  <a:lnTo>
                    <a:pt x="245707" y="10132"/>
                  </a:lnTo>
                  <a:lnTo>
                    <a:pt x="246196" y="12159"/>
                  </a:lnTo>
                  <a:lnTo>
                    <a:pt x="246683" y="14185"/>
                  </a:lnTo>
                  <a:lnTo>
                    <a:pt x="247167" y="16212"/>
                  </a:lnTo>
                  <a:lnTo>
                    <a:pt x="247651" y="18238"/>
                  </a:lnTo>
                  <a:lnTo>
                    <a:pt x="248130" y="20265"/>
                  </a:lnTo>
                  <a:lnTo>
                    <a:pt x="248608" y="22291"/>
                  </a:lnTo>
                  <a:lnTo>
                    <a:pt x="249084" y="24318"/>
                  </a:lnTo>
                  <a:lnTo>
                    <a:pt x="249557" y="26344"/>
                  </a:lnTo>
                  <a:lnTo>
                    <a:pt x="250030" y="28371"/>
                  </a:lnTo>
                  <a:lnTo>
                    <a:pt x="250498" y="30397"/>
                  </a:lnTo>
                  <a:lnTo>
                    <a:pt x="250964" y="32424"/>
                  </a:lnTo>
                  <a:lnTo>
                    <a:pt x="251430" y="34450"/>
                  </a:lnTo>
                  <a:lnTo>
                    <a:pt x="251890" y="36477"/>
                  </a:lnTo>
                  <a:lnTo>
                    <a:pt x="252350" y="38503"/>
                  </a:lnTo>
                  <a:lnTo>
                    <a:pt x="252806" y="40530"/>
                  </a:lnTo>
                  <a:lnTo>
                    <a:pt x="253259" y="42556"/>
                  </a:lnTo>
                  <a:lnTo>
                    <a:pt x="253712" y="44583"/>
                  </a:lnTo>
                  <a:lnTo>
                    <a:pt x="254158" y="46609"/>
                  </a:lnTo>
                  <a:lnTo>
                    <a:pt x="254604" y="48636"/>
                  </a:lnTo>
                  <a:lnTo>
                    <a:pt x="255048" y="50662"/>
                  </a:lnTo>
                  <a:lnTo>
                    <a:pt x="255486" y="52689"/>
                  </a:lnTo>
                  <a:lnTo>
                    <a:pt x="255924" y="54715"/>
                  </a:lnTo>
                  <a:lnTo>
                    <a:pt x="256357" y="56742"/>
                  </a:lnTo>
                  <a:lnTo>
                    <a:pt x="256788" y="58768"/>
                  </a:lnTo>
                  <a:lnTo>
                    <a:pt x="257217" y="60795"/>
                  </a:lnTo>
                  <a:lnTo>
                    <a:pt x="257640" y="62821"/>
                  </a:lnTo>
                  <a:lnTo>
                    <a:pt x="258062" y="64848"/>
                  </a:lnTo>
                  <a:lnTo>
                    <a:pt x="258481" y="66874"/>
                  </a:lnTo>
                  <a:lnTo>
                    <a:pt x="258895" y="68901"/>
                  </a:lnTo>
                  <a:lnTo>
                    <a:pt x="259309" y="70928"/>
                  </a:lnTo>
                  <a:lnTo>
                    <a:pt x="259715" y="72954"/>
                  </a:lnTo>
                  <a:lnTo>
                    <a:pt x="260121" y="74981"/>
                  </a:lnTo>
                  <a:lnTo>
                    <a:pt x="260524" y="77007"/>
                  </a:lnTo>
                  <a:lnTo>
                    <a:pt x="260921" y="79034"/>
                  </a:lnTo>
                  <a:lnTo>
                    <a:pt x="261317" y="81060"/>
                  </a:lnTo>
                  <a:lnTo>
                    <a:pt x="261708" y="83087"/>
                  </a:lnTo>
                  <a:lnTo>
                    <a:pt x="262095" y="85113"/>
                  </a:lnTo>
                  <a:lnTo>
                    <a:pt x="262482" y="87140"/>
                  </a:lnTo>
                  <a:lnTo>
                    <a:pt x="262860" y="89166"/>
                  </a:lnTo>
                  <a:lnTo>
                    <a:pt x="263239" y="91193"/>
                  </a:lnTo>
                  <a:lnTo>
                    <a:pt x="263613" y="93219"/>
                  </a:lnTo>
                  <a:lnTo>
                    <a:pt x="263981" y="95246"/>
                  </a:lnTo>
                  <a:lnTo>
                    <a:pt x="264350" y="97272"/>
                  </a:lnTo>
                  <a:lnTo>
                    <a:pt x="264710" y="99299"/>
                  </a:lnTo>
                  <a:lnTo>
                    <a:pt x="265069" y="101325"/>
                  </a:lnTo>
                  <a:lnTo>
                    <a:pt x="265426" y="103352"/>
                  </a:lnTo>
                  <a:lnTo>
                    <a:pt x="265775" y="105378"/>
                  </a:lnTo>
                  <a:lnTo>
                    <a:pt x="266124" y="107405"/>
                  </a:lnTo>
                  <a:lnTo>
                    <a:pt x="266466" y="109431"/>
                  </a:lnTo>
                  <a:lnTo>
                    <a:pt x="266805" y="111458"/>
                  </a:lnTo>
                  <a:lnTo>
                    <a:pt x="267144" y="113484"/>
                  </a:lnTo>
                  <a:lnTo>
                    <a:pt x="267473" y="115511"/>
                  </a:lnTo>
                  <a:lnTo>
                    <a:pt x="267801" y="117537"/>
                  </a:lnTo>
                  <a:lnTo>
                    <a:pt x="268126" y="119564"/>
                  </a:lnTo>
                  <a:lnTo>
                    <a:pt x="268444" y="121590"/>
                  </a:lnTo>
                  <a:lnTo>
                    <a:pt x="268762" y="123617"/>
                  </a:lnTo>
                  <a:lnTo>
                    <a:pt x="269072" y="125643"/>
                  </a:lnTo>
                  <a:lnTo>
                    <a:pt x="269380" y="127670"/>
                  </a:lnTo>
                  <a:lnTo>
                    <a:pt x="269685" y="129696"/>
                  </a:lnTo>
                  <a:lnTo>
                    <a:pt x="269983" y="131723"/>
                  </a:lnTo>
                  <a:lnTo>
                    <a:pt x="270280" y="133749"/>
                  </a:lnTo>
                  <a:lnTo>
                    <a:pt x="270571" y="135776"/>
                  </a:lnTo>
                  <a:lnTo>
                    <a:pt x="270857" y="137803"/>
                  </a:lnTo>
                  <a:lnTo>
                    <a:pt x="271144" y="139829"/>
                  </a:lnTo>
                  <a:lnTo>
                    <a:pt x="271420" y="141856"/>
                  </a:lnTo>
                  <a:lnTo>
                    <a:pt x="271695" y="143882"/>
                  </a:lnTo>
                  <a:lnTo>
                    <a:pt x="271967" y="145909"/>
                  </a:lnTo>
                  <a:lnTo>
                    <a:pt x="272232" y="147935"/>
                  </a:lnTo>
                  <a:lnTo>
                    <a:pt x="272497" y="149962"/>
                  </a:lnTo>
                  <a:lnTo>
                    <a:pt x="272753" y="151988"/>
                  </a:lnTo>
                  <a:lnTo>
                    <a:pt x="273007" y="154015"/>
                  </a:lnTo>
                  <a:lnTo>
                    <a:pt x="273260" y="156041"/>
                  </a:lnTo>
                  <a:lnTo>
                    <a:pt x="273503" y="158068"/>
                  </a:lnTo>
                  <a:lnTo>
                    <a:pt x="273746" y="160094"/>
                  </a:lnTo>
                  <a:lnTo>
                    <a:pt x="273984" y="162121"/>
                  </a:lnTo>
                  <a:lnTo>
                    <a:pt x="274216" y="164147"/>
                  </a:lnTo>
                  <a:lnTo>
                    <a:pt x="274448" y="166174"/>
                  </a:lnTo>
                  <a:lnTo>
                    <a:pt x="274670" y="168200"/>
                  </a:lnTo>
                  <a:lnTo>
                    <a:pt x="274892" y="170227"/>
                  </a:lnTo>
                  <a:lnTo>
                    <a:pt x="275110" y="172253"/>
                  </a:lnTo>
                  <a:lnTo>
                    <a:pt x="275321" y="174280"/>
                  </a:lnTo>
                  <a:lnTo>
                    <a:pt x="275531" y="176306"/>
                  </a:lnTo>
                  <a:lnTo>
                    <a:pt x="275734" y="178333"/>
                  </a:lnTo>
                  <a:lnTo>
                    <a:pt x="275934" y="180359"/>
                  </a:lnTo>
                  <a:lnTo>
                    <a:pt x="276133" y="182386"/>
                  </a:lnTo>
                  <a:lnTo>
                    <a:pt x="276322" y="184412"/>
                  </a:lnTo>
                  <a:lnTo>
                    <a:pt x="276512" y="186439"/>
                  </a:lnTo>
                  <a:lnTo>
                    <a:pt x="276695" y="188465"/>
                  </a:lnTo>
                  <a:lnTo>
                    <a:pt x="276874" y="190492"/>
                  </a:lnTo>
                  <a:lnTo>
                    <a:pt x="277053" y="192518"/>
                  </a:lnTo>
                  <a:lnTo>
                    <a:pt x="277222" y="194545"/>
                  </a:lnTo>
                  <a:lnTo>
                    <a:pt x="277390" y="196571"/>
                  </a:lnTo>
                  <a:lnTo>
                    <a:pt x="277556" y="198598"/>
                  </a:lnTo>
                  <a:lnTo>
                    <a:pt x="277714" y="200624"/>
                  </a:lnTo>
                  <a:lnTo>
                    <a:pt x="277871" y="202651"/>
                  </a:lnTo>
                  <a:lnTo>
                    <a:pt x="278022" y="204678"/>
                  </a:lnTo>
                  <a:lnTo>
                    <a:pt x="278170" y="206704"/>
                  </a:lnTo>
                  <a:lnTo>
                    <a:pt x="278317" y="208731"/>
                  </a:lnTo>
                  <a:lnTo>
                    <a:pt x="278455" y="210757"/>
                  </a:lnTo>
                  <a:lnTo>
                    <a:pt x="278592" y="212784"/>
                  </a:lnTo>
                  <a:lnTo>
                    <a:pt x="278725" y="214810"/>
                  </a:lnTo>
                  <a:lnTo>
                    <a:pt x="278853" y="216837"/>
                  </a:lnTo>
                  <a:lnTo>
                    <a:pt x="278981" y="218863"/>
                  </a:lnTo>
                  <a:lnTo>
                    <a:pt x="279100" y="220890"/>
                  </a:lnTo>
                  <a:lnTo>
                    <a:pt x="279218" y="222916"/>
                  </a:lnTo>
                  <a:lnTo>
                    <a:pt x="279334" y="224943"/>
                  </a:lnTo>
                  <a:lnTo>
                    <a:pt x="279443" y="226969"/>
                  </a:lnTo>
                  <a:lnTo>
                    <a:pt x="279551" y="228996"/>
                  </a:lnTo>
                  <a:lnTo>
                    <a:pt x="279654" y="231022"/>
                  </a:lnTo>
                  <a:lnTo>
                    <a:pt x="279754" y="233049"/>
                  </a:lnTo>
                  <a:lnTo>
                    <a:pt x="279853" y="235075"/>
                  </a:lnTo>
                  <a:lnTo>
                    <a:pt x="279943" y="237102"/>
                  </a:lnTo>
                  <a:lnTo>
                    <a:pt x="280034" y="239128"/>
                  </a:lnTo>
                  <a:lnTo>
                    <a:pt x="280120" y="241155"/>
                  </a:lnTo>
                  <a:lnTo>
                    <a:pt x="280202" y="243181"/>
                  </a:lnTo>
                  <a:lnTo>
                    <a:pt x="280284" y="245208"/>
                  </a:lnTo>
                  <a:lnTo>
                    <a:pt x="280359" y="247234"/>
                  </a:lnTo>
                  <a:lnTo>
                    <a:pt x="280432" y="249261"/>
                  </a:lnTo>
                  <a:lnTo>
                    <a:pt x="280503" y="251287"/>
                  </a:lnTo>
                  <a:lnTo>
                    <a:pt x="280568" y="253314"/>
                  </a:lnTo>
                  <a:lnTo>
                    <a:pt x="280634" y="255340"/>
                  </a:lnTo>
                  <a:lnTo>
                    <a:pt x="280694" y="257367"/>
                  </a:lnTo>
                  <a:lnTo>
                    <a:pt x="280751" y="259393"/>
                  </a:lnTo>
                  <a:lnTo>
                    <a:pt x="280809" y="261420"/>
                  </a:lnTo>
                  <a:lnTo>
                    <a:pt x="280858" y="263446"/>
                  </a:lnTo>
                  <a:lnTo>
                    <a:pt x="280908" y="265473"/>
                  </a:lnTo>
                  <a:lnTo>
                    <a:pt x="280955" y="267499"/>
                  </a:lnTo>
                  <a:lnTo>
                    <a:pt x="280998" y="269526"/>
                  </a:lnTo>
                  <a:lnTo>
                    <a:pt x="281040" y="271553"/>
                  </a:lnTo>
                  <a:lnTo>
                    <a:pt x="281077" y="273579"/>
                  </a:lnTo>
                  <a:lnTo>
                    <a:pt x="281113" y="275606"/>
                  </a:lnTo>
                  <a:lnTo>
                    <a:pt x="281148" y="277632"/>
                  </a:lnTo>
                  <a:lnTo>
                    <a:pt x="281177" y="279659"/>
                  </a:lnTo>
                  <a:lnTo>
                    <a:pt x="281206" y="281685"/>
                  </a:lnTo>
                  <a:lnTo>
                    <a:pt x="281232" y="283712"/>
                  </a:lnTo>
                  <a:lnTo>
                    <a:pt x="281255" y="285738"/>
                  </a:lnTo>
                  <a:lnTo>
                    <a:pt x="281278" y="287765"/>
                  </a:lnTo>
                  <a:lnTo>
                    <a:pt x="281295" y="289791"/>
                  </a:lnTo>
                  <a:lnTo>
                    <a:pt x="281312" y="291818"/>
                  </a:lnTo>
                  <a:lnTo>
                    <a:pt x="281328" y="293844"/>
                  </a:lnTo>
                  <a:lnTo>
                    <a:pt x="281340" y="295871"/>
                  </a:lnTo>
                  <a:lnTo>
                    <a:pt x="281351" y="297897"/>
                  </a:lnTo>
                  <a:lnTo>
                    <a:pt x="281360" y="299924"/>
                  </a:lnTo>
                  <a:lnTo>
                    <a:pt x="281367" y="301950"/>
                  </a:lnTo>
                  <a:lnTo>
                    <a:pt x="281373" y="303977"/>
                  </a:lnTo>
                  <a:lnTo>
                    <a:pt x="281375" y="306003"/>
                  </a:lnTo>
                  <a:lnTo>
                    <a:pt x="281377" y="308030"/>
                  </a:lnTo>
                  <a:lnTo>
                    <a:pt x="281377" y="310056"/>
                  </a:lnTo>
                  <a:lnTo>
                    <a:pt x="281376" y="312083"/>
                  </a:lnTo>
                  <a:lnTo>
                    <a:pt x="281374" y="314109"/>
                  </a:lnTo>
                  <a:lnTo>
                    <a:pt x="281368" y="316136"/>
                  </a:lnTo>
                  <a:lnTo>
                    <a:pt x="281363" y="318162"/>
                  </a:lnTo>
                  <a:lnTo>
                    <a:pt x="281356" y="320189"/>
                  </a:lnTo>
                  <a:lnTo>
                    <a:pt x="281347" y="322215"/>
                  </a:lnTo>
                  <a:lnTo>
                    <a:pt x="281338" y="324242"/>
                  </a:lnTo>
                  <a:lnTo>
                    <a:pt x="281327" y="326268"/>
                  </a:lnTo>
                  <a:lnTo>
                    <a:pt x="281315" y="328295"/>
                  </a:lnTo>
                  <a:lnTo>
                    <a:pt x="281302" y="330321"/>
                  </a:lnTo>
                  <a:lnTo>
                    <a:pt x="281288" y="332348"/>
                  </a:lnTo>
                  <a:lnTo>
                    <a:pt x="281273" y="334374"/>
                  </a:lnTo>
                  <a:lnTo>
                    <a:pt x="281258" y="336401"/>
                  </a:lnTo>
                  <a:lnTo>
                    <a:pt x="281241" y="338428"/>
                  </a:lnTo>
                  <a:lnTo>
                    <a:pt x="281225" y="340454"/>
                  </a:lnTo>
                  <a:lnTo>
                    <a:pt x="281207" y="342481"/>
                  </a:lnTo>
                  <a:lnTo>
                    <a:pt x="281188" y="344507"/>
                  </a:lnTo>
                  <a:lnTo>
                    <a:pt x="281170" y="346534"/>
                  </a:lnTo>
                  <a:lnTo>
                    <a:pt x="281150" y="348560"/>
                  </a:lnTo>
                  <a:lnTo>
                    <a:pt x="281131" y="350587"/>
                  </a:lnTo>
                  <a:lnTo>
                    <a:pt x="281111" y="352613"/>
                  </a:lnTo>
                  <a:lnTo>
                    <a:pt x="281091" y="354640"/>
                  </a:lnTo>
                  <a:lnTo>
                    <a:pt x="281070" y="356666"/>
                  </a:lnTo>
                  <a:lnTo>
                    <a:pt x="281050" y="358693"/>
                  </a:lnTo>
                  <a:lnTo>
                    <a:pt x="281029" y="360719"/>
                  </a:lnTo>
                  <a:lnTo>
                    <a:pt x="281008" y="362746"/>
                  </a:lnTo>
                  <a:lnTo>
                    <a:pt x="280988" y="364772"/>
                  </a:lnTo>
                  <a:lnTo>
                    <a:pt x="280967" y="366799"/>
                  </a:lnTo>
                  <a:lnTo>
                    <a:pt x="280947" y="368825"/>
                  </a:lnTo>
                  <a:lnTo>
                    <a:pt x="280927" y="370852"/>
                  </a:lnTo>
                  <a:lnTo>
                    <a:pt x="280907" y="372878"/>
                  </a:lnTo>
                  <a:lnTo>
                    <a:pt x="280888" y="374905"/>
                  </a:lnTo>
                  <a:lnTo>
                    <a:pt x="280869" y="376931"/>
                  </a:lnTo>
                  <a:lnTo>
                    <a:pt x="280850" y="378958"/>
                  </a:lnTo>
                  <a:lnTo>
                    <a:pt x="280832" y="380984"/>
                  </a:lnTo>
                  <a:lnTo>
                    <a:pt x="280814" y="383011"/>
                  </a:lnTo>
                  <a:lnTo>
                    <a:pt x="280798" y="385037"/>
                  </a:lnTo>
                  <a:lnTo>
                    <a:pt x="280782" y="387064"/>
                  </a:lnTo>
                  <a:lnTo>
                    <a:pt x="280767" y="389090"/>
                  </a:lnTo>
                  <a:lnTo>
                    <a:pt x="280753" y="391117"/>
                  </a:lnTo>
                  <a:lnTo>
                    <a:pt x="280739" y="393143"/>
                  </a:lnTo>
                  <a:lnTo>
                    <a:pt x="280727" y="395170"/>
                  </a:lnTo>
                  <a:lnTo>
                    <a:pt x="280715" y="397196"/>
                  </a:lnTo>
                  <a:lnTo>
                    <a:pt x="280704" y="399223"/>
                  </a:lnTo>
                  <a:lnTo>
                    <a:pt x="280695" y="401249"/>
                  </a:lnTo>
                  <a:lnTo>
                    <a:pt x="280687" y="403276"/>
                  </a:lnTo>
                  <a:lnTo>
                    <a:pt x="280680" y="405302"/>
                  </a:lnTo>
                  <a:lnTo>
                    <a:pt x="280675" y="407329"/>
                  </a:lnTo>
                  <a:lnTo>
                    <a:pt x="280669" y="409356"/>
                  </a:lnTo>
                  <a:lnTo>
                    <a:pt x="280667" y="411382"/>
                  </a:lnTo>
                  <a:lnTo>
                    <a:pt x="280666" y="413409"/>
                  </a:lnTo>
                  <a:lnTo>
                    <a:pt x="280665" y="415435"/>
                  </a:lnTo>
                  <a:lnTo>
                    <a:pt x="280668" y="417462"/>
                  </a:lnTo>
                  <a:lnTo>
                    <a:pt x="280670" y="419488"/>
                  </a:lnTo>
                  <a:lnTo>
                    <a:pt x="280676" y="421515"/>
                  </a:lnTo>
                  <a:lnTo>
                    <a:pt x="280682" y="423541"/>
                  </a:lnTo>
                  <a:lnTo>
                    <a:pt x="280690" y="425568"/>
                  </a:lnTo>
                  <a:lnTo>
                    <a:pt x="280701" y="427594"/>
                  </a:lnTo>
                  <a:lnTo>
                    <a:pt x="280712" y="429621"/>
                  </a:lnTo>
                  <a:lnTo>
                    <a:pt x="280726" y="431647"/>
                  </a:lnTo>
                  <a:lnTo>
                    <a:pt x="280743" y="433674"/>
                  </a:lnTo>
                  <a:lnTo>
                    <a:pt x="280759" y="435700"/>
                  </a:lnTo>
                  <a:lnTo>
                    <a:pt x="280780" y="437727"/>
                  </a:lnTo>
                  <a:lnTo>
                    <a:pt x="280802" y="439753"/>
                  </a:lnTo>
                  <a:lnTo>
                    <a:pt x="280826" y="441780"/>
                  </a:lnTo>
                  <a:lnTo>
                    <a:pt x="280853" y="443806"/>
                  </a:lnTo>
                  <a:lnTo>
                    <a:pt x="280880" y="445833"/>
                  </a:lnTo>
                  <a:lnTo>
                    <a:pt x="280912" y="447859"/>
                  </a:lnTo>
                  <a:lnTo>
                    <a:pt x="280945" y="449886"/>
                  </a:lnTo>
                  <a:lnTo>
                    <a:pt x="280979" y="451912"/>
                  </a:lnTo>
                  <a:lnTo>
                    <a:pt x="281018" y="453939"/>
                  </a:lnTo>
                  <a:lnTo>
                    <a:pt x="281058" y="455965"/>
                  </a:lnTo>
                  <a:lnTo>
                    <a:pt x="281100" y="457992"/>
                  </a:lnTo>
                  <a:lnTo>
                    <a:pt x="281146" y="460018"/>
                  </a:lnTo>
                  <a:lnTo>
                    <a:pt x="281192" y="462045"/>
                  </a:lnTo>
                  <a:lnTo>
                    <a:pt x="281244" y="464071"/>
                  </a:lnTo>
                  <a:lnTo>
                    <a:pt x="281296" y="466098"/>
                  </a:lnTo>
                  <a:lnTo>
                    <a:pt x="281351" y="468124"/>
                  </a:lnTo>
                  <a:lnTo>
                    <a:pt x="281410" y="470151"/>
                  </a:lnTo>
                  <a:lnTo>
                    <a:pt x="281469" y="472177"/>
                  </a:lnTo>
                  <a:lnTo>
                    <a:pt x="281533" y="474204"/>
                  </a:lnTo>
                  <a:lnTo>
                    <a:pt x="281600" y="476231"/>
                  </a:lnTo>
                  <a:lnTo>
                    <a:pt x="281667" y="478257"/>
                  </a:lnTo>
                  <a:lnTo>
                    <a:pt x="281741" y="480284"/>
                  </a:lnTo>
                  <a:lnTo>
                    <a:pt x="281815" y="482310"/>
                  </a:lnTo>
                  <a:lnTo>
                    <a:pt x="281892" y="484337"/>
                  </a:lnTo>
                  <a:lnTo>
                    <a:pt x="281973" y="486363"/>
                  </a:lnTo>
                  <a:lnTo>
                    <a:pt x="282054" y="488390"/>
                  </a:lnTo>
                  <a:lnTo>
                    <a:pt x="282142" y="490416"/>
                  </a:lnTo>
                  <a:lnTo>
                    <a:pt x="282231" y="492443"/>
                  </a:lnTo>
                  <a:lnTo>
                    <a:pt x="282321" y="494469"/>
                  </a:lnTo>
                  <a:lnTo>
                    <a:pt x="282418" y="496496"/>
                  </a:lnTo>
                  <a:lnTo>
                    <a:pt x="282515" y="498522"/>
                  </a:lnTo>
                  <a:lnTo>
                    <a:pt x="282616" y="500549"/>
                  </a:lnTo>
                  <a:lnTo>
                    <a:pt x="282721" y="502575"/>
                  </a:lnTo>
                  <a:lnTo>
                    <a:pt x="282826" y="504602"/>
                  </a:lnTo>
                  <a:lnTo>
                    <a:pt x="282938" y="506628"/>
                  </a:lnTo>
                  <a:lnTo>
                    <a:pt x="283051" y="508655"/>
                  </a:lnTo>
                  <a:lnTo>
                    <a:pt x="283166" y="510681"/>
                  </a:lnTo>
                  <a:lnTo>
                    <a:pt x="283287" y="512708"/>
                  </a:lnTo>
                  <a:lnTo>
                    <a:pt x="283408" y="514734"/>
                  </a:lnTo>
                  <a:lnTo>
                    <a:pt x="283535" y="516761"/>
                  </a:lnTo>
                  <a:lnTo>
                    <a:pt x="283664" y="518787"/>
                  </a:lnTo>
                  <a:lnTo>
                    <a:pt x="283794" y="520814"/>
                  </a:lnTo>
                  <a:lnTo>
                    <a:pt x="283931" y="522840"/>
                  </a:lnTo>
                  <a:lnTo>
                    <a:pt x="284068" y="524867"/>
                  </a:lnTo>
                  <a:lnTo>
                    <a:pt x="284210" y="526893"/>
                  </a:lnTo>
                  <a:lnTo>
                    <a:pt x="284355" y="528920"/>
                  </a:lnTo>
                  <a:lnTo>
                    <a:pt x="284500" y="530946"/>
                  </a:lnTo>
                  <a:lnTo>
                    <a:pt x="284653" y="532973"/>
                  </a:lnTo>
                  <a:lnTo>
                    <a:pt x="284807" y="534999"/>
                  </a:lnTo>
                  <a:lnTo>
                    <a:pt x="284963" y="537026"/>
                  </a:lnTo>
                  <a:lnTo>
                    <a:pt x="285125" y="539052"/>
                  </a:lnTo>
                  <a:lnTo>
                    <a:pt x="285287" y="541079"/>
                  </a:lnTo>
                  <a:lnTo>
                    <a:pt x="285455" y="543106"/>
                  </a:lnTo>
                  <a:lnTo>
                    <a:pt x="285624" y="545132"/>
                  </a:lnTo>
                  <a:lnTo>
                    <a:pt x="285796" y="547159"/>
                  </a:lnTo>
                  <a:lnTo>
                    <a:pt x="285974" y="549185"/>
                  </a:lnTo>
                  <a:lnTo>
                    <a:pt x="286152" y="551212"/>
                  </a:lnTo>
                  <a:lnTo>
                    <a:pt x="286335" y="553238"/>
                  </a:lnTo>
                  <a:lnTo>
                    <a:pt x="286521" y="555265"/>
                  </a:lnTo>
                  <a:lnTo>
                    <a:pt x="286707" y="557291"/>
                  </a:lnTo>
                  <a:lnTo>
                    <a:pt x="286901" y="559318"/>
                  </a:lnTo>
                  <a:lnTo>
                    <a:pt x="287095" y="561344"/>
                  </a:lnTo>
                  <a:lnTo>
                    <a:pt x="287292" y="563371"/>
                  </a:lnTo>
                  <a:lnTo>
                    <a:pt x="287495" y="565397"/>
                  </a:lnTo>
                  <a:lnTo>
                    <a:pt x="287697" y="567424"/>
                  </a:lnTo>
                  <a:lnTo>
                    <a:pt x="287905" y="569450"/>
                  </a:lnTo>
                  <a:lnTo>
                    <a:pt x="288115" y="571477"/>
                  </a:lnTo>
                  <a:lnTo>
                    <a:pt x="288326" y="573503"/>
                  </a:lnTo>
                  <a:lnTo>
                    <a:pt x="288544" y="575530"/>
                  </a:lnTo>
                  <a:lnTo>
                    <a:pt x="288762" y="577556"/>
                  </a:lnTo>
                  <a:lnTo>
                    <a:pt x="288984" y="579583"/>
                  </a:lnTo>
                  <a:lnTo>
                    <a:pt x="289209" y="581609"/>
                  </a:lnTo>
                  <a:lnTo>
                    <a:pt x="289435" y="583636"/>
                  </a:lnTo>
                  <a:lnTo>
                    <a:pt x="289667" y="585662"/>
                  </a:lnTo>
                  <a:lnTo>
                    <a:pt x="289900" y="587689"/>
                  </a:lnTo>
                  <a:lnTo>
                    <a:pt x="290135" y="589715"/>
                  </a:lnTo>
                  <a:lnTo>
                    <a:pt x="290375" y="591742"/>
                  </a:lnTo>
                  <a:lnTo>
                    <a:pt x="290615" y="593768"/>
                  </a:lnTo>
                  <a:lnTo>
                    <a:pt x="290860" y="595795"/>
                  </a:lnTo>
                  <a:lnTo>
                    <a:pt x="291108" y="597821"/>
                  </a:lnTo>
                  <a:lnTo>
                    <a:pt x="291355" y="599848"/>
                  </a:lnTo>
                  <a:lnTo>
                    <a:pt x="291610" y="601874"/>
                  </a:lnTo>
                  <a:lnTo>
                    <a:pt x="291864" y="603901"/>
                  </a:lnTo>
                  <a:lnTo>
                    <a:pt x="292121" y="605927"/>
                  </a:lnTo>
                  <a:lnTo>
                    <a:pt x="292382" y="607954"/>
                  </a:lnTo>
                  <a:lnTo>
                    <a:pt x="292642" y="609981"/>
                  </a:lnTo>
                  <a:lnTo>
                    <a:pt x="292908" y="612007"/>
                  </a:lnTo>
                  <a:lnTo>
                    <a:pt x="293176" y="614034"/>
                  </a:lnTo>
                  <a:lnTo>
                    <a:pt x="293444" y="616060"/>
                  </a:lnTo>
                  <a:lnTo>
                    <a:pt x="293717" y="618087"/>
                  </a:lnTo>
                  <a:lnTo>
                    <a:pt x="293991" y="620113"/>
                  </a:lnTo>
                  <a:lnTo>
                    <a:pt x="294268" y="622140"/>
                  </a:lnTo>
                  <a:lnTo>
                    <a:pt x="294547" y="624166"/>
                  </a:lnTo>
                  <a:lnTo>
                    <a:pt x="294826" y="626193"/>
                  </a:lnTo>
                  <a:lnTo>
                    <a:pt x="295110" y="628219"/>
                  </a:lnTo>
                  <a:lnTo>
                    <a:pt x="295395" y="630246"/>
                  </a:lnTo>
                  <a:lnTo>
                    <a:pt x="295682" y="632272"/>
                  </a:lnTo>
                  <a:lnTo>
                    <a:pt x="295971" y="634299"/>
                  </a:lnTo>
                  <a:lnTo>
                    <a:pt x="296261" y="636325"/>
                  </a:lnTo>
                  <a:lnTo>
                    <a:pt x="296555" y="638352"/>
                  </a:lnTo>
                  <a:lnTo>
                    <a:pt x="296849" y="640378"/>
                  </a:lnTo>
                  <a:lnTo>
                    <a:pt x="297145" y="642405"/>
                  </a:lnTo>
                  <a:lnTo>
                    <a:pt x="297444" y="644431"/>
                  </a:lnTo>
                  <a:lnTo>
                    <a:pt x="297743" y="646458"/>
                  </a:lnTo>
                  <a:lnTo>
                    <a:pt x="298045" y="648484"/>
                  </a:lnTo>
                  <a:lnTo>
                    <a:pt x="298348" y="650511"/>
                  </a:lnTo>
                  <a:lnTo>
                    <a:pt x="298652" y="652537"/>
                  </a:lnTo>
                  <a:lnTo>
                    <a:pt x="298959" y="654564"/>
                  </a:lnTo>
                  <a:lnTo>
                    <a:pt x="299266" y="656590"/>
                  </a:lnTo>
                  <a:lnTo>
                    <a:pt x="299574" y="658617"/>
                  </a:lnTo>
                  <a:lnTo>
                    <a:pt x="299885" y="660643"/>
                  </a:lnTo>
                  <a:lnTo>
                    <a:pt x="300195" y="662670"/>
                  </a:lnTo>
                  <a:lnTo>
                    <a:pt x="300508" y="664696"/>
                  </a:lnTo>
                  <a:lnTo>
                    <a:pt x="300822" y="666723"/>
                  </a:lnTo>
                  <a:lnTo>
                    <a:pt x="301135" y="668749"/>
                  </a:lnTo>
                  <a:lnTo>
                    <a:pt x="301452" y="670776"/>
                  </a:lnTo>
                  <a:lnTo>
                    <a:pt x="301768" y="672802"/>
                  </a:lnTo>
                  <a:lnTo>
                    <a:pt x="302085" y="674829"/>
                  </a:lnTo>
                  <a:lnTo>
                    <a:pt x="302403" y="676856"/>
                  </a:lnTo>
                  <a:lnTo>
                    <a:pt x="302721" y="678882"/>
                  </a:lnTo>
                  <a:lnTo>
                    <a:pt x="303041" y="680909"/>
                  </a:lnTo>
                  <a:lnTo>
                    <a:pt x="303361" y="682935"/>
                  </a:lnTo>
                  <a:lnTo>
                    <a:pt x="303681" y="684962"/>
                  </a:lnTo>
                  <a:lnTo>
                    <a:pt x="304002" y="686988"/>
                  </a:lnTo>
                  <a:lnTo>
                    <a:pt x="304323" y="689015"/>
                  </a:lnTo>
                  <a:lnTo>
                    <a:pt x="304645" y="691041"/>
                  </a:lnTo>
                  <a:lnTo>
                    <a:pt x="304967" y="693068"/>
                  </a:lnTo>
                  <a:lnTo>
                    <a:pt x="305289" y="695094"/>
                  </a:lnTo>
                  <a:lnTo>
                    <a:pt x="305611" y="697121"/>
                  </a:lnTo>
                  <a:lnTo>
                    <a:pt x="305933" y="699147"/>
                  </a:lnTo>
                  <a:lnTo>
                    <a:pt x="306254" y="701174"/>
                  </a:lnTo>
                  <a:lnTo>
                    <a:pt x="306576" y="703200"/>
                  </a:lnTo>
                  <a:lnTo>
                    <a:pt x="306898" y="705227"/>
                  </a:lnTo>
                  <a:lnTo>
                    <a:pt x="307219" y="707253"/>
                  </a:lnTo>
                  <a:lnTo>
                    <a:pt x="307540" y="709280"/>
                  </a:lnTo>
                  <a:lnTo>
                    <a:pt x="307861" y="711306"/>
                  </a:lnTo>
                  <a:lnTo>
                    <a:pt x="308180" y="713333"/>
                  </a:lnTo>
                  <a:lnTo>
                    <a:pt x="308500" y="715359"/>
                  </a:lnTo>
                  <a:lnTo>
                    <a:pt x="308818" y="717386"/>
                  </a:lnTo>
                  <a:lnTo>
                    <a:pt x="309136" y="719412"/>
                  </a:lnTo>
                  <a:lnTo>
                    <a:pt x="309454" y="721439"/>
                  </a:lnTo>
                  <a:lnTo>
                    <a:pt x="309769" y="723465"/>
                  </a:lnTo>
                  <a:lnTo>
                    <a:pt x="310085" y="725492"/>
                  </a:lnTo>
                  <a:lnTo>
                    <a:pt x="310399" y="727518"/>
                  </a:lnTo>
                  <a:lnTo>
                    <a:pt x="310711" y="729545"/>
                  </a:lnTo>
                  <a:lnTo>
                    <a:pt x="311023" y="731571"/>
                  </a:lnTo>
                  <a:lnTo>
                    <a:pt x="311333" y="733598"/>
                  </a:lnTo>
                  <a:lnTo>
                    <a:pt x="311642" y="735624"/>
                  </a:lnTo>
                  <a:lnTo>
                    <a:pt x="311949" y="737651"/>
                  </a:lnTo>
                  <a:lnTo>
                    <a:pt x="312254" y="739677"/>
                  </a:lnTo>
                  <a:lnTo>
                    <a:pt x="312559" y="741704"/>
                  </a:lnTo>
                  <a:lnTo>
                    <a:pt x="312861" y="743730"/>
                  </a:lnTo>
                  <a:lnTo>
                    <a:pt x="313161" y="745757"/>
                  </a:lnTo>
                  <a:lnTo>
                    <a:pt x="313461" y="747784"/>
                  </a:lnTo>
                  <a:lnTo>
                    <a:pt x="313755" y="749810"/>
                  </a:lnTo>
                  <a:lnTo>
                    <a:pt x="314050" y="751837"/>
                  </a:lnTo>
                  <a:lnTo>
                    <a:pt x="314342" y="753863"/>
                  </a:lnTo>
                  <a:lnTo>
                    <a:pt x="314631" y="755890"/>
                  </a:lnTo>
                  <a:lnTo>
                    <a:pt x="314920" y="757916"/>
                  </a:lnTo>
                  <a:lnTo>
                    <a:pt x="315204" y="759943"/>
                  </a:lnTo>
                  <a:lnTo>
                    <a:pt x="315486" y="761969"/>
                  </a:lnTo>
                  <a:lnTo>
                    <a:pt x="315767" y="763996"/>
                  </a:lnTo>
                  <a:lnTo>
                    <a:pt x="316042" y="766022"/>
                  </a:lnTo>
                  <a:lnTo>
                    <a:pt x="316317" y="768049"/>
                  </a:lnTo>
                  <a:lnTo>
                    <a:pt x="316588" y="770075"/>
                  </a:lnTo>
                  <a:lnTo>
                    <a:pt x="316856" y="772102"/>
                  </a:lnTo>
                  <a:lnTo>
                    <a:pt x="317123" y="774128"/>
                  </a:lnTo>
                  <a:lnTo>
                    <a:pt x="317382" y="776155"/>
                  </a:lnTo>
                  <a:lnTo>
                    <a:pt x="317642" y="778181"/>
                  </a:lnTo>
                  <a:lnTo>
                    <a:pt x="317897" y="780208"/>
                  </a:lnTo>
                  <a:lnTo>
                    <a:pt x="318147" y="782234"/>
                  </a:lnTo>
                  <a:lnTo>
                    <a:pt x="318398" y="784261"/>
                  </a:lnTo>
                  <a:lnTo>
                    <a:pt x="318640" y="786287"/>
                  </a:lnTo>
                  <a:lnTo>
                    <a:pt x="318881" y="788314"/>
                  </a:lnTo>
                  <a:lnTo>
                    <a:pt x="319120" y="790340"/>
                  </a:lnTo>
                  <a:lnTo>
                    <a:pt x="319351" y="792367"/>
                  </a:lnTo>
                  <a:lnTo>
                    <a:pt x="319581" y="794393"/>
                  </a:lnTo>
                  <a:lnTo>
                    <a:pt x="319805" y="796420"/>
                  </a:lnTo>
                  <a:lnTo>
                    <a:pt x="320025" y="798446"/>
                  </a:lnTo>
                  <a:lnTo>
                    <a:pt x="320245" y="800473"/>
                  </a:lnTo>
                  <a:lnTo>
                    <a:pt x="320454" y="802499"/>
                  </a:lnTo>
                  <a:lnTo>
                    <a:pt x="320662" y="804526"/>
                  </a:lnTo>
                  <a:lnTo>
                    <a:pt x="320866" y="806552"/>
                  </a:lnTo>
                  <a:lnTo>
                    <a:pt x="321062" y="808579"/>
                  </a:lnTo>
                  <a:lnTo>
                    <a:pt x="321258" y="810605"/>
                  </a:lnTo>
                  <a:lnTo>
                    <a:pt x="321445" y="812632"/>
                  </a:lnTo>
                  <a:lnTo>
                    <a:pt x="321629" y="814659"/>
                  </a:lnTo>
                  <a:lnTo>
                    <a:pt x="321811" y="816685"/>
                  </a:lnTo>
                  <a:lnTo>
                    <a:pt x="321981" y="818712"/>
                  </a:lnTo>
                  <a:lnTo>
                    <a:pt x="322152" y="820738"/>
                  </a:lnTo>
                  <a:lnTo>
                    <a:pt x="322315" y="822765"/>
                  </a:lnTo>
                  <a:lnTo>
                    <a:pt x="322471" y="824791"/>
                  </a:lnTo>
                  <a:lnTo>
                    <a:pt x="322628" y="826818"/>
                  </a:lnTo>
                  <a:lnTo>
                    <a:pt x="322771" y="828844"/>
                  </a:lnTo>
                  <a:lnTo>
                    <a:pt x="322914" y="830871"/>
                  </a:lnTo>
                  <a:lnTo>
                    <a:pt x="323051" y="832897"/>
                  </a:lnTo>
                  <a:lnTo>
                    <a:pt x="323179" y="834924"/>
                  </a:lnTo>
                  <a:lnTo>
                    <a:pt x="323306" y="836950"/>
                  </a:lnTo>
                  <a:lnTo>
                    <a:pt x="323423" y="838977"/>
                  </a:lnTo>
                  <a:lnTo>
                    <a:pt x="323534" y="841003"/>
                  </a:lnTo>
                  <a:lnTo>
                    <a:pt x="323645" y="843030"/>
                  </a:lnTo>
                  <a:lnTo>
                    <a:pt x="323741" y="845056"/>
                  </a:lnTo>
                  <a:lnTo>
                    <a:pt x="323836" y="847083"/>
                  </a:lnTo>
                  <a:lnTo>
                    <a:pt x="323924" y="849109"/>
                  </a:lnTo>
                  <a:lnTo>
                    <a:pt x="324003" y="851136"/>
                  </a:lnTo>
                  <a:lnTo>
                    <a:pt x="324083" y="853162"/>
                  </a:lnTo>
                  <a:lnTo>
                    <a:pt x="324147" y="855189"/>
                  </a:lnTo>
                  <a:lnTo>
                    <a:pt x="324209" y="857215"/>
                  </a:lnTo>
                  <a:lnTo>
                    <a:pt x="324267" y="859242"/>
                  </a:lnTo>
                  <a:lnTo>
                    <a:pt x="324312" y="861268"/>
                  </a:lnTo>
                  <a:lnTo>
                    <a:pt x="324356" y="863295"/>
                  </a:lnTo>
                  <a:lnTo>
                    <a:pt x="324389" y="865321"/>
                  </a:lnTo>
                  <a:lnTo>
                    <a:pt x="324416" y="867348"/>
                  </a:lnTo>
                  <a:lnTo>
                    <a:pt x="324441" y="869374"/>
                  </a:lnTo>
                  <a:lnTo>
                    <a:pt x="324450" y="871401"/>
                  </a:lnTo>
                  <a:lnTo>
                    <a:pt x="324458" y="873427"/>
                  </a:lnTo>
                  <a:lnTo>
                    <a:pt x="324458" y="875454"/>
                  </a:lnTo>
                  <a:lnTo>
                    <a:pt x="324447" y="877480"/>
                  </a:lnTo>
                  <a:lnTo>
                    <a:pt x="324437" y="879507"/>
                  </a:lnTo>
                  <a:lnTo>
                    <a:pt x="324410" y="881534"/>
                  </a:lnTo>
                  <a:lnTo>
                    <a:pt x="324380" y="883560"/>
                  </a:lnTo>
                  <a:lnTo>
                    <a:pt x="324345" y="885587"/>
                  </a:lnTo>
                  <a:lnTo>
                    <a:pt x="324296" y="887613"/>
                  </a:lnTo>
                  <a:lnTo>
                    <a:pt x="324247" y="889640"/>
                  </a:lnTo>
                  <a:lnTo>
                    <a:pt x="324184" y="891666"/>
                  </a:lnTo>
                  <a:lnTo>
                    <a:pt x="324115" y="893693"/>
                  </a:lnTo>
                  <a:lnTo>
                    <a:pt x="324045" y="895719"/>
                  </a:lnTo>
                  <a:lnTo>
                    <a:pt x="323955" y="897746"/>
                  </a:lnTo>
                  <a:lnTo>
                    <a:pt x="323866" y="899772"/>
                  </a:lnTo>
                  <a:lnTo>
                    <a:pt x="323767" y="901799"/>
                  </a:lnTo>
                  <a:lnTo>
                    <a:pt x="323657" y="903825"/>
                  </a:lnTo>
                  <a:lnTo>
                    <a:pt x="323546" y="905852"/>
                  </a:lnTo>
                  <a:lnTo>
                    <a:pt x="323419" y="907878"/>
                  </a:lnTo>
                  <a:lnTo>
                    <a:pt x="323288" y="909905"/>
                  </a:lnTo>
                  <a:lnTo>
                    <a:pt x="323152" y="911931"/>
                  </a:lnTo>
                  <a:lnTo>
                    <a:pt x="323000" y="913958"/>
                  </a:lnTo>
                  <a:lnTo>
                    <a:pt x="322848" y="915984"/>
                  </a:lnTo>
                  <a:lnTo>
                    <a:pt x="322683" y="918011"/>
                  </a:lnTo>
                  <a:lnTo>
                    <a:pt x="322509" y="920037"/>
                  </a:lnTo>
                  <a:lnTo>
                    <a:pt x="322335" y="922064"/>
                  </a:lnTo>
                  <a:lnTo>
                    <a:pt x="322140" y="924090"/>
                  </a:lnTo>
                  <a:lnTo>
                    <a:pt x="321945" y="926117"/>
                  </a:lnTo>
                  <a:lnTo>
                    <a:pt x="321742" y="928143"/>
                  </a:lnTo>
                  <a:lnTo>
                    <a:pt x="321525" y="930170"/>
                  </a:lnTo>
                  <a:lnTo>
                    <a:pt x="321308" y="932196"/>
                  </a:lnTo>
                  <a:lnTo>
                    <a:pt x="321075" y="934223"/>
                  </a:lnTo>
                  <a:lnTo>
                    <a:pt x="320836" y="936249"/>
                  </a:lnTo>
                  <a:lnTo>
                    <a:pt x="320594" y="938276"/>
                  </a:lnTo>
                  <a:lnTo>
                    <a:pt x="320334" y="940302"/>
                  </a:lnTo>
                  <a:lnTo>
                    <a:pt x="320074" y="942329"/>
                  </a:lnTo>
                  <a:lnTo>
                    <a:pt x="319801" y="944355"/>
                  </a:lnTo>
                  <a:lnTo>
                    <a:pt x="319519" y="946382"/>
                  </a:lnTo>
                  <a:lnTo>
                    <a:pt x="319237" y="948409"/>
                  </a:lnTo>
                  <a:lnTo>
                    <a:pt x="318934" y="950435"/>
                  </a:lnTo>
                  <a:lnTo>
                    <a:pt x="318630" y="952462"/>
                  </a:lnTo>
                  <a:lnTo>
                    <a:pt x="318319" y="954488"/>
                  </a:lnTo>
                  <a:lnTo>
                    <a:pt x="317993" y="956515"/>
                  </a:lnTo>
                  <a:lnTo>
                    <a:pt x="317667" y="958541"/>
                  </a:lnTo>
                  <a:lnTo>
                    <a:pt x="317326" y="960568"/>
                  </a:lnTo>
                  <a:lnTo>
                    <a:pt x="316978" y="962594"/>
                  </a:lnTo>
                  <a:lnTo>
                    <a:pt x="316628" y="964621"/>
                  </a:lnTo>
                  <a:lnTo>
                    <a:pt x="316259" y="966647"/>
                  </a:lnTo>
                  <a:lnTo>
                    <a:pt x="315890" y="968674"/>
                  </a:lnTo>
                  <a:lnTo>
                    <a:pt x="315510" y="970700"/>
                  </a:lnTo>
                  <a:lnTo>
                    <a:pt x="315119" y="972727"/>
                  </a:lnTo>
                  <a:lnTo>
                    <a:pt x="314728" y="974753"/>
                  </a:lnTo>
                  <a:lnTo>
                    <a:pt x="314319" y="976780"/>
                  </a:lnTo>
                  <a:lnTo>
                    <a:pt x="313907" y="978806"/>
                  </a:lnTo>
                  <a:lnTo>
                    <a:pt x="313489" y="980833"/>
                  </a:lnTo>
                  <a:lnTo>
                    <a:pt x="313056" y="982859"/>
                  </a:lnTo>
                  <a:lnTo>
                    <a:pt x="312623" y="984886"/>
                  </a:lnTo>
                  <a:lnTo>
                    <a:pt x="312175" y="986912"/>
                  </a:lnTo>
                  <a:lnTo>
                    <a:pt x="311722" y="988939"/>
                  </a:lnTo>
                  <a:lnTo>
                    <a:pt x="311266" y="990965"/>
                  </a:lnTo>
                  <a:lnTo>
                    <a:pt x="310792" y="992992"/>
                  </a:lnTo>
                  <a:lnTo>
                    <a:pt x="310318" y="995018"/>
                  </a:lnTo>
                  <a:lnTo>
                    <a:pt x="309834" y="997045"/>
                  </a:lnTo>
                  <a:lnTo>
                    <a:pt x="309339" y="999071"/>
                  </a:lnTo>
                  <a:lnTo>
                    <a:pt x="308845" y="1001098"/>
                  </a:lnTo>
                  <a:lnTo>
                    <a:pt x="308333" y="1003124"/>
                  </a:lnTo>
                  <a:lnTo>
                    <a:pt x="307819" y="1005151"/>
                  </a:lnTo>
                  <a:lnTo>
                    <a:pt x="307299" y="1007177"/>
                  </a:lnTo>
                  <a:lnTo>
                    <a:pt x="306765" y="1009204"/>
                  </a:lnTo>
                  <a:lnTo>
                    <a:pt x="306232" y="1011230"/>
                  </a:lnTo>
                  <a:lnTo>
                    <a:pt x="305686" y="1013257"/>
                  </a:lnTo>
                  <a:lnTo>
                    <a:pt x="305133" y="1015284"/>
                  </a:lnTo>
                  <a:lnTo>
                    <a:pt x="304579" y="1017310"/>
                  </a:lnTo>
                  <a:lnTo>
                    <a:pt x="304008" y="1019337"/>
                  </a:lnTo>
                  <a:lnTo>
                    <a:pt x="303436" y="1021363"/>
                  </a:lnTo>
                  <a:lnTo>
                    <a:pt x="302857" y="1023390"/>
                  </a:lnTo>
                  <a:lnTo>
                    <a:pt x="302268" y="1025416"/>
                  </a:lnTo>
                  <a:lnTo>
                    <a:pt x="301678" y="1027443"/>
                  </a:lnTo>
                  <a:lnTo>
                    <a:pt x="301074" y="1029469"/>
                  </a:lnTo>
                  <a:lnTo>
                    <a:pt x="300467" y="1031496"/>
                  </a:lnTo>
                  <a:lnTo>
                    <a:pt x="299856" y="1033522"/>
                  </a:lnTo>
                  <a:lnTo>
                    <a:pt x="299232" y="10355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5754647" y="5469875"/>
              <a:ext cx="935981" cy="298238"/>
            </a:xfrm>
            <a:custGeom>
              <a:avLst/>
              <a:pathLst>
                <a:path w="935981" h="298238">
                  <a:moveTo>
                    <a:pt x="148146" y="298238"/>
                  </a:moveTo>
                  <a:lnTo>
                    <a:pt x="147058" y="297654"/>
                  </a:lnTo>
                  <a:lnTo>
                    <a:pt x="145980" y="297070"/>
                  </a:lnTo>
                  <a:lnTo>
                    <a:pt x="144918" y="296487"/>
                  </a:lnTo>
                  <a:lnTo>
                    <a:pt x="143856" y="295903"/>
                  </a:lnTo>
                  <a:lnTo>
                    <a:pt x="142806" y="295319"/>
                  </a:lnTo>
                  <a:lnTo>
                    <a:pt x="141770" y="294736"/>
                  </a:lnTo>
                  <a:lnTo>
                    <a:pt x="140734" y="294152"/>
                  </a:lnTo>
                  <a:lnTo>
                    <a:pt x="139711" y="293569"/>
                  </a:lnTo>
                  <a:lnTo>
                    <a:pt x="138702" y="292985"/>
                  </a:lnTo>
                  <a:lnTo>
                    <a:pt x="137692" y="292401"/>
                  </a:lnTo>
                  <a:lnTo>
                    <a:pt x="136697" y="291818"/>
                  </a:lnTo>
                  <a:lnTo>
                    <a:pt x="135715" y="291234"/>
                  </a:lnTo>
                  <a:lnTo>
                    <a:pt x="134733" y="290650"/>
                  </a:lnTo>
                  <a:lnTo>
                    <a:pt x="133765" y="290067"/>
                  </a:lnTo>
                  <a:lnTo>
                    <a:pt x="132810" y="289483"/>
                  </a:lnTo>
                  <a:lnTo>
                    <a:pt x="131855" y="288899"/>
                  </a:lnTo>
                  <a:lnTo>
                    <a:pt x="130916" y="288316"/>
                  </a:lnTo>
                  <a:lnTo>
                    <a:pt x="129988" y="287732"/>
                  </a:lnTo>
                  <a:lnTo>
                    <a:pt x="129061" y="287149"/>
                  </a:lnTo>
                  <a:lnTo>
                    <a:pt x="128150" y="286565"/>
                  </a:lnTo>
                  <a:lnTo>
                    <a:pt x="127250" y="285981"/>
                  </a:lnTo>
                  <a:lnTo>
                    <a:pt x="126349" y="285398"/>
                  </a:lnTo>
                  <a:lnTo>
                    <a:pt x="125467" y="284814"/>
                  </a:lnTo>
                  <a:lnTo>
                    <a:pt x="124594" y="284230"/>
                  </a:lnTo>
                  <a:lnTo>
                    <a:pt x="123721" y="283647"/>
                  </a:lnTo>
                  <a:lnTo>
                    <a:pt x="122867" y="283063"/>
                  </a:lnTo>
                  <a:lnTo>
                    <a:pt x="122022" y="282479"/>
                  </a:lnTo>
                  <a:lnTo>
                    <a:pt x="121177" y="281896"/>
                  </a:lnTo>
                  <a:lnTo>
                    <a:pt x="120351" y="281312"/>
                  </a:lnTo>
                  <a:lnTo>
                    <a:pt x="119533" y="280729"/>
                  </a:lnTo>
                  <a:lnTo>
                    <a:pt x="118716" y="280145"/>
                  </a:lnTo>
                  <a:lnTo>
                    <a:pt x="117918" y="279561"/>
                  </a:lnTo>
                  <a:lnTo>
                    <a:pt x="117128" y="278978"/>
                  </a:lnTo>
                  <a:lnTo>
                    <a:pt x="116337" y="278394"/>
                  </a:lnTo>
                  <a:lnTo>
                    <a:pt x="115568" y="277810"/>
                  </a:lnTo>
                  <a:lnTo>
                    <a:pt x="114805" y="277227"/>
                  </a:lnTo>
                  <a:lnTo>
                    <a:pt x="114042" y="276643"/>
                  </a:lnTo>
                  <a:lnTo>
                    <a:pt x="113300" y="276059"/>
                  </a:lnTo>
                  <a:lnTo>
                    <a:pt x="112564" y="275476"/>
                  </a:lnTo>
                  <a:lnTo>
                    <a:pt x="111829" y="274892"/>
                  </a:lnTo>
                  <a:lnTo>
                    <a:pt x="111115" y="274309"/>
                  </a:lnTo>
                  <a:lnTo>
                    <a:pt x="110406" y="273725"/>
                  </a:lnTo>
                  <a:lnTo>
                    <a:pt x="109697" y="273141"/>
                  </a:lnTo>
                  <a:lnTo>
                    <a:pt x="109010" y="272558"/>
                  </a:lnTo>
                  <a:lnTo>
                    <a:pt x="108328" y="271974"/>
                  </a:lnTo>
                  <a:lnTo>
                    <a:pt x="107646" y="271390"/>
                  </a:lnTo>
                  <a:lnTo>
                    <a:pt x="106987" y="270807"/>
                  </a:lnTo>
                  <a:lnTo>
                    <a:pt x="106331" y="270223"/>
                  </a:lnTo>
                  <a:lnTo>
                    <a:pt x="105675" y="269639"/>
                  </a:lnTo>
                  <a:lnTo>
                    <a:pt x="105042" y="269056"/>
                  </a:lnTo>
                  <a:lnTo>
                    <a:pt x="104412" y="268472"/>
                  </a:lnTo>
                  <a:lnTo>
                    <a:pt x="103782" y="267889"/>
                  </a:lnTo>
                  <a:lnTo>
                    <a:pt x="103176" y="267305"/>
                  </a:lnTo>
                  <a:lnTo>
                    <a:pt x="102572" y="266721"/>
                  </a:lnTo>
                  <a:lnTo>
                    <a:pt x="101967" y="266138"/>
                  </a:lnTo>
                  <a:lnTo>
                    <a:pt x="101387" y="265554"/>
                  </a:lnTo>
                  <a:lnTo>
                    <a:pt x="100808" y="264970"/>
                  </a:lnTo>
                  <a:lnTo>
                    <a:pt x="100229" y="264387"/>
                  </a:lnTo>
                  <a:lnTo>
                    <a:pt x="99674" y="263803"/>
                  </a:lnTo>
                  <a:lnTo>
                    <a:pt x="99120" y="263219"/>
                  </a:lnTo>
                  <a:lnTo>
                    <a:pt x="98566" y="262636"/>
                  </a:lnTo>
                  <a:lnTo>
                    <a:pt x="98036" y="262052"/>
                  </a:lnTo>
                  <a:lnTo>
                    <a:pt x="97506" y="261469"/>
                  </a:lnTo>
                  <a:lnTo>
                    <a:pt x="96977" y="260885"/>
                  </a:lnTo>
                  <a:lnTo>
                    <a:pt x="96470" y="260301"/>
                  </a:lnTo>
                  <a:lnTo>
                    <a:pt x="95964" y="259718"/>
                  </a:lnTo>
                  <a:lnTo>
                    <a:pt x="95460" y="259134"/>
                  </a:lnTo>
                  <a:lnTo>
                    <a:pt x="94976" y="258550"/>
                  </a:lnTo>
                  <a:lnTo>
                    <a:pt x="94493" y="257967"/>
                  </a:lnTo>
                  <a:lnTo>
                    <a:pt x="94013" y="257383"/>
                  </a:lnTo>
                  <a:lnTo>
                    <a:pt x="93552" y="256799"/>
                  </a:lnTo>
                  <a:lnTo>
                    <a:pt x="93091" y="256216"/>
                  </a:lnTo>
                  <a:lnTo>
                    <a:pt x="92634" y="255632"/>
                  </a:lnTo>
                  <a:lnTo>
                    <a:pt x="92196" y="255049"/>
                  </a:lnTo>
                  <a:lnTo>
                    <a:pt x="91757" y="254465"/>
                  </a:lnTo>
                  <a:lnTo>
                    <a:pt x="91323" y="253881"/>
                  </a:lnTo>
                  <a:lnTo>
                    <a:pt x="90906" y="253298"/>
                  </a:lnTo>
                  <a:lnTo>
                    <a:pt x="90489" y="252714"/>
                  </a:lnTo>
                  <a:lnTo>
                    <a:pt x="90076" y="252130"/>
                  </a:lnTo>
                  <a:lnTo>
                    <a:pt x="89680" y="251547"/>
                  </a:lnTo>
                  <a:lnTo>
                    <a:pt x="89284" y="250963"/>
                  </a:lnTo>
                  <a:lnTo>
                    <a:pt x="88892" y="250379"/>
                  </a:lnTo>
                  <a:lnTo>
                    <a:pt x="88516" y="249796"/>
                  </a:lnTo>
                  <a:lnTo>
                    <a:pt x="88141" y="249212"/>
                  </a:lnTo>
                  <a:lnTo>
                    <a:pt x="87770" y="248629"/>
                  </a:lnTo>
                  <a:lnTo>
                    <a:pt x="87414" y="248045"/>
                  </a:lnTo>
                  <a:lnTo>
                    <a:pt x="87057" y="247461"/>
                  </a:lnTo>
                  <a:lnTo>
                    <a:pt x="86707" y="246878"/>
                  </a:lnTo>
                  <a:lnTo>
                    <a:pt x="86369" y="246294"/>
                  </a:lnTo>
                  <a:lnTo>
                    <a:pt x="86032" y="245710"/>
                  </a:lnTo>
                  <a:lnTo>
                    <a:pt x="85700" y="245127"/>
                  </a:lnTo>
                  <a:lnTo>
                    <a:pt x="85381" y="244543"/>
                  </a:lnTo>
                  <a:lnTo>
                    <a:pt x="85062" y="243959"/>
                  </a:lnTo>
                  <a:lnTo>
                    <a:pt x="84749" y="243376"/>
                  </a:lnTo>
                  <a:lnTo>
                    <a:pt x="84447" y="242792"/>
                  </a:lnTo>
                  <a:lnTo>
                    <a:pt x="84145" y="242209"/>
                  </a:lnTo>
                  <a:lnTo>
                    <a:pt x="83850" y="241625"/>
                  </a:lnTo>
                  <a:lnTo>
                    <a:pt x="83565" y="241041"/>
                  </a:lnTo>
                  <a:lnTo>
                    <a:pt x="83281" y="240458"/>
                  </a:lnTo>
                  <a:lnTo>
                    <a:pt x="83003" y="239874"/>
                  </a:lnTo>
                  <a:lnTo>
                    <a:pt x="82734" y="239290"/>
                  </a:lnTo>
                  <a:lnTo>
                    <a:pt x="82465" y="238707"/>
                  </a:lnTo>
                  <a:lnTo>
                    <a:pt x="82204" y="238123"/>
                  </a:lnTo>
                  <a:lnTo>
                    <a:pt x="81950" y="237539"/>
                  </a:lnTo>
                  <a:lnTo>
                    <a:pt x="81697" y="236956"/>
                  </a:lnTo>
                  <a:lnTo>
                    <a:pt x="81451" y="236372"/>
                  </a:lnTo>
                  <a:lnTo>
                    <a:pt x="81212" y="235789"/>
                  </a:lnTo>
                  <a:lnTo>
                    <a:pt x="80974" y="235205"/>
                  </a:lnTo>
                  <a:lnTo>
                    <a:pt x="80743" y="234621"/>
                  </a:lnTo>
                  <a:lnTo>
                    <a:pt x="80518" y="234038"/>
                  </a:lnTo>
                  <a:lnTo>
                    <a:pt x="80294" y="233454"/>
                  </a:lnTo>
                  <a:lnTo>
                    <a:pt x="80077" y="232870"/>
                  </a:lnTo>
                  <a:lnTo>
                    <a:pt x="79866" y="232287"/>
                  </a:lnTo>
                  <a:lnTo>
                    <a:pt x="79655" y="231703"/>
                  </a:lnTo>
                  <a:lnTo>
                    <a:pt x="79451" y="231119"/>
                  </a:lnTo>
                  <a:lnTo>
                    <a:pt x="79252" y="230536"/>
                  </a:lnTo>
                  <a:lnTo>
                    <a:pt x="79054" y="229952"/>
                  </a:lnTo>
                  <a:lnTo>
                    <a:pt x="78863" y="229369"/>
                  </a:lnTo>
                  <a:lnTo>
                    <a:pt x="78676" y="228785"/>
                  </a:lnTo>
                  <a:lnTo>
                    <a:pt x="78490" y="228201"/>
                  </a:lnTo>
                  <a:lnTo>
                    <a:pt x="78310" y="227618"/>
                  </a:lnTo>
                  <a:lnTo>
                    <a:pt x="78135" y="227034"/>
                  </a:lnTo>
                  <a:lnTo>
                    <a:pt x="77960" y="226450"/>
                  </a:lnTo>
                  <a:lnTo>
                    <a:pt x="77792" y="225867"/>
                  </a:lnTo>
                  <a:lnTo>
                    <a:pt x="77627" y="225283"/>
                  </a:lnTo>
                  <a:lnTo>
                    <a:pt x="77463" y="224699"/>
                  </a:lnTo>
                  <a:lnTo>
                    <a:pt x="77305" y="224116"/>
                  </a:lnTo>
                  <a:lnTo>
                    <a:pt x="77151" y="223532"/>
                  </a:lnTo>
                  <a:lnTo>
                    <a:pt x="76996" y="222949"/>
                  </a:lnTo>
                  <a:lnTo>
                    <a:pt x="76848" y="222365"/>
                  </a:lnTo>
                  <a:lnTo>
                    <a:pt x="76703" y="221781"/>
                  </a:lnTo>
                  <a:lnTo>
                    <a:pt x="76557" y="221198"/>
                  </a:lnTo>
                  <a:lnTo>
                    <a:pt x="76419" y="220614"/>
                  </a:lnTo>
                  <a:lnTo>
                    <a:pt x="76282" y="220030"/>
                  </a:lnTo>
                  <a:lnTo>
                    <a:pt x="76145" y="219447"/>
                  </a:lnTo>
                  <a:lnTo>
                    <a:pt x="76015" y="218863"/>
                  </a:lnTo>
                  <a:lnTo>
                    <a:pt x="75886" y="218279"/>
                  </a:lnTo>
                  <a:lnTo>
                    <a:pt x="75757" y="217696"/>
                  </a:lnTo>
                  <a:lnTo>
                    <a:pt x="75634" y="217112"/>
                  </a:lnTo>
                  <a:lnTo>
                    <a:pt x="75513" y="216529"/>
                  </a:lnTo>
                  <a:lnTo>
                    <a:pt x="75391" y="215945"/>
                  </a:lnTo>
                  <a:lnTo>
                    <a:pt x="75276" y="215361"/>
                  </a:lnTo>
                  <a:lnTo>
                    <a:pt x="75161" y="214778"/>
                  </a:lnTo>
                  <a:lnTo>
                    <a:pt x="75046" y="214194"/>
                  </a:lnTo>
                  <a:lnTo>
                    <a:pt x="74937" y="213610"/>
                  </a:lnTo>
                  <a:lnTo>
                    <a:pt x="74828" y="213027"/>
                  </a:lnTo>
                  <a:lnTo>
                    <a:pt x="74720" y="212443"/>
                  </a:lnTo>
                  <a:lnTo>
                    <a:pt x="74616" y="211859"/>
                  </a:lnTo>
                  <a:lnTo>
                    <a:pt x="74513" y="211276"/>
                  </a:lnTo>
                  <a:lnTo>
                    <a:pt x="74410" y="210692"/>
                  </a:lnTo>
                  <a:lnTo>
                    <a:pt x="74311" y="210109"/>
                  </a:lnTo>
                  <a:lnTo>
                    <a:pt x="74213" y="209525"/>
                  </a:lnTo>
                  <a:lnTo>
                    <a:pt x="74115" y="208941"/>
                  </a:lnTo>
                  <a:lnTo>
                    <a:pt x="74021" y="208358"/>
                  </a:lnTo>
                  <a:lnTo>
                    <a:pt x="73927" y="207774"/>
                  </a:lnTo>
                  <a:lnTo>
                    <a:pt x="73833" y="207190"/>
                  </a:lnTo>
                  <a:lnTo>
                    <a:pt x="73743" y="206607"/>
                  </a:lnTo>
                  <a:lnTo>
                    <a:pt x="73653" y="206023"/>
                  </a:lnTo>
                  <a:lnTo>
                    <a:pt x="73563" y="205439"/>
                  </a:lnTo>
                  <a:lnTo>
                    <a:pt x="73476" y="204856"/>
                  </a:lnTo>
                  <a:lnTo>
                    <a:pt x="73389" y="204272"/>
                  </a:lnTo>
                  <a:lnTo>
                    <a:pt x="73302" y="203689"/>
                  </a:lnTo>
                  <a:lnTo>
                    <a:pt x="73218" y="203105"/>
                  </a:lnTo>
                  <a:lnTo>
                    <a:pt x="73134" y="202521"/>
                  </a:lnTo>
                  <a:lnTo>
                    <a:pt x="73049" y="201938"/>
                  </a:lnTo>
                  <a:lnTo>
                    <a:pt x="72967" y="201354"/>
                  </a:lnTo>
                  <a:lnTo>
                    <a:pt x="72885" y="200770"/>
                  </a:lnTo>
                  <a:lnTo>
                    <a:pt x="72803" y="200187"/>
                  </a:lnTo>
                  <a:lnTo>
                    <a:pt x="72723" y="199603"/>
                  </a:lnTo>
                  <a:lnTo>
                    <a:pt x="72642" y="199019"/>
                  </a:lnTo>
                  <a:lnTo>
                    <a:pt x="72562" y="198436"/>
                  </a:lnTo>
                  <a:lnTo>
                    <a:pt x="72482" y="197852"/>
                  </a:lnTo>
                  <a:lnTo>
                    <a:pt x="72403" y="197269"/>
                  </a:lnTo>
                  <a:lnTo>
                    <a:pt x="72323" y="196685"/>
                  </a:lnTo>
                  <a:lnTo>
                    <a:pt x="72245" y="196101"/>
                  </a:lnTo>
                  <a:lnTo>
                    <a:pt x="72166" y="195518"/>
                  </a:lnTo>
                  <a:lnTo>
                    <a:pt x="72087" y="194934"/>
                  </a:lnTo>
                  <a:lnTo>
                    <a:pt x="72008" y="194350"/>
                  </a:lnTo>
                  <a:lnTo>
                    <a:pt x="71929" y="193767"/>
                  </a:lnTo>
                  <a:lnTo>
                    <a:pt x="71850" y="193183"/>
                  </a:lnTo>
                  <a:lnTo>
                    <a:pt x="71771" y="192599"/>
                  </a:lnTo>
                  <a:lnTo>
                    <a:pt x="71692" y="192016"/>
                  </a:lnTo>
                  <a:lnTo>
                    <a:pt x="71612" y="191432"/>
                  </a:lnTo>
                  <a:lnTo>
                    <a:pt x="71532" y="190849"/>
                  </a:lnTo>
                  <a:lnTo>
                    <a:pt x="71452" y="190265"/>
                  </a:lnTo>
                  <a:lnTo>
                    <a:pt x="71372" y="189681"/>
                  </a:lnTo>
                  <a:lnTo>
                    <a:pt x="71290" y="189098"/>
                  </a:lnTo>
                  <a:lnTo>
                    <a:pt x="71209" y="188514"/>
                  </a:lnTo>
                  <a:lnTo>
                    <a:pt x="71127" y="187930"/>
                  </a:lnTo>
                  <a:lnTo>
                    <a:pt x="71043" y="187347"/>
                  </a:lnTo>
                  <a:lnTo>
                    <a:pt x="70960" y="186763"/>
                  </a:lnTo>
                  <a:lnTo>
                    <a:pt x="70876" y="186179"/>
                  </a:lnTo>
                  <a:lnTo>
                    <a:pt x="70790" y="185596"/>
                  </a:lnTo>
                  <a:lnTo>
                    <a:pt x="70705" y="185012"/>
                  </a:lnTo>
                  <a:lnTo>
                    <a:pt x="70618" y="184429"/>
                  </a:lnTo>
                  <a:lnTo>
                    <a:pt x="70530" y="183845"/>
                  </a:lnTo>
                  <a:lnTo>
                    <a:pt x="70442" y="183261"/>
                  </a:lnTo>
                  <a:lnTo>
                    <a:pt x="70352" y="182678"/>
                  </a:lnTo>
                  <a:lnTo>
                    <a:pt x="70261" y="182094"/>
                  </a:lnTo>
                  <a:lnTo>
                    <a:pt x="70169" y="181510"/>
                  </a:lnTo>
                  <a:lnTo>
                    <a:pt x="70076" y="180927"/>
                  </a:lnTo>
                  <a:lnTo>
                    <a:pt x="69981" y="180343"/>
                  </a:lnTo>
                  <a:lnTo>
                    <a:pt x="69886" y="179759"/>
                  </a:lnTo>
                  <a:lnTo>
                    <a:pt x="69789" y="179176"/>
                  </a:lnTo>
                  <a:lnTo>
                    <a:pt x="69690" y="178592"/>
                  </a:lnTo>
                  <a:lnTo>
                    <a:pt x="69591" y="178009"/>
                  </a:lnTo>
                  <a:lnTo>
                    <a:pt x="69490" y="177425"/>
                  </a:lnTo>
                  <a:lnTo>
                    <a:pt x="69386" y="176841"/>
                  </a:lnTo>
                  <a:lnTo>
                    <a:pt x="69282" y="176258"/>
                  </a:lnTo>
                  <a:lnTo>
                    <a:pt x="69176" y="175674"/>
                  </a:lnTo>
                  <a:lnTo>
                    <a:pt x="69068" y="175090"/>
                  </a:lnTo>
                  <a:lnTo>
                    <a:pt x="68960" y="174507"/>
                  </a:lnTo>
                  <a:lnTo>
                    <a:pt x="68848" y="173923"/>
                  </a:lnTo>
                  <a:lnTo>
                    <a:pt x="68734" y="173339"/>
                  </a:lnTo>
                  <a:lnTo>
                    <a:pt x="68621" y="172756"/>
                  </a:lnTo>
                  <a:lnTo>
                    <a:pt x="68504" y="172172"/>
                  </a:lnTo>
                  <a:lnTo>
                    <a:pt x="68384" y="171589"/>
                  </a:lnTo>
                  <a:lnTo>
                    <a:pt x="68265" y="171005"/>
                  </a:lnTo>
                  <a:lnTo>
                    <a:pt x="68142" y="170421"/>
                  </a:lnTo>
                  <a:lnTo>
                    <a:pt x="68016" y="169838"/>
                  </a:lnTo>
                  <a:lnTo>
                    <a:pt x="67891" y="169254"/>
                  </a:lnTo>
                  <a:lnTo>
                    <a:pt x="67761" y="168670"/>
                  </a:lnTo>
                  <a:lnTo>
                    <a:pt x="67629" y="168087"/>
                  </a:lnTo>
                  <a:lnTo>
                    <a:pt x="67497" y="167503"/>
                  </a:lnTo>
                  <a:lnTo>
                    <a:pt x="67361" y="166919"/>
                  </a:lnTo>
                  <a:lnTo>
                    <a:pt x="67222" y="166336"/>
                  </a:lnTo>
                  <a:lnTo>
                    <a:pt x="67083" y="165752"/>
                  </a:lnTo>
                  <a:lnTo>
                    <a:pt x="66939" y="165169"/>
                  </a:lnTo>
                  <a:lnTo>
                    <a:pt x="66793" y="164585"/>
                  </a:lnTo>
                  <a:lnTo>
                    <a:pt x="66647" y="164001"/>
                  </a:lnTo>
                  <a:lnTo>
                    <a:pt x="66495" y="163418"/>
                  </a:lnTo>
                  <a:lnTo>
                    <a:pt x="66342" y="162834"/>
                  </a:lnTo>
                  <a:lnTo>
                    <a:pt x="66188" y="162250"/>
                  </a:lnTo>
                  <a:lnTo>
                    <a:pt x="66028" y="161667"/>
                  </a:lnTo>
                  <a:lnTo>
                    <a:pt x="65867" y="161083"/>
                  </a:lnTo>
                  <a:lnTo>
                    <a:pt x="65705" y="160499"/>
                  </a:lnTo>
                  <a:lnTo>
                    <a:pt x="65537" y="159916"/>
                  </a:lnTo>
                  <a:lnTo>
                    <a:pt x="65367" y="159332"/>
                  </a:lnTo>
                  <a:lnTo>
                    <a:pt x="65197" y="158749"/>
                  </a:lnTo>
                  <a:lnTo>
                    <a:pt x="65020" y="158165"/>
                  </a:lnTo>
                  <a:lnTo>
                    <a:pt x="64842" y="157581"/>
                  </a:lnTo>
                  <a:lnTo>
                    <a:pt x="64663" y="156998"/>
                  </a:lnTo>
                  <a:lnTo>
                    <a:pt x="64477" y="156414"/>
                  </a:lnTo>
                  <a:lnTo>
                    <a:pt x="64290" y="155830"/>
                  </a:lnTo>
                  <a:lnTo>
                    <a:pt x="64102" y="155247"/>
                  </a:lnTo>
                  <a:lnTo>
                    <a:pt x="63906" y="154663"/>
                  </a:lnTo>
                  <a:lnTo>
                    <a:pt x="63710" y="154079"/>
                  </a:lnTo>
                  <a:lnTo>
                    <a:pt x="63513" y="153496"/>
                  </a:lnTo>
                  <a:lnTo>
                    <a:pt x="63307" y="152912"/>
                  </a:lnTo>
                  <a:lnTo>
                    <a:pt x="63101" y="152329"/>
                  </a:lnTo>
                  <a:lnTo>
                    <a:pt x="62895" y="151745"/>
                  </a:lnTo>
                  <a:lnTo>
                    <a:pt x="62679" y="151161"/>
                  </a:lnTo>
                  <a:lnTo>
                    <a:pt x="62463" y="150578"/>
                  </a:lnTo>
                  <a:lnTo>
                    <a:pt x="62247" y="149994"/>
                  </a:lnTo>
                  <a:lnTo>
                    <a:pt x="62020" y="149410"/>
                  </a:lnTo>
                  <a:lnTo>
                    <a:pt x="61794" y="148827"/>
                  </a:lnTo>
                  <a:lnTo>
                    <a:pt x="61568" y="148243"/>
                  </a:lnTo>
                  <a:lnTo>
                    <a:pt x="61331" y="147659"/>
                  </a:lnTo>
                  <a:lnTo>
                    <a:pt x="61095" y="147076"/>
                  </a:lnTo>
                  <a:lnTo>
                    <a:pt x="60858" y="146492"/>
                  </a:lnTo>
                  <a:lnTo>
                    <a:pt x="60610" y="145909"/>
                  </a:lnTo>
                  <a:lnTo>
                    <a:pt x="60363" y="145325"/>
                  </a:lnTo>
                  <a:lnTo>
                    <a:pt x="60115" y="144741"/>
                  </a:lnTo>
                  <a:lnTo>
                    <a:pt x="59857" y="144158"/>
                  </a:lnTo>
                  <a:lnTo>
                    <a:pt x="59599" y="143574"/>
                  </a:lnTo>
                  <a:lnTo>
                    <a:pt x="59340" y="142990"/>
                  </a:lnTo>
                  <a:lnTo>
                    <a:pt x="59071" y="142407"/>
                  </a:lnTo>
                  <a:lnTo>
                    <a:pt x="58802" y="141823"/>
                  </a:lnTo>
                  <a:lnTo>
                    <a:pt x="58532" y="141239"/>
                  </a:lnTo>
                  <a:lnTo>
                    <a:pt x="58252" y="140656"/>
                  </a:lnTo>
                  <a:lnTo>
                    <a:pt x="57972" y="140072"/>
                  </a:lnTo>
                  <a:lnTo>
                    <a:pt x="57690" y="139489"/>
                  </a:lnTo>
                  <a:lnTo>
                    <a:pt x="57399" y="138905"/>
                  </a:lnTo>
                  <a:lnTo>
                    <a:pt x="57108" y="138321"/>
                  </a:lnTo>
                  <a:lnTo>
                    <a:pt x="56814" y="137738"/>
                  </a:lnTo>
                  <a:lnTo>
                    <a:pt x="56512" y="137154"/>
                  </a:lnTo>
                  <a:lnTo>
                    <a:pt x="56209" y="136570"/>
                  </a:lnTo>
                  <a:lnTo>
                    <a:pt x="55904" y="135987"/>
                  </a:lnTo>
                  <a:lnTo>
                    <a:pt x="55590" y="135403"/>
                  </a:lnTo>
                  <a:lnTo>
                    <a:pt x="55276" y="134819"/>
                  </a:lnTo>
                  <a:lnTo>
                    <a:pt x="54960" y="134236"/>
                  </a:lnTo>
                  <a:lnTo>
                    <a:pt x="54634" y="133652"/>
                  </a:lnTo>
                  <a:lnTo>
                    <a:pt x="54309" y="133069"/>
                  </a:lnTo>
                  <a:lnTo>
                    <a:pt x="53980" y="132485"/>
                  </a:lnTo>
                  <a:lnTo>
                    <a:pt x="53644" y="131901"/>
                  </a:lnTo>
                  <a:lnTo>
                    <a:pt x="53307" y="131318"/>
                  </a:lnTo>
                  <a:lnTo>
                    <a:pt x="52967" y="130734"/>
                  </a:lnTo>
                  <a:lnTo>
                    <a:pt x="52619" y="130150"/>
                  </a:lnTo>
                  <a:lnTo>
                    <a:pt x="52271" y="129567"/>
                  </a:lnTo>
                  <a:lnTo>
                    <a:pt x="51919" y="128983"/>
                  </a:lnTo>
                  <a:lnTo>
                    <a:pt x="51559" y="128399"/>
                  </a:lnTo>
                  <a:lnTo>
                    <a:pt x="51200" y="127816"/>
                  </a:lnTo>
                  <a:lnTo>
                    <a:pt x="50837" y="127232"/>
                  </a:lnTo>
                  <a:lnTo>
                    <a:pt x="50466" y="126649"/>
                  </a:lnTo>
                  <a:lnTo>
                    <a:pt x="50096" y="126065"/>
                  </a:lnTo>
                  <a:lnTo>
                    <a:pt x="49721" y="125481"/>
                  </a:lnTo>
                  <a:lnTo>
                    <a:pt x="49340" y="124898"/>
                  </a:lnTo>
                  <a:lnTo>
                    <a:pt x="48958" y="124314"/>
                  </a:lnTo>
                  <a:lnTo>
                    <a:pt x="48572" y="123730"/>
                  </a:lnTo>
                  <a:lnTo>
                    <a:pt x="48180" y="123147"/>
                  </a:lnTo>
                  <a:lnTo>
                    <a:pt x="47788" y="122563"/>
                  </a:lnTo>
                  <a:lnTo>
                    <a:pt x="47391" y="121979"/>
                  </a:lnTo>
                  <a:lnTo>
                    <a:pt x="46988" y="121396"/>
                  </a:lnTo>
                  <a:lnTo>
                    <a:pt x="46585" y="120812"/>
                  </a:lnTo>
                  <a:lnTo>
                    <a:pt x="46178" y="120229"/>
                  </a:lnTo>
                  <a:lnTo>
                    <a:pt x="45765" y="119645"/>
                  </a:lnTo>
                  <a:lnTo>
                    <a:pt x="45352" y="119061"/>
                  </a:lnTo>
                  <a:lnTo>
                    <a:pt x="44934" y="118478"/>
                  </a:lnTo>
                  <a:lnTo>
                    <a:pt x="44511" y="117894"/>
                  </a:lnTo>
                  <a:lnTo>
                    <a:pt x="44089" y="117310"/>
                  </a:lnTo>
                  <a:lnTo>
                    <a:pt x="43661" y="116727"/>
                  </a:lnTo>
                  <a:lnTo>
                    <a:pt x="43229" y="116143"/>
                  </a:lnTo>
                  <a:lnTo>
                    <a:pt x="42797" y="115559"/>
                  </a:lnTo>
                  <a:lnTo>
                    <a:pt x="42359" y="114976"/>
                  </a:lnTo>
                  <a:lnTo>
                    <a:pt x="41918" y="114392"/>
                  </a:lnTo>
                  <a:lnTo>
                    <a:pt x="41477" y="113809"/>
                  </a:lnTo>
                  <a:lnTo>
                    <a:pt x="41031" y="113225"/>
                  </a:lnTo>
                  <a:lnTo>
                    <a:pt x="40581" y="112641"/>
                  </a:lnTo>
                  <a:lnTo>
                    <a:pt x="40132" y="112058"/>
                  </a:lnTo>
                  <a:lnTo>
                    <a:pt x="39677" y="111474"/>
                  </a:lnTo>
                  <a:lnTo>
                    <a:pt x="39219" y="110890"/>
                  </a:lnTo>
                  <a:lnTo>
                    <a:pt x="38762" y="110307"/>
                  </a:lnTo>
                  <a:lnTo>
                    <a:pt x="38300" y="109723"/>
                  </a:lnTo>
                  <a:lnTo>
                    <a:pt x="37835" y="109139"/>
                  </a:lnTo>
                  <a:lnTo>
                    <a:pt x="37370" y="108556"/>
                  </a:lnTo>
                  <a:lnTo>
                    <a:pt x="36901" y="107972"/>
                  </a:lnTo>
                  <a:lnTo>
                    <a:pt x="36429" y="107389"/>
                  </a:lnTo>
                  <a:lnTo>
                    <a:pt x="35958" y="106805"/>
                  </a:lnTo>
                  <a:lnTo>
                    <a:pt x="35482" y="106221"/>
                  </a:lnTo>
                  <a:lnTo>
                    <a:pt x="35005" y="105638"/>
                  </a:lnTo>
                  <a:lnTo>
                    <a:pt x="34528" y="105054"/>
                  </a:lnTo>
                  <a:lnTo>
                    <a:pt x="34047" y="104470"/>
                  </a:lnTo>
                  <a:lnTo>
                    <a:pt x="33564" y="103887"/>
                  </a:lnTo>
                  <a:lnTo>
                    <a:pt x="33082" y="103303"/>
                  </a:lnTo>
                  <a:lnTo>
                    <a:pt x="32596" y="102719"/>
                  </a:lnTo>
                  <a:lnTo>
                    <a:pt x="32109" y="102136"/>
                  </a:lnTo>
                  <a:lnTo>
                    <a:pt x="31623" y="101552"/>
                  </a:lnTo>
                  <a:lnTo>
                    <a:pt x="31133" y="100969"/>
                  </a:lnTo>
                  <a:lnTo>
                    <a:pt x="30643" y="100385"/>
                  </a:lnTo>
                  <a:lnTo>
                    <a:pt x="30153" y="99801"/>
                  </a:lnTo>
                  <a:lnTo>
                    <a:pt x="29661" y="99218"/>
                  </a:lnTo>
                  <a:lnTo>
                    <a:pt x="29168" y="98634"/>
                  </a:lnTo>
                  <a:lnTo>
                    <a:pt x="28676" y="98050"/>
                  </a:lnTo>
                  <a:lnTo>
                    <a:pt x="28182" y="97467"/>
                  </a:lnTo>
                  <a:lnTo>
                    <a:pt x="27688" y="96883"/>
                  </a:lnTo>
                  <a:lnTo>
                    <a:pt x="27194" y="96299"/>
                  </a:lnTo>
                  <a:lnTo>
                    <a:pt x="26699" y="95716"/>
                  </a:lnTo>
                  <a:lnTo>
                    <a:pt x="26205" y="95132"/>
                  </a:lnTo>
                  <a:lnTo>
                    <a:pt x="25711" y="94549"/>
                  </a:lnTo>
                  <a:lnTo>
                    <a:pt x="25217" y="93965"/>
                  </a:lnTo>
                  <a:lnTo>
                    <a:pt x="24723" y="93381"/>
                  </a:lnTo>
                  <a:lnTo>
                    <a:pt x="24229" y="92798"/>
                  </a:lnTo>
                  <a:lnTo>
                    <a:pt x="23737" y="92214"/>
                  </a:lnTo>
                  <a:lnTo>
                    <a:pt x="23245" y="91630"/>
                  </a:lnTo>
                  <a:lnTo>
                    <a:pt x="22753" y="91047"/>
                  </a:lnTo>
                  <a:lnTo>
                    <a:pt x="22264" y="90463"/>
                  </a:lnTo>
                  <a:lnTo>
                    <a:pt x="21776" y="89879"/>
                  </a:lnTo>
                  <a:lnTo>
                    <a:pt x="21287" y="89296"/>
                  </a:lnTo>
                  <a:lnTo>
                    <a:pt x="20802" y="88712"/>
                  </a:lnTo>
                  <a:lnTo>
                    <a:pt x="20317" y="88129"/>
                  </a:lnTo>
                  <a:lnTo>
                    <a:pt x="19833" y="87545"/>
                  </a:lnTo>
                  <a:lnTo>
                    <a:pt x="19354" y="86961"/>
                  </a:lnTo>
                  <a:lnTo>
                    <a:pt x="18875" y="86378"/>
                  </a:lnTo>
                  <a:lnTo>
                    <a:pt x="18396" y="85794"/>
                  </a:lnTo>
                  <a:lnTo>
                    <a:pt x="17924" y="85210"/>
                  </a:lnTo>
                  <a:lnTo>
                    <a:pt x="17452" y="84627"/>
                  </a:lnTo>
                  <a:lnTo>
                    <a:pt x="16980" y="84043"/>
                  </a:lnTo>
                  <a:lnTo>
                    <a:pt x="16516" y="83459"/>
                  </a:lnTo>
                  <a:lnTo>
                    <a:pt x="16052" y="82876"/>
                  </a:lnTo>
                  <a:lnTo>
                    <a:pt x="15590" y="82292"/>
                  </a:lnTo>
                  <a:lnTo>
                    <a:pt x="15135" y="81709"/>
                  </a:lnTo>
                  <a:lnTo>
                    <a:pt x="14681" y="81125"/>
                  </a:lnTo>
                  <a:lnTo>
                    <a:pt x="14228" y="80541"/>
                  </a:lnTo>
                  <a:lnTo>
                    <a:pt x="13785" y="79958"/>
                  </a:lnTo>
                  <a:lnTo>
                    <a:pt x="13341" y="79374"/>
                  </a:lnTo>
                  <a:lnTo>
                    <a:pt x="12901" y="78790"/>
                  </a:lnTo>
                  <a:lnTo>
                    <a:pt x="12470" y="78207"/>
                  </a:lnTo>
                  <a:lnTo>
                    <a:pt x="12039" y="77623"/>
                  </a:lnTo>
                  <a:lnTo>
                    <a:pt x="11611" y="77039"/>
                  </a:lnTo>
                  <a:lnTo>
                    <a:pt x="11194" y="76456"/>
                  </a:lnTo>
                  <a:lnTo>
                    <a:pt x="10777" y="75872"/>
                  </a:lnTo>
                  <a:lnTo>
                    <a:pt x="10365" y="75289"/>
                  </a:lnTo>
                  <a:lnTo>
                    <a:pt x="9963" y="74705"/>
                  </a:lnTo>
                  <a:lnTo>
                    <a:pt x="9562" y="74121"/>
                  </a:lnTo>
                  <a:lnTo>
                    <a:pt x="9166" y="73538"/>
                  </a:lnTo>
                  <a:lnTo>
                    <a:pt x="8781" y="72954"/>
                  </a:lnTo>
                  <a:lnTo>
                    <a:pt x="8397" y="72370"/>
                  </a:lnTo>
                  <a:lnTo>
                    <a:pt x="8019" y="71787"/>
                  </a:lnTo>
                  <a:lnTo>
                    <a:pt x="7653" y="71203"/>
                  </a:lnTo>
                  <a:lnTo>
                    <a:pt x="7287" y="70619"/>
                  </a:lnTo>
                  <a:lnTo>
                    <a:pt x="6928" y="70036"/>
                  </a:lnTo>
                  <a:lnTo>
                    <a:pt x="6583" y="69452"/>
                  </a:lnTo>
                  <a:lnTo>
                    <a:pt x="6237" y="68869"/>
                  </a:lnTo>
                  <a:lnTo>
                    <a:pt x="5900" y="68285"/>
                  </a:lnTo>
                  <a:lnTo>
                    <a:pt x="5576" y="67701"/>
                  </a:lnTo>
                  <a:lnTo>
                    <a:pt x="5252" y="67118"/>
                  </a:lnTo>
                  <a:lnTo>
                    <a:pt x="4938" y="66534"/>
                  </a:lnTo>
                  <a:lnTo>
                    <a:pt x="4637" y="65950"/>
                  </a:lnTo>
                  <a:lnTo>
                    <a:pt x="4336" y="65367"/>
                  </a:lnTo>
                  <a:lnTo>
                    <a:pt x="4046" y="64783"/>
                  </a:lnTo>
                  <a:lnTo>
                    <a:pt x="3770" y="64199"/>
                  </a:lnTo>
                  <a:lnTo>
                    <a:pt x="3494" y="63616"/>
                  </a:lnTo>
                  <a:lnTo>
                    <a:pt x="3231" y="63032"/>
                  </a:lnTo>
                  <a:lnTo>
                    <a:pt x="2982" y="62449"/>
                  </a:lnTo>
                  <a:lnTo>
                    <a:pt x="2732" y="61865"/>
                  </a:lnTo>
                  <a:lnTo>
                    <a:pt x="2497" y="61281"/>
                  </a:lnTo>
                  <a:lnTo>
                    <a:pt x="2275" y="60698"/>
                  </a:lnTo>
                  <a:lnTo>
                    <a:pt x="2053" y="60114"/>
                  </a:lnTo>
                  <a:lnTo>
                    <a:pt x="1848" y="59530"/>
                  </a:lnTo>
                  <a:lnTo>
                    <a:pt x="1656" y="58947"/>
                  </a:lnTo>
                  <a:lnTo>
                    <a:pt x="1463" y="58363"/>
                  </a:lnTo>
                  <a:lnTo>
                    <a:pt x="1289" y="57779"/>
                  </a:lnTo>
                  <a:lnTo>
                    <a:pt x="1128" y="57196"/>
                  </a:lnTo>
                  <a:lnTo>
                    <a:pt x="966" y="56612"/>
                  </a:lnTo>
                  <a:lnTo>
                    <a:pt x="825" y="56029"/>
                  </a:lnTo>
                  <a:lnTo>
                    <a:pt x="696" y="55445"/>
                  </a:lnTo>
                  <a:lnTo>
                    <a:pt x="567" y="54861"/>
                  </a:lnTo>
                  <a:lnTo>
                    <a:pt x="460" y="54278"/>
                  </a:lnTo>
                  <a:lnTo>
                    <a:pt x="365" y="53694"/>
                  </a:lnTo>
                  <a:lnTo>
                    <a:pt x="270" y="53110"/>
                  </a:lnTo>
                  <a:lnTo>
                    <a:pt x="199" y="52527"/>
                  </a:lnTo>
                  <a:lnTo>
                    <a:pt x="139" y="51943"/>
                  </a:lnTo>
                  <a:lnTo>
                    <a:pt x="79" y="51359"/>
                  </a:lnTo>
                  <a:lnTo>
                    <a:pt x="45" y="50776"/>
                  </a:lnTo>
                  <a:lnTo>
                    <a:pt x="22" y="50192"/>
                  </a:lnTo>
                  <a:lnTo>
                    <a:pt x="0" y="49609"/>
                  </a:lnTo>
                  <a:lnTo>
                    <a:pt x="4" y="49025"/>
                  </a:lnTo>
                  <a:lnTo>
                    <a:pt x="20" y="48441"/>
                  </a:lnTo>
                  <a:lnTo>
                    <a:pt x="35" y="47858"/>
                  </a:lnTo>
                  <a:lnTo>
                    <a:pt x="80" y="47274"/>
                  </a:lnTo>
                  <a:lnTo>
                    <a:pt x="134" y="46690"/>
                  </a:lnTo>
                  <a:lnTo>
                    <a:pt x="189" y="46107"/>
                  </a:lnTo>
                  <a:lnTo>
                    <a:pt x="275" y="45523"/>
                  </a:lnTo>
                  <a:lnTo>
                    <a:pt x="370" y="44939"/>
                  </a:lnTo>
                  <a:lnTo>
                    <a:pt x="466" y="44356"/>
                  </a:lnTo>
                  <a:lnTo>
                    <a:pt x="595" y="43772"/>
                  </a:lnTo>
                  <a:lnTo>
                    <a:pt x="732" y="43189"/>
                  </a:lnTo>
                  <a:lnTo>
                    <a:pt x="869" y="42605"/>
                  </a:lnTo>
                  <a:lnTo>
                    <a:pt x="1042" y="42021"/>
                  </a:lnTo>
                  <a:lnTo>
                    <a:pt x="1222" y="41438"/>
                  </a:lnTo>
                  <a:lnTo>
                    <a:pt x="1402" y="40854"/>
                  </a:lnTo>
                  <a:lnTo>
                    <a:pt x="1621" y="40270"/>
                  </a:lnTo>
                  <a:lnTo>
                    <a:pt x="1845" y="39687"/>
                  </a:lnTo>
                  <a:lnTo>
                    <a:pt x="2069" y="39103"/>
                  </a:lnTo>
                  <a:lnTo>
                    <a:pt x="2333" y="38519"/>
                  </a:lnTo>
                  <a:lnTo>
                    <a:pt x="2602" y="37936"/>
                  </a:lnTo>
                  <a:lnTo>
                    <a:pt x="2871" y="37352"/>
                  </a:lnTo>
                  <a:lnTo>
                    <a:pt x="3183" y="36769"/>
                  </a:lnTo>
                  <a:lnTo>
                    <a:pt x="3498" y="36185"/>
                  </a:lnTo>
                  <a:lnTo>
                    <a:pt x="3813" y="35601"/>
                  </a:lnTo>
                  <a:lnTo>
                    <a:pt x="4174" y="35018"/>
                  </a:lnTo>
                  <a:lnTo>
                    <a:pt x="4535" y="34434"/>
                  </a:lnTo>
                  <a:lnTo>
                    <a:pt x="4897" y="33850"/>
                  </a:lnTo>
                  <a:lnTo>
                    <a:pt x="5306" y="33267"/>
                  </a:lnTo>
                  <a:lnTo>
                    <a:pt x="5716" y="32683"/>
                  </a:lnTo>
                  <a:lnTo>
                    <a:pt x="6126" y="32099"/>
                  </a:lnTo>
                  <a:lnTo>
                    <a:pt x="6584" y="31516"/>
                  </a:lnTo>
                  <a:lnTo>
                    <a:pt x="7042" y="30932"/>
                  </a:lnTo>
                  <a:lnTo>
                    <a:pt x="7502" y="30349"/>
                  </a:lnTo>
                  <a:lnTo>
                    <a:pt x="8009" y="29765"/>
                  </a:lnTo>
                  <a:lnTo>
                    <a:pt x="8515" y="29181"/>
                  </a:lnTo>
                  <a:lnTo>
                    <a:pt x="9026" y="28598"/>
                  </a:lnTo>
                  <a:lnTo>
                    <a:pt x="9582" y="28014"/>
                  </a:lnTo>
                  <a:lnTo>
                    <a:pt x="10139" y="27430"/>
                  </a:lnTo>
                  <a:lnTo>
                    <a:pt x="10701" y="26847"/>
                  </a:lnTo>
                  <a:lnTo>
                    <a:pt x="11307" y="26263"/>
                  </a:lnTo>
                  <a:lnTo>
                    <a:pt x="11913" y="25679"/>
                  </a:lnTo>
                  <a:lnTo>
                    <a:pt x="12526" y="25096"/>
                  </a:lnTo>
                  <a:lnTo>
                    <a:pt x="13182" y="24512"/>
                  </a:lnTo>
                  <a:lnTo>
                    <a:pt x="13839" y="23929"/>
                  </a:lnTo>
                  <a:lnTo>
                    <a:pt x="14504" y="23345"/>
                  </a:lnTo>
                  <a:lnTo>
                    <a:pt x="15211" y="22761"/>
                  </a:lnTo>
                  <a:lnTo>
                    <a:pt x="15918" y="22178"/>
                  </a:lnTo>
                  <a:lnTo>
                    <a:pt x="16635" y="21594"/>
                  </a:lnTo>
                  <a:lnTo>
                    <a:pt x="17393" y="21010"/>
                  </a:lnTo>
                  <a:lnTo>
                    <a:pt x="18151" y="20427"/>
                  </a:lnTo>
                  <a:lnTo>
                    <a:pt x="18920" y="19843"/>
                  </a:lnTo>
                  <a:lnTo>
                    <a:pt x="19729" y="19259"/>
                  </a:lnTo>
                  <a:lnTo>
                    <a:pt x="20537" y="18676"/>
                  </a:lnTo>
                  <a:lnTo>
                    <a:pt x="21360" y="18092"/>
                  </a:lnTo>
                  <a:lnTo>
                    <a:pt x="22219" y="17509"/>
                  </a:lnTo>
                  <a:lnTo>
                    <a:pt x="23078" y="16925"/>
                  </a:lnTo>
                  <a:lnTo>
                    <a:pt x="23953" y="16341"/>
                  </a:lnTo>
                  <a:lnTo>
                    <a:pt x="24863" y="15758"/>
                  </a:lnTo>
                  <a:lnTo>
                    <a:pt x="25773" y="15174"/>
                  </a:lnTo>
                  <a:lnTo>
                    <a:pt x="26700" y="14590"/>
                  </a:lnTo>
                  <a:lnTo>
                    <a:pt x="27660" y="14007"/>
                  </a:lnTo>
                  <a:lnTo>
                    <a:pt x="28621" y="13423"/>
                  </a:lnTo>
                  <a:lnTo>
                    <a:pt x="29599" y="12839"/>
                  </a:lnTo>
                  <a:lnTo>
                    <a:pt x="30610" y="12256"/>
                  </a:lnTo>
                  <a:lnTo>
                    <a:pt x="31621" y="11672"/>
                  </a:lnTo>
                  <a:lnTo>
                    <a:pt x="32652" y="11089"/>
                  </a:lnTo>
                  <a:lnTo>
                    <a:pt x="33712" y="10505"/>
                  </a:lnTo>
                  <a:lnTo>
                    <a:pt x="34773" y="9921"/>
                  </a:lnTo>
                  <a:lnTo>
                    <a:pt x="35855" y="9338"/>
                  </a:lnTo>
                  <a:lnTo>
                    <a:pt x="36965" y="8754"/>
                  </a:lnTo>
                  <a:lnTo>
                    <a:pt x="38075" y="8170"/>
                  </a:lnTo>
                  <a:lnTo>
                    <a:pt x="39207" y="7587"/>
                  </a:lnTo>
                  <a:lnTo>
                    <a:pt x="40366" y="7003"/>
                  </a:lnTo>
                  <a:lnTo>
                    <a:pt x="41525" y="6419"/>
                  </a:lnTo>
                  <a:lnTo>
                    <a:pt x="42707" y="5836"/>
                  </a:lnTo>
                  <a:lnTo>
                    <a:pt x="43914" y="5252"/>
                  </a:lnTo>
                  <a:lnTo>
                    <a:pt x="45122" y="4669"/>
                  </a:lnTo>
                  <a:lnTo>
                    <a:pt x="46353" y="4085"/>
                  </a:lnTo>
                  <a:lnTo>
                    <a:pt x="47608" y="3501"/>
                  </a:lnTo>
                  <a:lnTo>
                    <a:pt x="48862" y="2918"/>
                  </a:lnTo>
                  <a:lnTo>
                    <a:pt x="50142" y="2334"/>
                  </a:lnTo>
                  <a:lnTo>
                    <a:pt x="51444" y="1750"/>
                  </a:lnTo>
                  <a:lnTo>
                    <a:pt x="52745" y="1167"/>
                  </a:lnTo>
                  <a:lnTo>
                    <a:pt x="54072" y="583"/>
                  </a:lnTo>
                  <a:lnTo>
                    <a:pt x="55419" y="0"/>
                  </a:lnTo>
                  <a:lnTo>
                    <a:pt x="880561" y="0"/>
                  </a:lnTo>
                  <a:lnTo>
                    <a:pt x="881908" y="583"/>
                  </a:lnTo>
                  <a:lnTo>
                    <a:pt x="883235" y="1167"/>
                  </a:lnTo>
                  <a:lnTo>
                    <a:pt x="884537" y="1750"/>
                  </a:lnTo>
                  <a:lnTo>
                    <a:pt x="885838" y="2334"/>
                  </a:lnTo>
                  <a:lnTo>
                    <a:pt x="887118" y="2918"/>
                  </a:lnTo>
                  <a:lnTo>
                    <a:pt x="888372" y="3501"/>
                  </a:lnTo>
                  <a:lnTo>
                    <a:pt x="889627" y="4085"/>
                  </a:lnTo>
                  <a:lnTo>
                    <a:pt x="890859" y="4669"/>
                  </a:lnTo>
                  <a:lnTo>
                    <a:pt x="892066" y="5252"/>
                  </a:lnTo>
                  <a:lnTo>
                    <a:pt x="893273" y="5836"/>
                  </a:lnTo>
                  <a:lnTo>
                    <a:pt x="894455" y="6419"/>
                  </a:lnTo>
                  <a:lnTo>
                    <a:pt x="895614" y="7003"/>
                  </a:lnTo>
                  <a:lnTo>
                    <a:pt x="896773" y="7587"/>
                  </a:lnTo>
                  <a:lnTo>
                    <a:pt x="897905" y="8170"/>
                  </a:lnTo>
                  <a:lnTo>
                    <a:pt x="899015" y="8754"/>
                  </a:lnTo>
                  <a:lnTo>
                    <a:pt x="900126" y="9338"/>
                  </a:lnTo>
                  <a:lnTo>
                    <a:pt x="901207" y="9921"/>
                  </a:lnTo>
                  <a:lnTo>
                    <a:pt x="902268" y="10505"/>
                  </a:lnTo>
                  <a:lnTo>
                    <a:pt x="903329" y="11089"/>
                  </a:lnTo>
                  <a:lnTo>
                    <a:pt x="904359" y="11672"/>
                  </a:lnTo>
                  <a:lnTo>
                    <a:pt x="905370" y="12256"/>
                  </a:lnTo>
                  <a:lnTo>
                    <a:pt x="906381" y="12839"/>
                  </a:lnTo>
                  <a:lnTo>
                    <a:pt x="907359" y="13423"/>
                  </a:lnTo>
                  <a:lnTo>
                    <a:pt x="908320" y="14007"/>
                  </a:lnTo>
                  <a:lnTo>
                    <a:pt x="909281" y="14590"/>
                  </a:lnTo>
                  <a:lnTo>
                    <a:pt x="910207" y="15174"/>
                  </a:lnTo>
                  <a:lnTo>
                    <a:pt x="911117" y="15758"/>
                  </a:lnTo>
                  <a:lnTo>
                    <a:pt x="912027" y="16341"/>
                  </a:lnTo>
                  <a:lnTo>
                    <a:pt x="912902" y="16925"/>
                  </a:lnTo>
                  <a:lnTo>
                    <a:pt x="913761" y="17509"/>
                  </a:lnTo>
                  <a:lnTo>
                    <a:pt x="914621" y="18092"/>
                  </a:lnTo>
                  <a:lnTo>
                    <a:pt x="915443" y="18676"/>
                  </a:lnTo>
                  <a:lnTo>
                    <a:pt x="916251" y="19259"/>
                  </a:lnTo>
                  <a:lnTo>
                    <a:pt x="917060" y="19843"/>
                  </a:lnTo>
                  <a:lnTo>
                    <a:pt x="917830" y="20427"/>
                  </a:lnTo>
                  <a:lnTo>
                    <a:pt x="918587" y="21010"/>
                  </a:lnTo>
                  <a:lnTo>
                    <a:pt x="919345" y="21594"/>
                  </a:lnTo>
                  <a:lnTo>
                    <a:pt x="920062" y="22178"/>
                  </a:lnTo>
                  <a:lnTo>
                    <a:pt x="920769" y="22761"/>
                  </a:lnTo>
                  <a:lnTo>
                    <a:pt x="921476" y="23345"/>
                  </a:lnTo>
                  <a:lnTo>
                    <a:pt x="922141" y="23929"/>
                  </a:lnTo>
                  <a:lnTo>
                    <a:pt x="922798" y="24512"/>
                  </a:lnTo>
                  <a:lnTo>
                    <a:pt x="923454" y="25096"/>
                  </a:lnTo>
                  <a:lnTo>
                    <a:pt x="924068" y="25679"/>
                  </a:lnTo>
                  <a:lnTo>
                    <a:pt x="924674" y="26263"/>
                  </a:lnTo>
                  <a:lnTo>
                    <a:pt x="925280" y="26847"/>
                  </a:lnTo>
                  <a:lnTo>
                    <a:pt x="925842" y="27430"/>
                  </a:lnTo>
                  <a:lnTo>
                    <a:pt x="926398" y="28014"/>
                  </a:lnTo>
                  <a:lnTo>
                    <a:pt x="926954" y="28598"/>
                  </a:lnTo>
                  <a:lnTo>
                    <a:pt x="927465" y="29181"/>
                  </a:lnTo>
                  <a:lnTo>
                    <a:pt x="927971" y="29765"/>
                  </a:lnTo>
                  <a:lnTo>
                    <a:pt x="928478" y="30349"/>
                  </a:lnTo>
                  <a:lnTo>
                    <a:pt x="928939" y="30932"/>
                  </a:lnTo>
                  <a:lnTo>
                    <a:pt x="929396" y="31516"/>
                  </a:lnTo>
                  <a:lnTo>
                    <a:pt x="929854" y="32099"/>
                  </a:lnTo>
                  <a:lnTo>
                    <a:pt x="930265" y="32683"/>
                  </a:lnTo>
                  <a:lnTo>
                    <a:pt x="930674" y="33267"/>
                  </a:lnTo>
                  <a:lnTo>
                    <a:pt x="931083" y="33850"/>
                  </a:lnTo>
                  <a:lnTo>
                    <a:pt x="931445" y="34434"/>
                  </a:lnTo>
                  <a:lnTo>
                    <a:pt x="931807" y="35018"/>
                  </a:lnTo>
                  <a:lnTo>
                    <a:pt x="932167" y="35601"/>
                  </a:lnTo>
                  <a:lnTo>
                    <a:pt x="932482" y="36185"/>
                  </a:lnTo>
                  <a:lnTo>
                    <a:pt x="932797" y="36769"/>
                  </a:lnTo>
                  <a:lnTo>
                    <a:pt x="933109" y="37352"/>
                  </a:lnTo>
                  <a:lnTo>
                    <a:pt x="933378" y="37936"/>
                  </a:lnTo>
                  <a:lnTo>
                    <a:pt x="933647" y="38519"/>
                  </a:lnTo>
                  <a:lnTo>
                    <a:pt x="933912" y="39103"/>
                  </a:lnTo>
                  <a:lnTo>
                    <a:pt x="934135" y="39687"/>
                  </a:lnTo>
                  <a:lnTo>
                    <a:pt x="934359" y="40270"/>
                  </a:lnTo>
                  <a:lnTo>
                    <a:pt x="934578" y="40854"/>
                  </a:lnTo>
                  <a:lnTo>
                    <a:pt x="934758" y="41438"/>
                  </a:lnTo>
                  <a:lnTo>
                    <a:pt x="934938" y="42021"/>
                  </a:lnTo>
                  <a:lnTo>
                    <a:pt x="935111" y="42605"/>
                  </a:lnTo>
                  <a:lnTo>
                    <a:pt x="935248" y="43189"/>
                  </a:lnTo>
                  <a:lnTo>
                    <a:pt x="935385" y="43772"/>
                  </a:lnTo>
                  <a:lnTo>
                    <a:pt x="935515" y="44356"/>
                  </a:lnTo>
                  <a:lnTo>
                    <a:pt x="935610" y="44939"/>
                  </a:lnTo>
                  <a:lnTo>
                    <a:pt x="935705" y="45523"/>
                  </a:lnTo>
                  <a:lnTo>
                    <a:pt x="935791" y="46107"/>
                  </a:lnTo>
                  <a:lnTo>
                    <a:pt x="935846" y="46690"/>
                  </a:lnTo>
                  <a:lnTo>
                    <a:pt x="935900" y="47274"/>
                  </a:lnTo>
                  <a:lnTo>
                    <a:pt x="935945" y="47858"/>
                  </a:lnTo>
                  <a:lnTo>
                    <a:pt x="935961" y="48441"/>
                  </a:lnTo>
                  <a:lnTo>
                    <a:pt x="935976" y="49025"/>
                  </a:lnTo>
                  <a:lnTo>
                    <a:pt x="935981" y="49609"/>
                  </a:lnTo>
                  <a:lnTo>
                    <a:pt x="935958" y="50192"/>
                  </a:lnTo>
                  <a:lnTo>
                    <a:pt x="935935" y="50776"/>
                  </a:lnTo>
                  <a:lnTo>
                    <a:pt x="935901" y="51359"/>
                  </a:lnTo>
                  <a:lnTo>
                    <a:pt x="935841" y="51943"/>
                  </a:lnTo>
                  <a:lnTo>
                    <a:pt x="935782" y="52527"/>
                  </a:lnTo>
                  <a:lnTo>
                    <a:pt x="935710" y="53110"/>
                  </a:lnTo>
                  <a:lnTo>
                    <a:pt x="935615" y="53694"/>
                  </a:lnTo>
                  <a:lnTo>
                    <a:pt x="935520" y="54278"/>
                  </a:lnTo>
                  <a:lnTo>
                    <a:pt x="935413" y="54861"/>
                  </a:lnTo>
                  <a:lnTo>
                    <a:pt x="935284" y="55445"/>
                  </a:lnTo>
                  <a:lnTo>
                    <a:pt x="935155" y="56029"/>
                  </a:lnTo>
                  <a:lnTo>
                    <a:pt x="935014" y="56612"/>
                  </a:lnTo>
                  <a:lnTo>
                    <a:pt x="934852" y="57196"/>
                  </a:lnTo>
                  <a:lnTo>
                    <a:pt x="934691" y="57779"/>
                  </a:lnTo>
                  <a:lnTo>
                    <a:pt x="934517" y="58363"/>
                  </a:lnTo>
                  <a:lnTo>
                    <a:pt x="934325" y="58947"/>
                  </a:lnTo>
                  <a:lnTo>
                    <a:pt x="934132" y="59530"/>
                  </a:lnTo>
                  <a:lnTo>
                    <a:pt x="933927" y="60114"/>
                  </a:lnTo>
                  <a:lnTo>
                    <a:pt x="933705" y="60698"/>
                  </a:lnTo>
                  <a:lnTo>
                    <a:pt x="933483" y="61281"/>
                  </a:lnTo>
                  <a:lnTo>
                    <a:pt x="933248" y="61865"/>
                  </a:lnTo>
                  <a:lnTo>
                    <a:pt x="932998" y="62449"/>
                  </a:lnTo>
                  <a:lnTo>
                    <a:pt x="932749" y="63032"/>
                  </a:lnTo>
                  <a:lnTo>
                    <a:pt x="932486" y="63616"/>
                  </a:lnTo>
                  <a:lnTo>
                    <a:pt x="932210" y="64199"/>
                  </a:lnTo>
                  <a:lnTo>
                    <a:pt x="931934" y="64783"/>
                  </a:lnTo>
                  <a:lnTo>
                    <a:pt x="931644" y="65367"/>
                  </a:lnTo>
                  <a:lnTo>
                    <a:pt x="931343" y="65950"/>
                  </a:lnTo>
                  <a:lnTo>
                    <a:pt x="931043" y="66534"/>
                  </a:lnTo>
                  <a:lnTo>
                    <a:pt x="930728" y="67118"/>
                  </a:lnTo>
                  <a:lnTo>
                    <a:pt x="930404" y="67701"/>
                  </a:lnTo>
                  <a:lnTo>
                    <a:pt x="930080" y="68285"/>
                  </a:lnTo>
                  <a:lnTo>
                    <a:pt x="929743" y="68869"/>
                  </a:lnTo>
                  <a:lnTo>
                    <a:pt x="929398" y="69452"/>
                  </a:lnTo>
                  <a:lnTo>
                    <a:pt x="929052" y="70036"/>
                  </a:lnTo>
                  <a:lnTo>
                    <a:pt x="928693" y="70619"/>
                  </a:lnTo>
                  <a:lnTo>
                    <a:pt x="928327" y="71203"/>
                  </a:lnTo>
                  <a:lnTo>
                    <a:pt x="927962" y="71787"/>
                  </a:lnTo>
                  <a:lnTo>
                    <a:pt x="927583" y="72370"/>
                  </a:lnTo>
                  <a:lnTo>
                    <a:pt x="927199" y="72954"/>
                  </a:lnTo>
                  <a:lnTo>
                    <a:pt x="926815" y="73538"/>
                  </a:lnTo>
                  <a:lnTo>
                    <a:pt x="926418" y="74121"/>
                  </a:lnTo>
                  <a:lnTo>
                    <a:pt x="926017" y="74705"/>
                  </a:lnTo>
                  <a:lnTo>
                    <a:pt x="925615" y="75289"/>
                  </a:lnTo>
                  <a:lnTo>
                    <a:pt x="925203" y="75872"/>
                  </a:lnTo>
                  <a:lnTo>
                    <a:pt x="924786" y="76456"/>
                  </a:lnTo>
                  <a:lnTo>
                    <a:pt x="924369" y="77039"/>
                  </a:lnTo>
                  <a:lnTo>
                    <a:pt x="923941" y="77623"/>
                  </a:lnTo>
                  <a:lnTo>
                    <a:pt x="923510" y="78207"/>
                  </a:lnTo>
                  <a:lnTo>
                    <a:pt x="923079" y="78790"/>
                  </a:lnTo>
                  <a:lnTo>
                    <a:pt x="922639" y="79374"/>
                  </a:lnTo>
                  <a:lnTo>
                    <a:pt x="922195" y="79958"/>
                  </a:lnTo>
                  <a:lnTo>
                    <a:pt x="921752" y="80541"/>
                  </a:lnTo>
                  <a:lnTo>
                    <a:pt x="921299" y="81125"/>
                  </a:lnTo>
                  <a:lnTo>
                    <a:pt x="920845" y="81709"/>
                  </a:lnTo>
                  <a:lnTo>
                    <a:pt x="920391" y="82292"/>
                  </a:lnTo>
                  <a:lnTo>
                    <a:pt x="919928" y="82876"/>
                  </a:lnTo>
                  <a:lnTo>
                    <a:pt x="919464" y="83459"/>
                  </a:lnTo>
                  <a:lnTo>
                    <a:pt x="919000" y="84043"/>
                  </a:lnTo>
                  <a:lnTo>
                    <a:pt x="918528" y="84627"/>
                  </a:lnTo>
                  <a:lnTo>
                    <a:pt x="918056" y="85210"/>
                  </a:lnTo>
                  <a:lnTo>
                    <a:pt x="917584" y="85794"/>
                  </a:lnTo>
                  <a:lnTo>
                    <a:pt x="917105" y="86378"/>
                  </a:lnTo>
                  <a:lnTo>
                    <a:pt x="916626" y="86961"/>
                  </a:lnTo>
                  <a:lnTo>
                    <a:pt x="916147" y="87545"/>
                  </a:lnTo>
                  <a:lnTo>
                    <a:pt x="915663" y="88129"/>
                  </a:lnTo>
                  <a:lnTo>
                    <a:pt x="915178" y="88712"/>
                  </a:lnTo>
                  <a:lnTo>
                    <a:pt x="914693" y="89296"/>
                  </a:lnTo>
                  <a:lnTo>
                    <a:pt x="914205" y="89879"/>
                  </a:lnTo>
                  <a:lnTo>
                    <a:pt x="913716" y="90463"/>
                  </a:lnTo>
                  <a:lnTo>
                    <a:pt x="913227" y="91047"/>
                  </a:lnTo>
                  <a:lnTo>
                    <a:pt x="912735" y="91630"/>
                  </a:lnTo>
                  <a:lnTo>
                    <a:pt x="912243" y="92214"/>
                  </a:lnTo>
                  <a:lnTo>
                    <a:pt x="911751" y="92798"/>
                  </a:lnTo>
                  <a:lnTo>
                    <a:pt x="911257" y="93381"/>
                  </a:lnTo>
                  <a:lnTo>
                    <a:pt x="910763" y="93965"/>
                  </a:lnTo>
                  <a:lnTo>
                    <a:pt x="910270" y="94549"/>
                  </a:lnTo>
                  <a:lnTo>
                    <a:pt x="909775" y="95132"/>
                  </a:lnTo>
                  <a:lnTo>
                    <a:pt x="909281" y="95716"/>
                  </a:lnTo>
                  <a:lnTo>
                    <a:pt x="908786" y="96299"/>
                  </a:lnTo>
                  <a:lnTo>
                    <a:pt x="908292" y="96883"/>
                  </a:lnTo>
                  <a:lnTo>
                    <a:pt x="907798" y="97467"/>
                  </a:lnTo>
                  <a:lnTo>
                    <a:pt x="907304" y="98050"/>
                  </a:lnTo>
                  <a:lnTo>
                    <a:pt x="906812" y="98634"/>
                  </a:lnTo>
                  <a:lnTo>
                    <a:pt x="906319" y="99218"/>
                  </a:lnTo>
                  <a:lnTo>
                    <a:pt x="905827" y="99801"/>
                  </a:lnTo>
                  <a:lnTo>
                    <a:pt x="905337" y="100385"/>
                  </a:lnTo>
                  <a:lnTo>
                    <a:pt x="904847" y="100969"/>
                  </a:lnTo>
                  <a:lnTo>
                    <a:pt x="904358" y="101552"/>
                  </a:lnTo>
                  <a:lnTo>
                    <a:pt x="903871" y="102136"/>
                  </a:lnTo>
                  <a:lnTo>
                    <a:pt x="903384" y="102719"/>
                  </a:lnTo>
                  <a:lnTo>
                    <a:pt x="902898" y="103303"/>
                  </a:lnTo>
                  <a:lnTo>
                    <a:pt x="902416" y="103887"/>
                  </a:lnTo>
                  <a:lnTo>
                    <a:pt x="901934" y="104470"/>
                  </a:lnTo>
                  <a:lnTo>
                    <a:pt x="901452" y="105054"/>
                  </a:lnTo>
                  <a:lnTo>
                    <a:pt x="900975" y="105638"/>
                  </a:lnTo>
                  <a:lnTo>
                    <a:pt x="900498" y="106221"/>
                  </a:lnTo>
                  <a:lnTo>
                    <a:pt x="900022" y="106805"/>
                  </a:lnTo>
                  <a:lnTo>
                    <a:pt x="899551" y="107389"/>
                  </a:lnTo>
                  <a:lnTo>
                    <a:pt x="899079" y="107972"/>
                  </a:lnTo>
                  <a:lnTo>
                    <a:pt x="898610" y="108556"/>
                  </a:lnTo>
                  <a:lnTo>
                    <a:pt x="898145" y="109139"/>
                  </a:lnTo>
                  <a:lnTo>
                    <a:pt x="897681" y="109723"/>
                  </a:lnTo>
                  <a:lnTo>
                    <a:pt x="897218" y="110307"/>
                  </a:lnTo>
                  <a:lnTo>
                    <a:pt x="896761" y="110890"/>
                  </a:lnTo>
                  <a:lnTo>
                    <a:pt x="896303" y="111474"/>
                  </a:lnTo>
                  <a:lnTo>
                    <a:pt x="895849" y="112058"/>
                  </a:lnTo>
                  <a:lnTo>
                    <a:pt x="895399" y="112641"/>
                  </a:lnTo>
                  <a:lnTo>
                    <a:pt x="894949" y="113225"/>
                  </a:lnTo>
                  <a:lnTo>
                    <a:pt x="894503" y="113809"/>
                  </a:lnTo>
                  <a:lnTo>
                    <a:pt x="894062" y="114392"/>
                  </a:lnTo>
                  <a:lnTo>
                    <a:pt x="893621" y="114976"/>
                  </a:lnTo>
                  <a:lnTo>
                    <a:pt x="893184" y="115559"/>
                  </a:lnTo>
                  <a:lnTo>
                    <a:pt x="892752" y="116143"/>
                  </a:lnTo>
                  <a:lnTo>
                    <a:pt x="892319" y="116727"/>
                  </a:lnTo>
                  <a:lnTo>
                    <a:pt x="891891" y="117310"/>
                  </a:lnTo>
                  <a:lnTo>
                    <a:pt x="891469" y="117894"/>
                  </a:lnTo>
                  <a:lnTo>
                    <a:pt x="891046" y="118478"/>
                  </a:lnTo>
                  <a:lnTo>
                    <a:pt x="890628" y="119061"/>
                  </a:lnTo>
                  <a:lnTo>
                    <a:pt x="890215" y="119645"/>
                  </a:lnTo>
                  <a:lnTo>
                    <a:pt x="889802" y="120229"/>
                  </a:lnTo>
                  <a:lnTo>
                    <a:pt x="889395" y="120812"/>
                  </a:lnTo>
                  <a:lnTo>
                    <a:pt x="888992" y="121396"/>
                  </a:lnTo>
                  <a:lnTo>
                    <a:pt x="888589" y="121979"/>
                  </a:lnTo>
                  <a:lnTo>
                    <a:pt x="888192" y="122563"/>
                  </a:lnTo>
                  <a:lnTo>
                    <a:pt x="887800" y="123147"/>
                  </a:lnTo>
                  <a:lnTo>
                    <a:pt x="887408" y="123730"/>
                  </a:lnTo>
                  <a:lnTo>
                    <a:pt x="887022" y="124314"/>
                  </a:lnTo>
                  <a:lnTo>
                    <a:pt x="886641" y="124898"/>
                  </a:lnTo>
                  <a:lnTo>
                    <a:pt x="886259" y="125481"/>
                  </a:lnTo>
                  <a:lnTo>
                    <a:pt x="885884" y="126065"/>
                  </a:lnTo>
                  <a:lnTo>
                    <a:pt x="885514" y="126649"/>
                  </a:lnTo>
                  <a:lnTo>
                    <a:pt x="885143" y="127232"/>
                  </a:lnTo>
                  <a:lnTo>
                    <a:pt x="884780" y="127816"/>
                  </a:lnTo>
                  <a:lnTo>
                    <a:pt x="884421" y="128399"/>
                  </a:lnTo>
                  <a:lnTo>
                    <a:pt x="884061" y="128983"/>
                  </a:lnTo>
                  <a:lnTo>
                    <a:pt x="883709" y="129567"/>
                  </a:lnTo>
                  <a:lnTo>
                    <a:pt x="883361" y="130150"/>
                  </a:lnTo>
                  <a:lnTo>
                    <a:pt x="883013" y="130734"/>
                  </a:lnTo>
                  <a:lnTo>
                    <a:pt x="882673" y="131318"/>
                  </a:lnTo>
                  <a:lnTo>
                    <a:pt x="882336" y="131901"/>
                  </a:lnTo>
                  <a:lnTo>
                    <a:pt x="882000" y="132485"/>
                  </a:lnTo>
                  <a:lnTo>
                    <a:pt x="881671" y="133069"/>
                  </a:lnTo>
                  <a:lnTo>
                    <a:pt x="881346" y="133652"/>
                  </a:lnTo>
                  <a:lnTo>
                    <a:pt x="881021" y="134236"/>
                  </a:lnTo>
                  <a:lnTo>
                    <a:pt x="880704" y="134819"/>
                  </a:lnTo>
                  <a:lnTo>
                    <a:pt x="880390" y="135403"/>
                  </a:lnTo>
                  <a:lnTo>
                    <a:pt x="880076" y="135987"/>
                  </a:lnTo>
                  <a:lnTo>
                    <a:pt x="879771" y="136570"/>
                  </a:lnTo>
                  <a:lnTo>
                    <a:pt x="879468" y="137154"/>
                  </a:lnTo>
                  <a:lnTo>
                    <a:pt x="879166" y="137738"/>
                  </a:lnTo>
                  <a:lnTo>
                    <a:pt x="878872" y="138321"/>
                  </a:lnTo>
                  <a:lnTo>
                    <a:pt x="878581" y="138905"/>
                  </a:lnTo>
                  <a:lnTo>
                    <a:pt x="878290" y="139489"/>
                  </a:lnTo>
                  <a:lnTo>
                    <a:pt x="878008" y="140072"/>
                  </a:lnTo>
                  <a:lnTo>
                    <a:pt x="877728" y="140656"/>
                  </a:lnTo>
                  <a:lnTo>
                    <a:pt x="877448" y="141239"/>
                  </a:lnTo>
                  <a:lnTo>
                    <a:pt x="877178" y="141823"/>
                  </a:lnTo>
                  <a:lnTo>
                    <a:pt x="876909" y="142407"/>
                  </a:lnTo>
                  <a:lnTo>
                    <a:pt x="876640" y="142990"/>
                  </a:lnTo>
                  <a:lnTo>
                    <a:pt x="876381" y="143574"/>
                  </a:lnTo>
                  <a:lnTo>
                    <a:pt x="876123" y="144158"/>
                  </a:lnTo>
                  <a:lnTo>
                    <a:pt x="875865" y="144741"/>
                  </a:lnTo>
                  <a:lnTo>
                    <a:pt x="875617" y="145325"/>
                  </a:lnTo>
                  <a:lnTo>
                    <a:pt x="875370" y="145909"/>
                  </a:lnTo>
                  <a:lnTo>
                    <a:pt x="875123" y="146492"/>
                  </a:lnTo>
                  <a:lnTo>
                    <a:pt x="874886" y="147076"/>
                  </a:lnTo>
                  <a:lnTo>
                    <a:pt x="874649" y="147659"/>
                  </a:lnTo>
                  <a:lnTo>
                    <a:pt x="874412" y="148243"/>
                  </a:lnTo>
                  <a:lnTo>
                    <a:pt x="874186" y="148827"/>
                  </a:lnTo>
                  <a:lnTo>
                    <a:pt x="873960" y="149410"/>
                  </a:lnTo>
                  <a:lnTo>
                    <a:pt x="873734" y="149994"/>
                  </a:lnTo>
                  <a:lnTo>
                    <a:pt x="873517" y="150578"/>
                  </a:lnTo>
                  <a:lnTo>
                    <a:pt x="873301" y="151161"/>
                  </a:lnTo>
                  <a:lnTo>
                    <a:pt x="873086" y="151745"/>
                  </a:lnTo>
                  <a:lnTo>
                    <a:pt x="872879" y="152329"/>
                  </a:lnTo>
                  <a:lnTo>
                    <a:pt x="872673" y="152912"/>
                  </a:lnTo>
                  <a:lnTo>
                    <a:pt x="872467" y="153496"/>
                  </a:lnTo>
                  <a:lnTo>
                    <a:pt x="872271" y="154079"/>
                  </a:lnTo>
                  <a:lnTo>
                    <a:pt x="872074" y="154663"/>
                  </a:lnTo>
                  <a:lnTo>
                    <a:pt x="871878" y="155247"/>
                  </a:lnTo>
                  <a:lnTo>
                    <a:pt x="871691" y="155830"/>
                  </a:lnTo>
                  <a:lnTo>
                    <a:pt x="871503" y="156414"/>
                  </a:lnTo>
                  <a:lnTo>
                    <a:pt x="871317" y="156998"/>
                  </a:lnTo>
                  <a:lnTo>
                    <a:pt x="871138" y="157581"/>
                  </a:lnTo>
                  <a:lnTo>
                    <a:pt x="870960" y="158165"/>
                  </a:lnTo>
                  <a:lnTo>
                    <a:pt x="870783" y="158749"/>
                  </a:lnTo>
                  <a:lnTo>
                    <a:pt x="870613" y="159332"/>
                  </a:lnTo>
                  <a:lnTo>
                    <a:pt x="870443" y="159916"/>
                  </a:lnTo>
                  <a:lnTo>
                    <a:pt x="870275" y="160499"/>
                  </a:lnTo>
                  <a:lnTo>
                    <a:pt x="870113" y="161083"/>
                  </a:lnTo>
                  <a:lnTo>
                    <a:pt x="869952" y="161667"/>
                  </a:lnTo>
                  <a:lnTo>
                    <a:pt x="869792" y="162250"/>
                  </a:lnTo>
                  <a:lnTo>
                    <a:pt x="869638" y="162834"/>
                  </a:lnTo>
                  <a:lnTo>
                    <a:pt x="869485" y="163418"/>
                  </a:lnTo>
                  <a:lnTo>
                    <a:pt x="869333" y="164001"/>
                  </a:lnTo>
                  <a:lnTo>
                    <a:pt x="869187" y="164585"/>
                  </a:lnTo>
                  <a:lnTo>
                    <a:pt x="869041" y="165169"/>
                  </a:lnTo>
                  <a:lnTo>
                    <a:pt x="868897" y="165752"/>
                  </a:lnTo>
                  <a:lnTo>
                    <a:pt x="868758" y="166336"/>
                  </a:lnTo>
                  <a:lnTo>
                    <a:pt x="868619" y="166919"/>
                  </a:lnTo>
                  <a:lnTo>
                    <a:pt x="868483" y="167503"/>
                  </a:lnTo>
                  <a:lnTo>
                    <a:pt x="868351" y="168087"/>
                  </a:lnTo>
                  <a:lnTo>
                    <a:pt x="868219" y="168670"/>
                  </a:lnTo>
                  <a:lnTo>
                    <a:pt x="868089" y="169254"/>
                  </a:lnTo>
                  <a:lnTo>
                    <a:pt x="867964" y="169838"/>
                  </a:lnTo>
                  <a:lnTo>
                    <a:pt x="867838" y="170421"/>
                  </a:lnTo>
                  <a:lnTo>
                    <a:pt x="867715" y="171005"/>
                  </a:lnTo>
                  <a:lnTo>
                    <a:pt x="867596" y="171589"/>
                  </a:lnTo>
                  <a:lnTo>
                    <a:pt x="867476" y="172172"/>
                  </a:lnTo>
                  <a:lnTo>
                    <a:pt x="867359" y="172756"/>
                  </a:lnTo>
                  <a:lnTo>
                    <a:pt x="867246" y="173339"/>
                  </a:lnTo>
                  <a:lnTo>
                    <a:pt x="867132" y="173923"/>
                  </a:lnTo>
                  <a:lnTo>
                    <a:pt x="867021" y="174507"/>
                  </a:lnTo>
                  <a:lnTo>
                    <a:pt x="866912" y="175090"/>
                  </a:lnTo>
                  <a:lnTo>
                    <a:pt x="866804" y="175674"/>
                  </a:lnTo>
                  <a:lnTo>
                    <a:pt x="866698" y="176258"/>
                  </a:lnTo>
                  <a:lnTo>
                    <a:pt x="866594" y="176841"/>
                  </a:lnTo>
                  <a:lnTo>
                    <a:pt x="866491" y="177425"/>
                  </a:lnTo>
                  <a:lnTo>
                    <a:pt x="866389" y="178009"/>
                  </a:lnTo>
                  <a:lnTo>
                    <a:pt x="866290" y="178592"/>
                  </a:lnTo>
                  <a:lnTo>
                    <a:pt x="866191" y="179176"/>
                  </a:lnTo>
                  <a:lnTo>
                    <a:pt x="866094" y="179759"/>
                  </a:lnTo>
                  <a:lnTo>
                    <a:pt x="865999" y="180343"/>
                  </a:lnTo>
                  <a:lnTo>
                    <a:pt x="865904" y="180927"/>
                  </a:lnTo>
                  <a:lnTo>
                    <a:pt x="865811" y="181510"/>
                  </a:lnTo>
                  <a:lnTo>
                    <a:pt x="865720" y="182094"/>
                  </a:lnTo>
                  <a:lnTo>
                    <a:pt x="865628" y="182678"/>
                  </a:lnTo>
                  <a:lnTo>
                    <a:pt x="865538" y="183261"/>
                  </a:lnTo>
                  <a:lnTo>
                    <a:pt x="865450" y="183845"/>
                  </a:lnTo>
                  <a:lnTo>
                    <a:pt x="865362" y="184429"/>
                  </a:lnTo>
                  <a:lnTo>
                    <a:pt x="865275" y="185012"/>
                  </a:lnTo>
                  <a:lnTo>
                    <a:pt x="865190" y="185596"/>
                  </a:lnTo>
                  <a:lnTo>
                    <a:pt x="865104" y="186179"/>
                  </a:lnTo>
                  <a:lnTo>
                    <a:pt x="865020" y="186763"/>
                  </a:lnTo>
                  <a:lnTo>
                    <a:pt x="864937" y="187347"/>
                  </a:lnTo>
                  <a:lnTo>
                    <a:pt x="864854" y="187930"/>
                  </a:lnTo>
                  <a:lnTo>
                    <a:pt x="864771" y="188514"/>
                  </a:lnTo>
                  <a:lnTo>
                    <a:pt x="864690" y="189098"/>
                  </a:lnTo>
                  <a:lnTo>
                    <a:pt x="864609" y="189681"/>
                  </a:lnTo>
                  <a:lnTo>
                    <a:pt x="864528" y="190265"/>
                  </a:lnTo>
                  <a:lnTo>
                    <a:pt x="864448" y="190849"/>
                  </a:lnTo>
                  <a:lnTo>
                    <a:pt x="864368" y="191432"/>
                  </a:lnTo>
                  <a:lnTo>
                    <a:pt x="864288" y="192016"/>
                  </a:lnTo>
                  <a:lnTo>
                    <a:pt x="864209" y="192599"/>
                  </a:lnTo>
                  <a:lnTo>
                    <a:pt x="864130" y="193183"/>
                  </a:lnTo>
                  <a:lnTo>
                    <a:pt x="864051" y="193767"/>
                  </a:lnTo>
                  <a:lnTo>
                    <a:pt x="863972" y="194350"/>
                  </a:lnTo>
                  <a:lnTo>
                    <a:pt x="863893" y="194934"/>
                  </a:lnTo>
                  <a:lnTo>
                    <a:pt x="863815" y="195518"/>
                  </a:lnTo>
                  <a:lnTo>
                    <a:pt x="863736" y="196101"/>
                  </a:lnTo>
                  <a:lnTo>
                    <a:pt x="863657" y="196685"/>
                  </a:lnTo>
                  <a:lnTo>
                    <a:pt x="863577" y="197269"/>
                  </a:lnTo>
                  <a:lnTo>
                    <a:pt x="863498" y="197852"/>
                  </a:lnTo>
                  <a:lnTo>
                    <a:pt x="863418" y="198436"/>
                  </a:lnTo>
                  <a:lnTo>
                    <a:pt x="863338" y="199019"/>
                  </a:lnTo>
                  <a:lnTo>
                    <a:pt x="863257" y="199603"/>
                  </a:lnTo>
                  <a:lnTo>
                    <a:pt x="863177" y="200187"/>
                  </a:lnTo>
                  <a:lnTo>
                    <a:pt x="863095" y="200770"/>
                  </a:lnTo>
                  <a:lnTo>
                    <a:pt x="863013" y="201354"/>
                  </a:lnTo>
                  <a:lnTo>
                    <a:pt x="862931" y="201938"/>
                  </a:lnTo>
                  <a:lnTo>
                    <a:pt x="862847" y="202521"/>
                  </a:lnTo>
                  <a:lnTo>
                    <a:pt x="862762" y="203105"/>
                  </a:lnTo>
                  <a:lnTo>
                    <a:pt x="862678" y="203689"/>
                  </a:lnTo>
                  <a:lnTo>
                    <a:pt x="862591" y="204272"/>
                  </a:lnTo>
                  <a:lnTo>
                    <a:pt x="862504" y="204856"/>
                  </a:lnTo>
                  <a:lnTo>
                    <a:pt x="862417" y="205439"/>
                  </a:lnTo>
                  <a:lnTo>
                    <a:pt x="862327" y="206023"/>
                  </a:lnTo>
                  <a:lnTo>
                    <a:pt x="862237" y="206607"/>
                  </a:lnTo>
                  <a:lnTo>
                    <a:pt x="862147" y="207190"/>
                  </a:lnTo>
                  <a:lnTo>
                    <a:pt x="862053" y="207774"/>
                  </a:lnTo>
                  <a:lnTo>
                    <a:pt x="861959" y="208358"/>
                  </a:lnTo>
                  <a:lnTo>
                    <a:pt x="861865" y="208941"/>
                  </a:lnTo>
                  <a:lnTo>
                    <a:pt x="861767" y="209525"/>
                  </a:lnTo>
                  <a:lnTo>
                    <a:pt x="861669" y="210109"/>
                  </a:lnTo>
                  <a:lnTo>
                    <a:pt x="861570" y="210692"/>
                  </a:lnTo>
                  <a:lnTo>
                    <a:pt x="861467" y="211276"/>
                  </a:lnTo>
                  <a:lnTo>
                    <a:pt x="861364" y="211859"/>
                  </a:lnTo>
                  <a:lnTo>
                    <a:pt x="861261" y="212443"/>
                  </a:lnTo>
                  <a:lnTo>
                    <a:pt x="861152" y="213027"/>
                  </a:lnTo>
                  <a:lnTo>
                    <a:pt x="861043" y="213610"/>
                  </a:lnTo>
                  <a:lnTo>
                    <a:pt x="860934" y="214194"/>
                  </a:lnTo>
                  <a:lnTo>
                    <a:pt x="860819" y="214778"/>
                  </a:lnTo>
                  <a:lnTo>
                    <a:pt x="860704" y="215361"/>
                  </a:lnTo>
                  <a:lnTo>
                    <a:pt x="860589" y="215945"/>
                  </a:lnTo>
                  <a:lnTo>
                    <a:pt x="860467" y="216529"/>
                  </a:lnTo>
                  <a:lnTo>
                    <a:pt x="860346" y="217112"/>
                  </a:lnTo>
                  <a:lnTo>
                    <a:pt x="860223" y="217696"/>
                  </a:lnTo>
                  <a:lnTo>
                    <a:pt x="860094" y="218279"/>
                  </a:lnTo>
                  <a:lnTo>
                    <a:pt x="859966" y="218863"/>
                  </a:lnTo>
                  <a:lnTo>
                    <a:pt x="859835" y="219447"/>
                  </a:lnTo>
                  <a:lnTo>
                    <a:pt x="859698" y="220030"/>
                  </a:lnTo>
                  <a:lnTo>
                    <a:pt x="859562" y="220614"/>
                  </a:lnTo>
                  <a:lnTo>
                    <a:pt x="859423" y="221198"/>
                  </a:lnTo>
                  <a:lnTo>
                    <a:pt x="859277" y="221781"/>
                  </a:lnTo>
                  <a:lnTo>
                    <a:pt x="859132" y="222365"/>
                  </a:lnTo>
                  <a:lnTo>
                    <a:pt x="858984" y="222949"/>
                  </a:lnTo>
                  <a:lnTo>
                    <a:pt x="858829" y="223532"/>
                  </a:lnTo>
                  <a:lnTo>
                    <a:pt x="858675" y="224116"/>
                  </a:lnTo>
                  <a:lnTo>
                    <a:pt x="858517" y="224699"/>
                  </a:lnTo>
                  <a:lnTo>
                    <a:pt x="858353" y="225283"/>
                  </a:lnTo>
                  <a:lnTo>
                    <a:pt x="858188" y="225867"/>
                  </a:lnTo>
                  <a:lnTo>
                    <a:pt x="858020" y="226450"/>
                  </a:lnTo>
                  <a:lnTo>
                    <a:pt x="857845" y="227034"/>
                  </a:lnTo>
                  <a:lnTo>
                    <a:pt x="857670" y="227618"/>
                  </a:lnTo>
                  <a:lnTo>
                    <a:pt x="857490" y="228201"/>
                  </a:lnTo>
                  <a:lnTo>
                    <a:pt x="857304" y="228785"/>
                  </a:lnTo>
                  <a:lnTo>
                    <a:pt x="857117" y="229369"/>
                  </a:lnTo>
                  <a:lnTo>
                    <a:pt x="856926" y="229952"/>
                  </a:lnTo>
                  <a:lnTo>
                    <a:pt x="856728" y="230536"/>
                  </a:lnTo>
                  <a:lnTo>
                    <a:pt x="856529" y="231119"/>
                  </a:lnTo>
                  <a:lnTo>
                    <a:pt x="856326" y="231703"/>
                  </a:lnTo>
                  <a:lnTo>
                    <a:pt x="856115" y="232287"/>
                  </a:lnTo>
                  <a:lnTo>
                    <a:pt x="855903" y="232870"/>
                  </a:lnTo>
                  <a:lnTo>
                    <a:pt x="855686" y="233454"/>
                  </a:lnTo>
                  <a:lnTo>
                    <a:pt x="855462" y="234038"/>
                  </a:lnTo>
                  <a:lnTo>
                    <a:pt x="855237" y="234621"/>
                  </a:lnTo>
                  <a:lnTo>
                    <a:pt x="855006" y="235205"/>
                  </a:lnTo>
                  <a:lnTo>
                    <a:pt x="854768" y="235789"/>
                  </a:lnTo>
                  <a:lnTo>
                    <a:pt x="854529" y="236372"/>
                  </a:lnTo>
                  <a:lnTo>
                    <a:pt x="854283" y="236956"/>
                  </a:lnTo>
                  <a:lnTo>
                    <a:pt x="854030" y="237539"/>
                  </a:lnTo>
                  <a:lnTo>
                    <a:pt x="853777" y="238123"/>
                  </a:lnTo>
                  <a:lnTo>
                    <a:pt x="853515" y="238707"/>
                  </a:lnTo>
                  <a:lnTo>
                    <a:pt x="853246" y="239290"/>
                  </a:lnTo>
                  <a:lnTo>
                    <a:pt x="852978" y="239874"/>
                  </a:lnTo>
                  <a:lnTo>
                    <a:pt x="852699" y="240458"/>
                  </a:lnTo>
                  <a:lnTo>
                    <a:pt x="852415" y="241041"/>
                  </a:lnTo>
                  <a:lnTo>
                    <a:pt x="852130" y="241625"/>
                  </a:lnTo>
                  <a:lnTo>
                    <a:pt x="851835" y="242209"/>
                  </a:lnTo>
                  <a:lnTo>
                    <a:pt x="851533" y="242792"/>
                  </a:lnTo>
                  <a:lnTo>
                    <a:pt x="851231" y="243376"/>
                  </a:lnTo>
                  <a:lnTo>
                    <a:pt x="850918" y="243959"/>
                  </a:lnTo>
                  <a:lnTo>
                    <a:pt x="850599" y="244543"/>
                  </a:lnTo>
                  <a:lnTo>
                    <a:pt x="850280" y="245127"/>
                  </a:lnTo>
                  <a:lnTo>
                    <a:pt x="849949" y="245710"/>
                  </a:lnTo>
                  <a:lnTo>
                    <a:pt x="849611" y="246294"/>
                  </a:lnTo>
                  <a:lnTo>
                    <a:pt x="849274" y="246878"/>
                  </a:lnTo>
                  <a:lnTo>
                    <a:pt x="848923" y="247461"/>
                  </a:lnTo>
                  <a:lnTo>
                    <a:pt x="848567" y="248045"/>
                  </a:lnTo>
                  <a:lnTo>
                    <a:pt x="848210" y="248629"/>
                  </a:lnTo>
                  <a:lnTo>
                    <a:pt x="847840" y="249212"/>
                  </a:lnTo>
                  <a:lnTo>
                    <a:pt x="847464" y="249796"/>
                  </a:lnTo>
                  <a:lnTo>
                    <a:pt x="847088" y="250379"/>
                  </a:lnTo>
                  <a:lnTo>
                    <a:pt x="846696" y="250963"/>
                  </a:lnTo>
                  <a:lnTo>
                    <a:pt x="846300" y="251547"/>
                  </a:lnTo>
                  <a:lnTo>
                    <a:pt x="845904" y="252130"/>
                  </a:lnTo>
                  <a:lnTo>
                    <a:pt x="845492" y="252714"/>
                  </a:lnTo>
                  <a:lnTo>
                    <a:pt x="845075" y="253298"/>
                  </a:lnTo>
                  <a:lnTo>
                    <a:pt x="844658" y="253881"/>
                  </a:lnTo>
                  <a:lnTo>
                    <a:pt x="844223" y="254465"/>
                  </a:lnTo>
                  <a:lnTo>
                    <a:pt x="843784" y="255049"/>
                  </a:lnTo>
                  <a:lnTo>
                    <a:pt x="843346" y="255632"/>
                  </a:lnTo>
                  <a:lnTo>
                    <a:pt x="842889" y="256216"/>
                  </a:lnTo>
                  <a:lnTo>
                    <a:pt x="842428" y="256799"/>
                  </a:lnTo>
                  <a:lnTo>
                    <a:pt x="841968" y="257383"/>
                  </a:lnTo>
                  <a:lnTo>
                    <a:pt x="841487" y="257967"/>
                  </a:lnTo>
                  <a:lnTo>
                    <a:pt x="841004" y="258550"/>
                  </a:lnTo>
                  <a:lnTo>
                    <a:pt x="840521" y="259134"/>
                  </a:lnTo>
                  <a:lnTo>
                    <a:pt x="840016" y="259718"/>
                  </a:lnTo>
                  <a:lnTo>
                    <a:pt x="839510" y="260301"/>
                  </a:lnTo>
                  <a:lnTo>
                    <a:pt x="839003" y="260885"/>
                  </a:lnTo>
                  <a:lnTo>
                    <a:pt x="838474" y="261469"/>
                  </a:lnTo>
                  <a:lnTo>
                    <a:pt x="837944" y="262052"/>
                  </a:lnTo>
                  <a:lnTo>
                    <a:pt x="837414" y="262636"/>
                  </a:lnTo>
                  <a:lnTo>
                    <a:pt x="836860" y="263219"/>
                  </a:lnTo>
                  <a:lnTo>
                    <a:pt x="836306" y="263803"/>
                  </a:lnTo>
                  <a:lnTo>
                    <a:pt x="835751" y="264387"/>
                  </a:lnTo>
                  <a:lnTo>
                    <a:pt x="835172" y="264970"/>
                  </a:lnTo>
                  <a:lnTo>
                    <a:pt x="834593" y="265554"/>
                  </a:lnTo>
                  <a:lnTo>
                    <a:pt x="834013" y="266138"/>
                  </a:lnTo>
                  <a:lnTo>
                    <a:pt x="833408" y="266721"/>
                  </a:lnTo>
                  <a:lnTo>
                    <a:pt x="832804" y="267305"/>
                  </a:lnTo>
                  <a:lnTo>
                    <a:pt x="832198" y="267889"/>
                  </a:lnTo>
                  <a:lnTo>
                    <a:pt x="831568" y="268472"/>
                  </a:lnTo>
                  <a:lnTo>
                    <a:pt x="830938" y="269056"/>
                  </a:lnTo>
                  <a:lnTo>
                    <a:pt x="830306" y="269639"/>
                  </a:lnTo>
                  <a:lnTo>
                    <a:pt x="829650" y="270223"/>
                  </a:lnTo>
                  <a:lnTo>
                    <a:pt x="828994" y="270807"/>
                  </a:lnTo>
                  <a:lnTo>
                    <a:pt x="828334" y="271390"/>
                  </a:lnTo>
                  <a:lnTo>
                    <a:pt x="827652" y="271974"/>
                  </a:lnTo>
                  <a:lnTo>
                    <a:pt x="826970" y="272558"/>
                  </a:lnTo>
                  <a:lnTo>
                    <a:pt x="826283" y="273141"/>
                  </a:lnTo>
                  <a:lnTo>
                    <a:pt x="825574" y="273725"/>
                  </a:lnTo>
                  <a:lnTo>
                    <a:pt x="824865" y="274309"/>
                  </a:lnTo>
                  <a:lnTo>
                    <a:pt x="824152" y="274892"/>
                  </a:lnTo>
                  <a:lnTo>
                    <a:pt x="823416" y="275476"/>
                  </a:lnTo>
                  <a:lnTo>
                    <a:pt x="822680" y="276059"/>
                  </a:lnTo>
                  <a:lnTo>
                    <a:pt x="821938" y="276643"/>
                  </a:lnTo>
                  <a:lnTo>
                    <a:pt x="821175" y="277227"/>
                  </a:lnTo>
                  <a:lnTo>
                    <a:pt x="820412" y="277810"/>
                  </a:lnTo>
                  <a:lnTo>
                    <a:pt x="819643" y="278394"/>
                  </a:lnTo>
                  <a:lnTo>
                    <a:pt x="818853" y="278978"/>
                  </a:lnTo>
                  <a:lnTo>
                    <a:pt x="818062" y="279561"/>
                  </a:lnTo>
                  <a:lnTo>
                    <a:pt x="817265" y="280145"/>
                  </a:lnTo>
                  <a:lnTo>
                    <a:pt x="816447" y="280729"/>
                  </a:lnTo>
                  <a:lnTo>
                    <a:pt x="815629" y="281312"/>
                  </a:lnTo>
                  <a:lnTo>
                    <a:pt x="814803" y="281896"/>
                  </a:lnTo>
                  <a:lnTo>
                    <a:pt x="813958" y="282479"/>
                  </a:lnTo>
                  <a:lnTo>
                    <a:pt x="813113" y="283063"/>
                  </a:lnTo>
                  <a:lnTo>
                    <a:pt x="812259" y="283647"/>
                  </a:lnTo>
                  <a:lnTo>
                    <a:pt x="811386" y="284230"/>
                  </a:lnTo>
                  <a:lnTo>
                    <a:pt x="810513" y="284814"/>
                  </a:lnTo>
                  <a:lnTo>
                    <a:pt x="809631" y="285398"/>
                  </a:lnTo>
                  <a:lnTo>
                    <a:pt x="808731" y="285981"/>
                  </a:lnTo>
                  <a:lnTo>
                    <a:pt x="807830" y="286565"/>
                  </a:lnTo>
                  <a:lnTo>
                    <a:pt x="806919" y="287149"/>
                  </a:lnTo>
                  <a:lnTo>
                    <a:pt x="805992" y="287732"/>
                  </a:lnTo>
                  <a:lnTo>
                    <a:pt x="805064" y="288316"/>
                  </a:lnTo>
                  <a:lnTo>
                    <a:pt x="804125" y="288899"/>
                  </a:lnTo>
                  <a:lnTo>
                    <a:pt x="803170" y="289483"/>
                  </a:lnTo>
                  <a:lnTo>
                    <a:pt x="802215" y="290067"/>
                  </a:lnTo>
                  <a:lnTo>
                    <a:pt x="801247" y="290650"/>
                  </a:lnTo>
                  <a:lnTo>
                    <a:pt x="800265" y="291234"/>
                  </a:lnTo>
                  <a:lnTo>
                    <a:pt x="799283" y="291818"/>
                  </a:lnTo>
                  <a:lnTo>
                    <a:pt x="798288" y="292401"/>
                  </a:lnTo>
                  <a:lnTo>
                    <a:pt x="797279" y="292985"/>
                  </a:lnTo>
                  <a:lnTo>
                    <a:pt x="796269" y="293569"/>
                  </a:lnTo>
                  <a:lnTo>
                    <a:pt x="795246" y="294152"/>
                  </a:lnTo>
                  <a:lnTo>
                    <a:pt x="794210" y="294736"/>
                  </a:lnTo>
                  <a:lnTo>
                    <a:pt x="793175" y="295319"/>
                  </a:lnTo>
                  <a:lnTo>
                    <a:pt x="792124" y="295903"/>
                  </a:lnTo>
                  <a:lnTo>
                    <a:pt x="791062" y="296487"/>
                  </a:lnTo>
                  <a:lnTo>
                    <a:pt x="790000" y="297070"/>
                  </a:lnTo>
                  <a:lnTo>
                    <a:pt x="788922" y="297654"/>
                  </a:lnTo>
                  <a:lnTo>
                    <a:pt x="787834" y="298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6847594" y="5652132"/>
              <a:ext cx="1022656" cy="729026"/>
            </a:xfrm>
            <a:custGeom>
              <a:avLst/>
              <a:pathLst>
                <a:path w="1022656" h="729026">
                  <a:moveTo>
                    <a:pt x="345690" y="729026"/>
                  </a:moveTo>
                  <a:lnTo>
                    <a:pt x="345738" y="727599"/>
                  </a:lnTo>
                  <a:lnTo>
                    <a:pt x="345878" y="726173"/>
                  </a:lnTo>
                  <a:lnTo>
                    <a:pt x="346077" y="724746"/>
                  </a:lnTo>
                  <a:lnTo>
                    <a:pt x="346418" y="723319"/>
                  </a:lnTo>
                  <a:lnTo>
                    <a:pt x="346810" y="721893"/>
                  </a:lnTo>
                  <a:lnTo>
                    <a:pt x="347308" y="720466"/>
                  </a:lnTo>
                  <a:lnTo>
                    <a:pt x="347896" y="719039"/>
                  </a:lnTo>
                  <a:lnTo>
                    <a:pt x="348540" y="717613"/>
                  </a:lnTo>
                  <a:lnTo>
                    <a:pt x="349321" y="716186"/>
                  </a:lnTo>
                  <a:lnTo>
                    <a:pt x="350148" y="714759"/>
                  </a:lnTo>
                  <a:lnTo>
                    <a:pt x="351076" y="713333"/>
                  </a:lnTo>
                  <a:lnTo>
                    <a:pt x="352087" y="711906"/>
                  </a:lnTo>
                  <a:lnTo>
                    <a:pt x="353150" y="710479"/>
                  </a:lnTo>
                  <a:lnTo>
                    <a:pt x="354336" y="709053"/>
                  </a:lnTo>
                  <a:lnTo>
                    <a:pt x="355565" y="707626"/>
                  </a:lnTo>
                  <a:lnTo>
                    <a:pt x="356883" y="706199"/>
                  </a:lnTo>
                  <a:lnTo>
                    <a:pt x="358275" y="704773"/>
                  </a:lnTo>
                  <a:lnTo>
                    <a:pt x="359712" y="703346"/>
                  </a:lnTo>
                  <a:lnTo>
                    <a:pt x="361256" y="701919"/>
                  </a:lnTo>
                  <a:lnTo>
                    <a:pt x="362836" y="700493"/>
                  </a:lnTo>
                  <a:lnTo>
                    <a:pt x="364491" y="699066"/>
                  </a:lnTo>
                  <a:lnTo>
                    <a:pt x="366207" y="697639"/>
                  </a:lnTo>
                  <a:lnTo>
                    <a:pt x="367960" y="696213"/>
                  </a:lnTo>
                  <a:lnTo>
                    <a:pt x="369800" y="694786"/>
                  </a:lnTo>
                  <a:lnTo>
                    <a:pt x="371667" y="693359"/>
                  </a:lnTo>
                  <a:lnTo>
                    <a:pt x="373593" y="691933"/>
                  </a:lnTo>
                  <a:lnTo>
                    <a:pt x="375566" y="690506"/>
                  </a:lnTo>
                  <a:lnTo>
                    <a:pt x="377567" y="689079"/>
                  </a:lnTo>
                  <a:lnTo>
                    <a:pt x="379631" y="687653"/>
                  </a:lnTo>
                  <a:lnTo>
                    <a:pt x="381714" y="686226"/>
                  </a:lnTo>
                  <a:lnTo>
                    <a:pt x="383839" y="684799"/>
                  </a:lnTo>
                  <a:lnTo>
                    <a:pt x="385993" y="683373"/>
                  </a:lnTo>
                  <a:lnTo>
                    <a:pt x="388167" y="681946"/>
                  </a:lnTo>
                  <a:lnTo>
                    <a:pt x="390379" y="680519"/>
                  </a:lnTo>
                  <a:lnTo>
                    <a:pt x="392601" y="679093"/>
                  </a:lnTo>
                  <a:lnTo>
                    <a:pt x="394847" y="677666"/>
                  </a:lnTo>
                  <a:lnTo>
                    <a:pt x="397106" y="676239"/>
                  </a:lnTo>
                  <a:lnTo>
                    <a:pt x="399375" y="674813"/>
                  </a:lnTo>
                  <a:lnTo>
                    <a:pt x="401657" y="673386"/>
                  </a:lnTo>
                  <a:lnTo>
                    <a:pt x="403942" y="671959"/>
                  </a:lnTo>
                  <a:lnTo>
                    <a:pt x="406231" y="670533"/>
                  </a:lnTo>
                  <a:lnTo>
                    <a:pt x="408519" y="669106"/>
                  </a:lnTo>
                  <a:lnTo>
                    <a:pt x="410807" y="667679"/>
                  </a:lnTo>
                  <a:lnTo>
                    <a:pt x="413085" y="666253"/>
                  </a:lnTo>
                  <a:lnTo>
                    <a:pt x="415357" y="664826"/>
                  </a:lnTo>
                  <a:lnTo>
                    <a:pt x="417617" y="663399"/>
                  </a:lnTo>
                  <a:lnTo>
                    <a:pt x="419862" y="661973"/>
                  </a:lnTo>
                  <a:lnTo>
                    <a:pt x="422097" y="660546"/>
                  </a:lnTo>
                  <a:lnTo>
                    <a:pt x="424301" y="659119"/>
                  </a:lnTo>
                  <a:lnTo>
                    <a:pt x="426493" y="657693"/>
                  </a:lnTo>
                  <a:lnTo>
                    <a:pt x="428657" y="656266"/>
                  </a:lnTo>
                  <a:lnTo>
                    <a:pt x="430793" y="654839"/>
                  </a:lnTo>
                  <a:lnTo>
                    <a:pt x="432912" y="653413"/>
                  </a:lnTo>
                  <a:lnTo>
                    <a:pt x="434982" y="651986"/>
                  </a:lnTo>
                  <a:lnTo>
                    <a:pt x="437033" y="650559"/>
                  </a:lnTo>
                  <a:lnTo>
                    <a:pt x="439044" y="649133"/>
                  </a:lnTo>
                  <a:lnTo>
                    <a:pt x="441016" y="647706"/>
                  </a:lnTo>
                  <a:lnTo>
                    <a:pt x="442964" y="646279"/>
                  </a:lnTo>
                  <a:lnTo>
                    <a:pt x="444848" y="644853"/>
                  </a:lnTo>
                  <a:lnTo>
                    <a:pt x="446708" y="643426"/>
                  </a:lnTo>
                  <a:lnTo>
                    <a:pt x="448517" y="641999"/>
                  </a:lnTo>
                  <a:lnTo>
                    <a:pt x="450279" y="640573"/>
                  </a:lnTo>
                  <a:lnTo>
                    <a:pt x="452012" y="639146"/>
                  </a:lnTo>
                  <a:lnTo>
                    <a:pt x="453669" y="637719"/>
                  </a:lnTo>
                  <a:lnTo>
                    <a:pt x="455298" y="636293"/>
                  </a:lnTo>
                  <a:lnTo>
                    <a:pt x="456869" y="634866"/>
                  </a:lnTo>
                  <a:lnTo>
                    <a:pt x="458385" y="633439"/>
                  </a:lnTo>
                  <a:lnTo>
                    <a:pt x="459870" y="632013"/>
                  </a:lnTo>
                  <a:lnTo>
                    <a:pt x="461269" y="630586"/>
                  </a:lnTo>
                  <a:lnTo>
                    <a:pt x="462638" y="629159"/>
                  </a:lnTo>
                  <a:lnTo>
                    <a:pt x="463943" y="627733"/>
                  </a:lnTo>
                  <a:lnTo>
                    <a:pt x="465189" y="626306"/>
                  </a:lnTo>
                  <a:lnTo>
                    <a:pt x="466401" y="624879"/>
                  </a:lnTo>
                  <a:lnTo>
                    <a:pt x="467522" y="623453"/>
                  </a:lnTo>
                  <a:lnTo>
                    <a:pt x="468611" y="622026"/>
                  </a:lnTo>
                  <a:lnTo>
                    <a:pt x="469633" y="620599"/>
                  </a:lnTo>
                  <a:lnTo>
                    <a:pt x="470593" y="619173"/>
                  </a:lnTo>
                  <a:lnTo>
                    <a:pt x="471518" y="617746"/>
                  </a:lnTo>
                  <a:lnTo>
                    <a:pt x="472349" y="616319"/>
                  </a:lnTo>
                  <a:lnTo>
                    <a:pt x="473148" y="614893"/>
                  </a:lnTo>
                  <a:lnTo>
                    <a:pt x="473877" y="613466"/>
                  </a:lnTo>
                  <a:lnTo>
                    <a:pt x="474545" y="612039"/>
                  </a:lnTo>
                  <a:lnTo>
                    <a:pt x="475177" y="610613"/>
                  </a:lnTo>
                  <a:lnTo>
                    <a:pt x="475714" y="609186"/>
                  </a:lnTo>
                  <a:lnTo>
                    <a:pt x="476219" y="607759"/>
                  </a:lnTo>
                  <a:lnTo>
                    <a:pt x="476655" y="606333"/>
                  </a:lnTo>
                  <a:lnTo>
                    <a:pt x="477029" y="604906"/>
                  </a:lnTo>
                  <a:lnTo>
                    <a:pt x="477368" y="603479"/>
                  </a:lnTo>
                  <a:lnTo>
                    <a:pt x="477614" y="602053"/>
                  </a:lnTo>
                  <a:lnTo>
                    <a:pt x="477828" y="600626"/>
                  </a:lnTo>
                  <a:lnTo>
                    <a:pt x="477975" y="599199"/>
                  </a:lnTo>
                  <a:lnTo>
                    <a:pt x="478062" y="597773"/>
                  </a:lnTo>
                  <a:lnTo>
                    <a:pt x="478115" y="596346"/>
                  </a:lnTo>
                  <a:lnTo>
                    <a:pt x="478077" y="594919"/>
                  </a:lnTo>
                  <a:lnTo>
                    <a:pt x="478009" y="593493"/>
                  </a:lnTo>
                  <a:lnTo>
                    <a:pt x="477877" y="592066"/>
                  </a:lnTo>
                  <a:lnTo>
                    <a:pt x="477687" y="590639"/>
                  </a:lnTo>
                  <a:lnTo>
                    <a:pt x="477464" y="589213"/>
                  </a:lnTo>
                  <a:lnTo>
                    <a:pt x="477155" y="587786"/>
                  </a:lnTo>
                  <a:lnTo>
                    <a:pt x="476817" y="586359"/>
                  </a:lnTo>
                  <a:lnTo>
                    <a:pt x="476419" y="584933"/>
                  </a:lnTo>
                  <a:lnTo>
                    <a:pt x="475966" y="583506"/>
                  </a:lnTo>
                  <a:lnTo>
                    <a:pt x="475483" y="582079"/>
                  </a:lnTo>
                  <a:lnTo>
                    <a:pt x="474918" y="580653"/>
                  </a:lnTo>
                  <a:lnTo>
                    <a:pt x="474327" y="579226"/>
                  </a:lnTo>
                  <a:lnTo>
                    <a:pt x="473679" y="577799"/>
                  </a:lnTo>
                  <a:lnTo>
                    <a:pt x="472981" y="576373"/>
                  </a:lnTo>
                  <a:lnTo>
                    <a:pt x="472255" y="574946"/>
                  </a:lnTo>
                  <a:lnTo>
                    <a:pt x="471453" y="573519"/>
                  </a:lnTo>
                  <a:lnTo>
                    <a:pt x="470627" y="572093"/>
                  </a:lnTo>
                  <a:lnTo>
                    <a:pt x="469749" y="570666"/>
                  </a:lnTo>
                  <a:lnTo>
                    <a:pt x="468825" y="569239"/>
                  </a:lnTo>
                  <a:lnTo>
                    <a:pt x="467875" y="567813"/>
                  </a:lnTo>
                  <a:lnTo>
                    <a:pt x="466858" y="566386"/>
                  </a:lnTo>
                  <a:lnTo>
                    <a:pt x="465817" y="564959"/>
                  </a:lnTo>
                  <a:lnTo>
                    <a:pt x="464730" y="563533"/>
                  </a:lnTo>
                  <a:lnTo>
                    <a:pt x="463602" y="562106"/>
                  </a:lnTo>
                  <a:lnTo>
                    <a:pt x="462450" y="560679"/>
                  </a:lnTo>
                  <a:lnTo>
                    <a:pt x="461237" y="559253"/>
                  </a:lnTo>
                  <a:lnTo>
                    <a:pt x="460004" y="557826"/>
                  </a:lnTo>
                  <a:lnTo>
                    <a:pt x="458730" y="556399"/>
                  </a:lnTo>
                  <a:lnTo>
                    <a:pt x="457419" y="554973"/>
                  </a:lnTo>
                  <a:lnTo>
                    <a:pt x="456087" y="553546"/>
                  </a:lnTo>
                  <a:lnTo>
                    <a:pt x="454702" y="552119"/>
                  </a:lnTo>
                  <a:lnTo>
                    <a:pt x="453299" y="550693"/>
                  </a:lnTo>
                  <a:lnTo>
                    <a:pt x="451859" y="549266"/>
                  </a:lnTo>
                  <a:lnTo>
                    <a:pt x="450388" y="547839"/>
                  </a:lnTo>
                  <a:lnTo>
                    <a:pt x="448898" y="546413"/>
                  </a:lnTo>
                  <a:lnTo>
                    <a:pt x="447362" y="544986"/>
                  </a:lnTo>
                  <a:lnTo>
                    <a:pt x="445810" y="543559"/>
                  </a:lnTo>
                  <a:lnTo>
                    <a:pt x="444227" y="542133"/>
                  </a:lnTo>
                  <a:lnTo>
                    <a:pt x="442616" y="540706"/>
                  </a:lnTo>
                  <a:lnTo>
                    <a:pt x="440989" y="539279"/>
                  </a:lnTo>
                  <a:lnTo>
                    <a:pt x="439322" y="537853"/>
                  </a:lnTo>
                  <a:lnTo>
                    <a:pt x="437642" y="536426"/>
                  </a:lnTo>
                  <a:lnTo>
                    <a:pt x="435934" y="534999"/>
                  </a:lnTo>
                  <a:lnTo>
                    <a:pt x="434203" y="533573"/>
                  </a:lnTo>
                  <a:lnTo>
                    <a:pt x="432457" y="532146"/>
                  </a:lnTo>
                  <a:lnTo>
                    <a:pt x="430677" y="530719"/>
                  </a:lnTo>
                  <a:lnTo>
                    <a:pt x="428885" y="529293"/>
                  </a:lnTo>
                  <a:lnTo>
                    <a:pt x="427069" y="527866"/>
                  </a:lnTo>
                  <a:lnTo>
                    <a:pt x="425232" y="526439"/>
                  </a:lnTo>
                  <a:lnTo>
                    <a:pt x="423382" y="525013"/>
                  </a:lnTo>
                  <a:lnTo>
                    <a:pt x="421502" y="523586"/>
                  </a:lnTo>
                  <a:lnTo>
                    <a:pt x="419611" y="522159"/>
                  </a:lnTo>
                  <a:lnTo>
                    <a:pt x="417698" y="520733"/>
                  </a:lnTo>
                  <a:lnTo>
                    <a:pt x="415766" y="519306"/>
                  </a:lnTo>
                  <a:lnTo>
                    <a:pt x="413822" y="517879"/>
                  </a:lnTo>
                  <a:lnTo>
                    <a:pt x="411850" y="516453"/>
                  </a:lnTo>
                  <a:lnTo>
                    <a:pt x="409867" y="515026"/>
                  </a:lnTo>
                  <a:lnTo>
                    <a:pt x="407863" y="513599"/>
                  </a:lnTo>
                  <a:lnTo>
                    <a:pt x="405840" y="512173"/>
                  </a:lnTo>
                  <a:lnTo>
                    <a:pt x="403807" y="510746"/>
                  </a:lnTo>
                  <a:lnTo>
                    <a:pt x="401743" y="509319"/>
                  </a:lnTo>
                  <a:lnTo>
                    <a:pt x="399669" y="507893"/>
                  </a:lnTo>
                  <a:lnTo>
                    <a:pt x="397574" y="506466"/>
                  </a:lnTo>
                  <a:lnTo>
                    <a:pt x="395458" y="505039"/>
                  </a:lnTo>
                  <a:lnTo>
                    <a:pt x="393331" y="503613"/>
                  </a:lnTo>
                  <a:lnTo>
                    <a:pt x="391172" y="502186"/>
                  </a:lnTo>
                  <a:lnTo>
                    <a:pt x="389001" y="500759"/>
                  </a:lnTo>
                  <a:lnTo>
                    <a:pt x="386807" y="499333"/>
                  </a:lnTo>
                  <a:lnTo>
                    <a:pt x="384589" y="497906"/>
                  </a:lnTo>
                  <a:lnTo>
                    <a:pt x="382358" y="496479"/>
                  </a:lnTo>
                  <a:lnTo>
                    <a:pt x="380090" y="495053"/>
                  </a:lnTo>
                  <a:lnTo>
                    <a:pt x="377809" y="493626"/>
                  </a:lnTo>
                  <a:lnTo>
                    <a:pt x="375501" y="492199"/>
                  </a:lnTo>
                  <a:lnTo>
                    <a:pt x="373165" y="490773"/>
                  </a:lnTo>
                  <a:lnTo>
                    <a:pt x="370814" y="489346"/>
                  </a:lnTo>
                  <a:lnTo>
                    <a:pt x="368420" y="487919"/>
                  </a:lnTo>
                  <a:lnTo>
                    <a:pt x="366009" y="486493"/>
                  </a:lnTo>
                  <a:lnTo>
                    <a:pt x="363566" y="485066"/>
                  </a:lnTo>
                  <a:lnTo>
                    <a:pt x="361090" y="483639"/>
                  </a:lnTo>
                  <a:lnTo>
                    <a:pt x="358596" y="482213"/>
                  </a:lnTo>
                  <a:lnTo>
                    <a:pt x="356050" y="480786"/>
                  </a:lnTo>
                  <a:lnTo>
                    <a:pt x="353486" y="479359"/>
                  </a:lnTo>
                  <a:lnTo>
                    <a:pt x="350882" y="477933"/>
                  </a:lnTo>
                  <a:lnTo>
                    <a:pt x="348240" y="476506"/>
                  </a:lnTo>
                  <a:lnTo>
                    <a:pt x="345578" y="475079"/>
                  </a:lnTo>
                  <a:lnTo>
                    <a:pt x="342853" y="473653"/>
                  </a:lnTo>
                  <a:lnTo>
                    <a:pt x="340107" y="472226"/>
                  </a:lnTo>
                  <a:lnTo>
                    <a:pt x="337316" y="470799"/>
                  </a:lnTo>
                  <a:lnTo>
                    <a:pt x="334480" y="469373"/>
                  </a:lnTo>
                  <a:lnTo>
                    <a:pt x="331620" y="467946"/>
                  </a:lnTo>
                  <a:lnTo>
                    <a:pt x="328689" y="466519"/>
                  </a:lnTo>
                  <a:lnTo>
                    <a:pt x="325733" y="465093"/>
                  </a:lnTo>
                  <a:lnTo>
                    <a:pt x="322726" y="463666"/>
                  </a:lnTo>
                  <a:lnTo>
                    <a:pt x="319669" y="462239"/>
                  </a:lnTo>
                  <a:lnTo>
                    <a:pt x="316584" y="460813"/>
                  </a:lnTo>
                  <a:lnTo>
                    <a:pt x="313421" y="459386"/>
                  </a:lnTo>
                  <a:lnTo>
                    <a:pt x="310231" y="457959"/>
                  </a:lnTo>
                  <a:lnTo>
                    <a:pt x="306984" y="456533"/>
                  </a:lnTo>
                  <a:lnTo>
                    <a:pt x="303683" y="455106"/>
                  </a:lnTo>
                  <a:lnTo>
                    <a:pt x="300352" y="453679"/>
                  </a:lnTo>
                  <a:lnTo>
                    <a:pt x="296936" y="452253"/>
                  </a:lnTo>
                  <a:lnTo>
                    <a:pt x="293491" y="450826"/>
                  </a:lnTo>
                  <a:lnTo>
                    <a:pt x="289987" y="449399"/>
                  </a:lnTo>
                  <a:lnTo>
                    <a:pt x="286426" y="447973"/>
                  </a:lnTo>
                  <a:lnTo>
                    <a:pt x="282834" y="446546"/>
                  </a:lnTo>
                  <a:lnTo>
                    <a:pt x="279154" y="445119"/>
                  </a:lnTo>
                  <a:lnTo>
                    <a:pt x="275445" y="443693"/>
                  </a:lnTo>
                  <a:lnTo>
                    <a:pt x="271676" y="442266"/>
                  </a:lnTo>
                  <a:lnTo>
                    <a:pt x="267849" y="440839"/>
                  </a:lnTo>
                  <a:lnTo>
                    <a:pt x="263992" y="439413"/>
                  </a:lnTo>
                  <a:lnTo>
                    <a:pt x="260049" y="437986"/>
                  </a:lnTo>
                  <a:lnTo>
                    <a:pt x="256078" y="436559"/>
                  </a:lnTo>
                  <a:lnTo>
                    <a:pt x="252049" y="435133"/>
                  </a:lnTo>
                  <a:lnTo>
                    <a:pt x="247965" y="433706"/>
                  </a:lnTo>
                  <a:lnTo>
                    <a:pt x="243852" y="432279"/>
                  </a:lnTo>
                  <a:lnTo>
                    <a:pt x="239661" y="430853"/>
                  </a:lnTo>
                  <a:lnTo>
                    <a:pt x="235443" y="429426"/>
                  </a:lnTo>
                  <a:lnTo>
                    <a:pt x="231174" y="427999"/>
                  </a:lnTo>
                  <a:lnTo>
                    <a:pt x="226856" y="426573"/>
                  </a:lnTo>
                  <a:lnTo>
                    <a:pt x="222514" y="425146"/>
                  </a:lnTo>
                  <a:lnTo>
                    <a:pt x="218104" y="423719"/>
                  </a:lnTo>
                  <a:lnTo>
                    <a:pt x="213673" y="422293"/>
                  </a:lnTo>
                  <a:lnTo>
                    <a:pt x="209200" y="420866"/>
                  </a:lnTo>
                  <a:lnTo>
                    <a:pt x="204689" y="419439"/>
                  </a:lnTo>
                  <a:lnTo>
                    <a:pt x="200159" y="418013"/>
                  </a:lnTo>
                  <a:lnTo>
                    <a:pt x="195579" y="416586"/>
                  </a:lnTo>
                  <a:lnTo>
                    <a:pt x="190984" y="415159"/>
                  </a:lnTo>
                  <a:lnTo>
                    <a:pt x="186360" y="413733"/>
                  </a:lnTo>
                  <a:lnTo>
                    <a:pt x="181712" y="412306"/>
                  </a:lnTo>
                  <a:lnTo>
                    <a:pt x="177053" y="410879"/>
                  </a:lnTo>
                  <a:lnTo>
                    <a:pt x="172366" y="409453"/>
                  </a:lnTo>
                  <a:lnTo>
                    <a:pt x="167673" y="408026"/>
                  </a:lnTo>
                  <a:lnTo>
                    <a:pt x="162968" y="406599"/>
                  </a:lnTo>
                  <a:lnTo>
                    <a:pt x="158256" y="405173"/>
                  </a:lnTo>
                  <a:lnTo>
                    <a:pt x="153542" y="403746"/>
                  </a:lnTo>
                  <a:lnTo>
                    <a:pt x="148828" y="402319"/>
                  </a:lnTo>
                  <a:lnTo>
                    <a:pt x="144118" y="400893"/>
                  </a:lnTo>
                  <a:lnTo>
                    <a:pt x="139415" y="399466"/>
                  </a:lnTo>
                  <a:lnTo>
                    <a:pt x="134726" y="398039"/>
                  </a:lnTo>
                  <a:lnTo>
                    <a:pt x="130045" y="396613"/>
                  </a:lnTo>
                  <a:lnTo>
                    <a:pt x="125396" y="395186"/>
                  </a:lnTo>
                  <a:lnTo>
                    <a:pt x="120761" y="393759"/>
                  </a:lnTo>
                  <a:lnTo>
                    <a:pt x="116156" y="392333"/>
                  </a:lnTo>
                  <a:lnTo>
                    <a:pt x="111588" y="390906"/>
                  </a:lnTo>
                  <a:lnTo>
                    <a:pt x="107038" y="389479"/>
                  </a:lnTo>
                  <a:lnTo>
                    <a:pt x="102555" y="388053"/>
                  </a:lnTo>
                  <a:lnTo>
                    <a:pt x="98099" y="386626"/>
                  </a:lnTo>
                  <a:lnTo>
                    <a:pt x="93695" y="385199"/>
                  </a:lnTo>
                  <a:lnTo>
                    <a:pt x="89351" y="383773"/>
                  </a:lnTo>
                  <a:lnTo>
                    <a:pt x="85038" y="382346"/>
                  </a:lnTo>
                  <a:lnTo>
                    <a:pt x="80827" y="380919"/>
                  </a:lnTo>
                  <a:lnTo>
                    <a:pt x="76655" y="379493"/>
                  </a:lnTo>
                  <a:lnTo>
                    <a:pt x="72559" y="378066"/>
                  </a:lnTo>
                  <a:lnTo>
                    <a:pt x="68547" y="376639"/>
                  </a:lnTo>
                  <a:lnTo>
                    <a:pt x="64577" y="375213"/>
                  </a:lnTo>
                  <a:lnTo>
                    <a:pt x="60745" y="373786"/>
                  </a:lnTo>
                  <a:lnTo>
                    <a:pt x="56963" y="372359"/>
                  </a:lnTo>
                  <a:lnTo>
                    <a:pt x="53280" y="370933"/>
                  </a:lnTo>
                  <a:lnTo>
                    <a:pt x="49704" y="369506"/>
                  </a:lnTo>
                  <a:lnTo>
                    <a:pt x="46182" y="368079"/>
                  </a:lnTo>
                  <a:lnTo>
                    <a:pt x="42830" y="366653"/>
                  </a:lnTo>
                  <a:lnTo>
                    <a:pt x="39538" y="365226"/>
                  </a:lnTo>
                  <a:lnTo>
                    <a:pt x="36367" y="363799"/>
                  </a:lnTo>
                  <a:lnTo>
                    <a:pt x="33324" y="362373"/>
                  </a:lnTo>
                  <a:lnTo>
                    <a:pt x="30344" y="360946"/>
                  </a:lnTo>
                  <a:lnTo>
                    <a:pt x="27564" y="359519"/>
                  </a:lnTo>
                  <a:lnTo>
                    <a:pt x="24854" y="358093"/>
                  </a:lnTo>
                  <a:lnTo>
                    <a:pt x="22282" y="356666"/>
                  </a:lnTo>
                  <a:lnTo>
                    <a:pt x="19855" y="355239"/>
                  </a:lnTo>
                  <a:lnTo>
                    <a:pt x="17501" y="353813"/>
                  </a:lnTo>
                  <a:lnTo>
                    <a:pt x="15370" y="352386"/>
                  </a:lnTo>
                  <a:lnTo>
                    <a:pt x="13316" y="350959"/>
                  </a:lnTo>
                  <a:lnTo>
                    <a:pt x="11415" y="349533"/>
                  </a:lnTo>
                  <a:lnTo>
                    <a:pt x="9672" y="348106"/>
                  </a:lnTo>
                  <a:lnTo>
                    <a:pt x="8008" y="346679"/>
                  </a:lnTo>
                  <a:lnTo>
                    <a:pt x="6584" y="345253"/>
                  </a:lnTo>
                  <a:lnTo>
                    <a:pt x="5243" y="343826"/>
                  </a:lnTo>
                  <a:lnTo>
                    <a:pt x="4065" y="342399"/>
                  </a:lnTo>
                  <a:lnTo>
                    <a:pt x="3053" y="340973"/>
                  </a:lnTo>
                  <a:lnTo>
                    <a:pt x="2125" y="339546"/>
                  </a:lnTo>
                  <a:lnTo>
                    <a:pt x="1446" y="338119"/>
                  </a:lnTo>
                  <a:lnTo>
                    <a:pt x="853" y="336693"/>
                  </a:lnTo>
                  <a:lnTo>
                    <a:pt x="427" y="335266"/>
                  </a:lnTo>
                  <a:lnTo>
                    <a:pt x="171" y="333839"/>
                  </a:lnTo>
                  <a:lnTo>
                    <a:pt x="0" y="332413"/>
                  </a:lnTo>
                  <a:lnTo>
                    <a:pt x="80" y="330986"/>
                  </a:lnTo>
                  <a:lnTo>
                    <a:pt x="246" y="329559"/>
                  </a:lnTo>
                  <a:lnTo>
                    <a:pt x="578" y="328133"/>
                  </a:lnTo>
                  <a:lnTo>
                    <a:pt x="1079" y="326706"/>
                  </a:lnTo>
                  <a:lnTo>
                    <a:pt x="1663" y="325279"/>
                  </a:lnTo>
                  <a:lnTo>
                    <a:pt x="2493" y="323853"/>
                  </a:lnTo>
                  <a:lnTo>
                    <a:pt x="3406" y="322426"/>
                  </a:lnTo>
                  <a:lnTo>
                    <a:pt x="4479" y="320999"/>
                  </a:lnTo>
                  <a:lnTo>
                    <a:pt x="5714" y="319573"/>
                  </a:lnTo>
                  <a:lnTo>
                    <a:pt x="7028" y="318146"/>
                  </a:lnTo>
                  <a:lnTo>
                    <a:pt x="8574" y="316719"/>
                  </a:lnTo>
                  <a:lnTo>
                    <a:pt x="10198" y="315293"/>
                  </a:lnTo>
                  <a:lnTo>
                    <a:pt x="11972" y="313866"/>
                  </a:lnTo>
                  <a:lnTo>
                    <a:pt x="13896" y="312439"/>
                  </a:lnTo>
                  <a:lnTo>
                    <a:pt x="15893" y="311013"/>
                  </a:lnTo>
                  <a:lnTo>
                    <a:pt x="18102" y="309586"/>
                  </a:lnTo>
                  <a:lnTo>
                    <a:pt x="20381" y="308159"/>
                  </a:lnTo>
                  <a:lnTo>
                    <a:pt x="22795" y="306733"/>
                  </a:lnTo>
                  <a:lnTo>
                    <a:pt x="25343" y="305306"/>
                  </a:lnTo>
                  <a:lnTo>
                    <a:pt x="27956" y="303879"/>
                  </a:lnTo>
                  <a:lnTo>
                    <a:pt x="30755" y="302453"/>
                  </a:lnTo>
                  <a:lnTo>
                    <a:pt x="33616" y="301026"/>
                  </a:lnTo>
                  <a:lnTo>
                    <a:pt x="36593" y="299599"/>
                  </a:lnTo>
                  <a:lnTo>
                    <a:pt x="39685" y="298173"/>
                  </a:lnTo>
                  <a:lnTo>
                    <a:pt x="42832" y="296746"/>
                  </a:lnTo>
                  <a:lnTo>
                    <a:pt x="46135" y="295319"/>
                  </a:lnTo>
                  <a:lnTo>
                    <a:pt x="49489" y="293893"/>
                  </a:lnTo>
                  <a:lnTo>
                    <a:pt x="52939" y="292466"/>
                  </a:lnTo>
                  <a:lnTo>
                    <a:pt x="56482" y="291039"/>
                  </a:lnTo>
                  <a:lnTo>
                    <a:pt x="60069" y="289613"/>
                  </a:lnTo>
                  <a:lnTo>
                    <a:pt x="63780" y="288186"/>
                  </a:lnTo>
                  <a:lnTo>
                    <a:pt x="67530" y="286759"/>
                  </a:lnTo>
                  <a:lnTo>
                    <a:pt x="71355" y="285333"/>
                  </a:lnTo>
                  <a:lnTo>
                    <a:pt x="75249" y="283906"/>
                  </a:lnTo>
                  <a:lnTo>
                    <a:pt x="79176" y="282479"/>
                  </a:lnTo>
                  <a:lnTo>
                    <a:pt x="83194" y="281053"/>
                  </a:lnTo>
                  <a:lnTo>
                    <a:pt x="87238" y="279626"/>
                  </a:lnTo>
                  <a:lnTo>
                    <a:pt x="91335" y="278199"/>
                  </a:lnTo>
                  <a:lnTo>
                    <a:pt x="95478" y="276773"/>
                  </a:lnTo>
                  <a:lnTo>
                    <a:pt x="99643" y="275346"/>
                  </a:lnTo>
                  <a:lnTo>
                    <a:pt x="103865" y="273919"/>
                  </a:lnTo>
                  <a:lnTo>
                    <a:pt x="108103" y="272493"/>
                  </a:lnTo>
                  <a:lnTo>
                    <a:pt x="112371" y="271066"/>
                  </a:lnTo>
                  <a:lnTo>
                    <a:pt x="116662" y="269639"/>
                  </a:lnTo>
                  <a:lnTo>
                    <a:pt x="120966" y="268213"/>
                  </a:lnTo>
                  <a:lnTo>
                    <a:pt x="125294" y="266786"/>
                  </a:lnTo>
                  <a:lnTo>
                    <a:pt x="129627" y="265359"/>
                  </a:lnTo>
                  <a:lnTo>
                    <a:pt x="133970" y="263933"/>
                  </a:lnTo>
                  <a:lnTo>
                    <a:pt x="138316" y="262506"/>
                  </a:lnTo>
                  <a:lnTo>
                    <a:pt x="142664" y="261079"/>
                  </a:lnTo>
                  <a:lnTo>
                    <a:pt x="147007" y="259653"/>
                  </a:lnTo>
                  <a:lnTo>
                    <a:pt x="151346" y="258226"/>
                  </a:lnTo>
                  <a:lnTo>
                    <a:pt x="155677" y="256799"/>
                  </a:lnTo>
                  <a:lnTo>
                    <a:pt x="159992" y="255373"/>
                  </a:lnTo>
                  <a:lnTo>
                    <a:pt x="164301" y="253946"/>
                  </a:lnTo>
                  <a:lnTo>
                    <a:pt x="168580" y="252519"/>
                  </a:lnTo>
                  <a:lnTo>
                    <a:pt x="172846" y="251093"/>
                  </a:lnTo>
                  <a:lnTo>
                    <a:pt x="177089" y="249666"/>
                  </a:lnTo>
                  <a:lnTo>
                    <a:pt x="181301" y="248239"/>
                  </a:lnTo>
                  <a:lnTo>
                    <a:pt x="185498" y="246813"/>
                  </a:lnTo>
                  <a:lnTo>
                    <a:pt x="189645" y="245386"/>
                  </a:lnTo>
                  <a:lnTo>
                    <a:pt x="193773" y="243959"/>
                  </a:lnTo>
                  <a:lnTo>
                    <a:pt x="197864" y="242533"/>
                  </a:lnTo>
                  <a:lnTo>
                    <a:pt x="201912" y="241106"/>
                  </a:lnTo>
                  <a:lnTo>
                    <a:pt x="205940" y="239679"/>
                  </a:lnTo>
                  <a:lnTo>
                    <a:pt x="209902" y="238253"/>
                  </a:lnTo>
                  <a:lnTo>
                    <a:pt x="213839" y="236826"/>
                  </a:lnTo>
                  <a:lnTo>
                    <a:pt x="217730" y="235399"/>
                  </a:lnTo>
                  <a:lnTo>
                    <a:pt x="221570" y="233973"/>
                  </a:lnTo>
                  <a:lnTo>
                    <a:pt x="225384" y="232546"/>
                  </a:lnTo>
                  <a:lnTo>
                    <a:pt x="229121" y="231119"/>
                  </a:lnTo>
                  <a:lnTo>
                    <a:pt x="232830" y="229693"/>
                  </a:lnTo>
                  <a:lnTo>
                    <a:pt x="236486" y="228266"/>
                  </a:lnTo>
                  <a:lnTo>
                    <a:pt x="240085" y="226839"/>
                  </a:lnTo>
                  <a:lnTo>
                    <a:pt x="243656" y="225413"/>
                  </a:lnTo>
                  <a:lnTo>
                    <a:pt x="247143" y="223986"/>
                  </a:lnTo>
                  <a:lnTo>
                    <a:pt x="250599" y="222559"/>
                  </a:lnTo>
                  <a:lnTo>
                    <a:pt x="253999" y="221133"/>
                  </a:lnTo>
                  <a:lnTo>
                    <a:pt x="257338" y="219706"/>
                  </a:lnTo>
                  <a:lnTo>
                    <a:pt x="260648" y="218279"/>
                  </a:lnTo>
                  <a:lnTo>
                    <a:pt x="263871" y="216853"/>
                  </a:lnTo>
                  <a:lnTo>
                    <a:pt x="267062" y="215426"/>
                  </a:lnTo>
                  <a:lnTo>
                    <a:pt x="270196" y="213999"/>
                  </a:lnTo>
                  <a:lnTo>
                    <a:pt x="273268" y="212573"/>
                  </a:lnTo>
                  <a:lnTo>
                    <a:pt x="276311" y="211146"/>
                  </a:lnTo>
                  <a:lnTo>
                    <a:pt x="279267" y="209719"/>
                  </a:lnTo>
                  <a:lnTo>
                    <a:pt x="282192" y="208293"/>
                  </a:lnTo>
                  <a:lnTo>
                    <a:pt x="285060" y="206866"/>
                  </a:lnTo>
                  <a:lnTo>
                    <a:pt x="287868" y="205439"/>
                  </a:lnTo>
                  <a:lnTo>
                    <a:pt x="290646" y="204013"/>
                  </a:lnTo>
                  <a:lnTo>
                    <a:pt x="293341" y="202586"/>
                  </a:lnTo>
                  <a:lnTo>
                    <a:pt x="296005" y="201159"/>
                  </a:lnTo>
                  <a:lnTo>
                    <a:pt x="298615" y="199733"/>
                  </a:lnTo>
                  <a:lnTo>
                    <a:pt x="301167" y="198306"/>
                  </a:lnTo>
                  <a:lnTo>
                    <a:pt x="303691" y="196879"/>
                  </a:lnTo>
                  <a:lnTo>
                    <a:pt x="306135" y="195453"/>
                  </a:lnTo>
                  <a:lnTo>
                    <a:pt x="308550" y="194026"/>
                  </a:lnTo>
                  <a:lnTo>
                    <a:pt x="310914" y="192599"/>
                  </a:lnTo>
                  <a:lnTo>
                    <a:pt x="313223" y="191173"/>
                  </a:lnTo>
                  <a:lnTo>
                    <a:pt x="315506" y="189746"/>
                  </a:lnTo>
                  <a:lnTo>
                    <a:pt x="317713" y="188319"/>
                  </a:lnTo>
                  <a:lnTo>
                    <a:pt x="319894" y="186893"/>
                  </a:lnTo>
                  <a:lnTo>
                    <a:pt x="322026" y="185466"/>
                  </a:lnTo>
                  <a:lnTo>
                    <a:pt x="324107" y="184039"/>
                  </a:lnTo>
                  <a:lnTo>
                    <a:pt x="326164" y="182613"/>
                  </a:lnTo>
                  <a:lnTo>
                    <a:pt x="328150" y="181186"/>
                  </a:lnTo>
                  <a:lnTo>
                    <a:pt x="330111" y="179759"/>
                  </a:lnTo>
                  <a:lnTo>
                    <a:pt x="332026" y="178333"/>
                  </a:lnTo>
                  <a:lnTo>
                    <a:pt x="333893" y="176906"/>
                  </a:lnTo>
                  <a:lnTo>
                    <a:pt x="335738" y="175479"/>
                  </a:lnTo>
                  <a:lnTo>
                    <a:pt x="337516" y="174053"/>
                  </a:lnTo>
                  <a:lnTo>
                    <a:pt x="339269" y="172626"/>
                  </a:lnTo>
                  <a:lnTo>
                    <a:pt x="340981" y="171199"/>
                  </a:lnTo>
                  <a:lnTo>
                    <a:pt x="342646" y="169773"/>
                  </a:lnTo>
                  <a:lnTo>
                    <a:pt x="344289" y="168346"/>
                  </a:lnTo>
                  <a:lnTo>
                    <a:pt x="345869" y="166919"/>
                  </a:lnTo>
                  <a:lnTo>
                    <a:pt x="347426" y="165493"/>
                  </a:lnTo>
                  <a:lnTo>
                    <a:pt x="348942" y="164066"/>
                  </a:lnTo>
                  <a:lnTo>
                    <a:pt x="350413" y="162639"/>
                  </a:lnTo>
                  <a:lnTo>
                    <a:pt x="351863" y="161213"/>
                  </a:lnTo>
                  <a:lnTo>
                    <a:pt x="353251" y="159786"/>
                  </a:lnTo>
                  <a:lnTo>
                    <a:pt x="354616" y="158359"/>
                  </a:lnTo>
                  <a:lnTo>
                    <a:pt x="355941" y="156933"/>
                  </a:lnTo>
                  <a:lnTo>
                    <a:pt x="357222" y="155506"/>
                  </a:lnTo>
                  <a:lnTo>
                    <a:pt x="358481" y="154079"/>
                  </a:lnTo>
                  <a:lnTo>
                    <a:pt x="359679" y="152653"/>
                  </a:lnTo>
                  <a:lnTo>
                    <a:pt x="360854" y="151226"/>
                  </a:lnTo>
                  <a:lnTo>
                    <a:pt x="361988" y="149799"/>
                  </a:lnTo>
                  <a:lnTo>
                    <a:pt x="363077" y="148373"/>
                  </a:lnTo>
                  <a:lnTo>
                    <a:pt x="364144" y="146946"/>
                  </a:lnTo>
                  <a:lnTo>
                    <a:pt x="365149" y="145519"/>
                  </a:lnTo>
                  <a:lnTo>
                    <a:pt x="366130" y="144093"/>
                  </a:lnTo>
                  <a:lnTo>
                    <a:pt x="367069" y="142666"/>
                  </a:lnTo>
                  <a:lnTo>
                    <a:pt x="367962" y="141239"/>
                  </a:lnTo>
                  <a:lnTo>
                    <a:pt x="368833" y="139813"/>
                  </a:lnTo>
                  <a:lnTo>
                    <a:pt x="369639" y="138386"/>
                  </a:lnTo>
                  <a:lnTo>
                    <a:pt x="370420" y="136959"/>
                  </a:lnTo>
                  <a:lnTo>
                    <a:pt x="371158" y="135533"/>
                  </a:lnTo>
                  <a:lnTo>
                    <a:pt x="371848" y="134106"/>
                  </a:lnTo>
                  <a:lnTo>
                    <a:pt x="372515" y="132679"/>
                  </a:lnTo>
                  <a:lnTo>
                    <a:pt x="373115" y="131253"/>
                  </a:lnTo>
                  <a:lnTo>
                    <a:pt x="373689" y="129826"/>
                  </a:lnTo>
                  <a:lnTo>
                    <a:pt x="374219" y="128399"/>
                  </a:lnTo>
                  <a:lnTo>
                    <a:pt x="374699" y="126973"/>
                  </a:lnTo>
                  <a:lnTo>
                    <a:pt x="375155" y="125546"/>
                  </a:lnTo>
                  <a:lnTo>
                    <a:pt x="375542" y="124119"/>
                  </a:lnTo>
                  <a:lnTo>
                    <a:pt x="375903" y="122693"/>
                  </a:lnTo>
                  <a:lnTo>
                    <a:pt x="376219" y="121266"/>
                  </a:lnTo>
                  <a:lnTo>
                    <a:pt x="376484" y="119839"/>
                  </a:lnTo>
                  <a:lnTo>
                    <a:pt x="376724" y="118413"/>
                  </a:lnTo>
                  <a:lnTo>
                    <a:pt x="376896" y="116986"/>
                  </a:lnTo>
                  <a:lnTo>
                    <a:pt x="377040" y="115559"/>
                  </a:lnTo>
                  <a:lnTo>
                    <a:pt x="377140" y="114133"/>
                  </a:lnTo>
                  <a:lnTo>
                    <a:pt x="377189" y="112706"/>
                  </a:lnTo>
                  <a:lnTo>
                    <a:pt x="377214" y="111279"/>
                  </a:lnTo>
                  <a:lnTo>
                    <a:pt x="377171" y="109853"/>
                  </a:lnTo>
                  <a:lnTo>
                    <a:pt x="377103" y="108426"/>
                  </a:lnTo>
                  <a:lnTo>
                    <a:pt x="376990" y="106999"/>
                  </a:lnTo>
                  <a:lnTo>
                    <a:pt x="376829" y="105573"/>
                  </a:lnTo>
                  <a:lnTo>
                    <a:pt x="376646" y="104146"/>
                  </a:lnTo>
                  <a:lnTo>
                    <a:pt x="376398" y="102719"/>
                  </a:lnTo>
                  <a:lnTo>
                    <a:pt x="376126" y="101293"/>
                  </a:lnTo>
                  <a:lnTo>
                    <a:pt x="375814" y="99866"/>
                  </a:lnTo>
                  <a:lnTo>
                    <a:pt x="375457" y="98439"/>
                  </a:lnTo>
                  <a:lnTo>
                    <a:pt x="375080" y="97013"/>
                  </a:lnTo>
                  <a:lnTo>
                    <a:pt x="374645" y="95586"/>
                  </a:lnTo>
                  <a:lnTo>
                    <a:pt x="374190" y="94159"/>
                  </a:lnTo>
                  <a:lnTo>
                    <a:pt x="373699" y="92733"/>
                  </a:lnTo>
                  <a:lnTo>
                    <a:pt x="373170" y="91306"/>
                  </a:lnTo>
                  <a:lnTo>
                    <a:pt x="372624" y="89879"/>
                  </a:lnTo>
                  <a:lnTo>
                    <a:pt x="372031" y="88453"/>
                  </a:lnTo>
                  <a:lnTo>
                    <a:pt x="371420" y="87026"/>
                  </a:lnTo>
                  <a:lnTo>
                    <a:pt x="370782" y="85599"/>
                  </a:lnTo>
                  <a:lnTo>
                    <a:pt x="370115" y="84173"/>
                  </a:lnTo>
                  <a:lnTo>
                    <a:pt x="369434" y="82746"/>
                  </a:lnTo>
                  <a:lnTo>
                    <a:pt x="368720" y="81319"/>
                  </a:lnTo>
                  <a:lnTo>
                    <a:pt x="367993" y="79893"/>
                  </a:lnTo>
                  <a:lnTo>
                    <a:pt x="367248" y="78466"/>
                  </a:lnTo>
                  <a:lnTo>
                    <a:pt x="366485" y="77039"/>
                  </a:lnTo>
                  <a:lnTo>
                    <a:pt x="365714" y="75613"/>
                  </a:lnTo>
                  <a:lnTo>
                    <a:pt x="364924" y="74186"/>
                  </a:lnTo>
                  <a:lnTo>
                    <a:pt x="364130" y="72759"/>
                  </a:lnTo>
                  <a:lnTo>
                    <a:pt x="363327" y="71333"/>
                  </a:lnTo>
                  <a:lnTo>
                    <a:pt x="362519" y="69906"/>
                  </a:lnTo>
                  <a:lnTo>
                    <a:pt x="361708" y="68479"/>
                  </a:lnTo>
                  <a:lnTo>
                    <a:pt x="360897" y="67053"/>
                  </a:lnTo>
                  <a:lnTo>
                    <a:pt x="360088" y="65626"/>
                  </a:lnTo>
                  <a:lnTo>
                    <a:pt x="359282" y="64199"/>
                  </a:lnTo>
                  <a:lnTo>
                    <a:pt x="358485" y="62773"/>
                  </a:lnTo>
                  <a:lnTo>
                    <a:pt x="357692" y="61346"/>
                  </a:lnTo>
                  <a:lnTo>
                    <a:pt x="356916" y="59919"/>
                  </a:lnTo>
                  <a:lnTo>
                    <a:pt x="356151" y="58493"/>
                  </a:lnTo>
                  <a:lnTo>
                    <a:pt x="355401" y="57066"/>
                  </a:lnTo>
                  <a:lnTo>
                    <a:pt x="354673" y="55639"/>
                  </a:lnTo>
                  <a:lnTo>
                    <a:pt x="353957" y="54213"/>
                  </a:lnTo>
                  <a:lnTo>
                    <a:pt x="353277" y="52786"/>
                  </a:lnTo>
                  <a:lnTo>
                    <a:pt x="352614" y="51359"/>
                  </a:lnTo>
                  <a:lnTo>
                    <a:pt x="351979" y="49933"/>
                  </a:lnTo>
                  <a:lnTo>
                    <a:pt x="351380" y="48506"/>
                  </a:lnTo>
                  <a:lnTo>
                    <a:pt x="350798" y="47079"/>
                  </a:lnTo>
                  <a:lnTo>
                    <a:pt x="350270" y="45653"/>
                  </a:lnTo>
                  <a:lnTo>
                    <a:pt x="349767" y="44226"/>
                  </a:lnTo>
                  <a:lnTo>
                    <a:pt x="349302" y="42799"/>
                  </a:lnTo>
                  <a:lnTo>
                    <a:pt x="348886" y="41373"/>
                  </a:lnTo>
                  <a:lnTo>
                    <a:pt x="348492" y="39946"/>
                  </a:lnTo>
                  <a:lnTo>
                    <a:pt x="348169" y="38519"/>
                  </a:lnTo>
                  <a:lnTo>
                    <a:pt x="347876" y="37093"/>
                  </a:lnTo>
                  <a:lnTo>
                    <a:pt x="347631" y="35666"/>
                  </a:lnTo>
                  <a:lnTo>
                    <a:pt x="347445" y="34239"/>
                  </a:lnTo>
                  <a:lnTo>
                    <a:pt x="347287" y="32813"/>
                  </a:lnTo>
                  <a:lnTo>
                    <a:pt x="347211" y="31386"/>
                  </a:lnTo>
                  <a:lnTo>
                    <a:pt x="347170" y="29959"/>
                  </a:lnTo>
                  <a:lnTo>
                    <a:pt x="347185" y="28533"/>
                  </a:lnTo>
                  <a:lnTo>
                    <a:pt x="347266" y="27106"/>
                  </a:lnTo>
                  <a:lnTo>
                    <a:pt x="347379" y="25679"/>
                  </a:lnTo>
                  <a:lnTo>
                    <a:pt x="347584" y="24253"/>
                  </a:lnTo>
                  <a:lnTo>
                    <a:pt x="347826" y="22826"/>
                  </a:lnTo>
                  <a:lnTo>
                    <a:pt x="348129" y="21399"/>
                  </a:lnTo>
                  <a:lnTo>
                    <a:pt x="348503" y="19973"/>
                  </a:lnTo>
                  <a:lnTo>
                    <a:pt x="348911" y="18546"/>
                  </a:lnTo>
                  <a:lnTo>
                    <a:pt x="349415" y="17119"/>
                  </a:lnTo>
                  <a:lnTo>
                    <a:pt x="349958" y="15693"/>
                  </a:lnTo>
                  <a:lnTo>
                    <a:pt x="350564" y="14266"/>
                  </a:lnTo>
                  <a:lnTo>
                    <a:pt x="351243" y="12839"/>
                  </a:lnTo>
                  <a:lnTo>
                    <a:pt x="351956" y="11413"/>
                  </a:lnTo>
                  <a:lnTo>
                    <a:pt x="352765" y="9986"/>
                  </a:lnTo>
                  <a:lnTo>
                    <a:pt x="353613" y="8559"/>
                  </a:lnTo>
                  <a:lnTo>
                    <a:pt x="354523" y="7133"/>
                  </a:lnTo>
                  <a:lnTo>
                    <a:pt x="355504" y="5706"/>
                  </a:lnTo>
                  <a:lnTo>
                    <a:pt x="356518" y="4279"/>
                  </a:lnTo>
                  <a:lnTo>
                    <a:pt x="357624" y="2853"/>
                  </a:lnTo>
                  <a:lnTo>
                    <a:pt x="358767" y="1426"/>
                  </a:lnTo>
                  <a:lnTo>
                    <a:pt x="359968" y="0"/>
                  </a:lnTo>
                  <a:lnTo>
                    <a:pt x="662687" y="0"/>
                  </a:lnTo>
                  <a:lnTo>
                    <a:pt x="663888" y="1426"/>
                  </a:lnTo>
                  <a:lnTo>
                    <a:pt x="665031" y="2853"/>
                  </a:lnTo>
                  <a:lnTo>
                    <a:pt x="666137" y="4279"/>
                  </a:lnTo>
                  <a:lnTo>
                    <a:pt x="667151" y="5706"/>
                  </a:lnTo>
                  <a:lnTo>
                    <a:pt x="668132" y="7133"/>
                  </a:lnTo>
                  <a:lnTo>
                    <a:pt x="669042" y="8559"/>
                  </a:lnTo>
                  <a:lnTo>
                    <a:pt x="669890" y="9986"/>
                  </a:lnTo>
                  <a:lnTo>
                    <a:pt x="670699" y="11413"/>
                  </a:lnTo>
                  <a:lnTo>
                    <a:pt x="671412" y="12839"/>
                  </a:lnTo>
                  <a:lnTo>
                    <a:pt x="672091" y="14266"/>
                  </a:lnTo>
                  <a:lnTo>
                    <a:pt x="672697" y="15693"/>
                  </a:lnTo>
                  <a:lnTo>
                    <a:pt x="673240" y="17119"/>
                  </a:lnTo>
                  <a:lnTo>
                    <a:pt x="673744" y="18546"/>
                  </a:lnTo>
                  <a:lnTo>
                    <a:pt x="674152" y="19973"/>
                  </a:lnTo>
                  <a:lnTo>
                    <a:pt x="674526" y="21399"/>
                  </a:lnTo>
                  <a:lnTo>
                    <a:pt x="674829" y="22826"/>
                  </a:lnTo>
                  <a:lnTo>
                    <a:pt x="675071" y="24253"/>
                  </a:lnTo>
                  <a:lnTo>
                    <a:pt x="675276" y="25679"/>
                  </a:lnTo>
                  <a:lnTo>
                    <a:pt x="675389" y="27106"/>
                  </a:lnTo>
                  <a:lnTo>
                    <a:pt x="675470" y="28533"/>
                  </a:lnTo>
                  <a:lnTo>
                    <a:pt x="675485" y="29959"/>
                  </a:lnTo>
                  <a:lnTo>
                    <a:pt x="675444" y="31386"/>
                  </a:lnTo>
                  <a:lnTo>
                    <a:pt x="675368" y="32813"/>
                  </a:lnTo>
                  <a:lnTo>
                    <a:pt x="675210" y="34239"/>
                  </a:lnTo>
                  <a:lnTo>
                    <a:pt x="675024" y="35666"/>
                  </a:lnTo>
                  <a:lnTo>
                    <a:pt x="674779" y="37093"/>
                  </a:lnTo>
                  <a:lnTo>
                    <a:pt x="674486" y="38519"/>
                  </a:lnTo>
                  <a:lnTo>
                    <a:pt x="674163" y="39946"/>
                  </a:lnTo>
                  <a:lnTo>
                    <a:pt x="673769" y="41373"/>
                  </a:lnTo>
                  <a:lnTo>
                    <a:pt x="673353" y="42799"/>
                  </a:lnTo>
                  <a:lnTo>
                    <a:pt x="672888" y="44226"/>
                  </a:lnTo>
                  <a:lnTo>
                    <a:pt x="672385" y="45653"/>
                  </a:lnTo>
                  <a:lnTo>
                    <a:pt x="671857" y="47079"/>
                  </a:lnTo>
                  <a:lnTo>
                    <a:pt x="671275" y="48506"/>
                  </a:lnTo>
                  <a:lnTo>
                    <a:pt x="670676" y="49933"/>
                  </a:lnTo>
                  <a:lnTo>
                    <a:pt x="670041" y="51359"/>
                  </a:lnTo>
                  <a:lnTo>
                    <a:pt x="669378" y="52786"/>
                  </a:lnTo>
                  <a:lnTo>
                    <a:pt x="668698" y="54213"/>
                  </a:lnTo>
                  <a:lnTo>
                    <a:pt x="667982" y="55639"/>
                  </a:lnTo>
                  <a:lnTo>
                    <a:pt x="667254" y="57066"/>
                  </a:lnTo>
                  <a:lnTo>
                    <a:pt x="666504" y="58493"/>
                  </a:lnTo>
                  <a:lnTo>
                    <a:pt x="665739" y="59919"/>
                  </a:lnTo>
                  <a:lnTo>
                    <a:pt x="664963" y="61346"/>
                  </a:lnTo>
                  <a:lnTo>
                    <a:pt x="664170" y="62773"/>
                  </a:lnTo>
                  <a:lnTo>
                    <a:pt x="663373" y="64199"/>
                  </a:lnTo>
                  <a:lnTo>
                    <a:pt x="662567" y="65626"/>
                  </a:lnTo>
                  <a:lnTo>
                    <a:pt x="661758" y="67053"/>
                  </a:lnTo>
                  <a:lnTo>
                    <a:pt x="660947" y="68479"/>
                  </a:lnTo>
                  <a:lnTo>
                    <a:pt x="660136" y="69906"/>
                  </a:lnTo>
                  <a:lnTo>
                    <a:pt x="659328" y="71333"/>
                  </a:lnTo>
                  <a:lnTo>
                    <a:pt x="658525" y="72759"/>
                  </a:lnTo>
                  <a:lnTo>
                    <a:pt x="657731" y="74186"/>
                  </a:lnTo>
                  <a:lnTo>
                    <a:pt x="656941" y="75613"/>
                  </a:lnTo>
                  <a:lnTo>
                    <a:pt x="656170" y="77039"/>
                  </a:lnTo>
                  <a:lnTo>
                    <a:pt x="655407" y="78466"/>
                  </a:lnTo>
                  <a:lnTo>
                    <a:pt x="654662" y="79893"/>
                  </a:lnTo>
                  <a:lnTo>
                    <a:pt x="653935" y="81319"/>
                  </a:lnTo>
                  <a:lnTo>
                    <a:pt x="653221" y="82746"/>
                  </a:lnTo>
                  <a:lnTo>
                    <a:pt x="652540" y="84173"/>
                  </a:lnTo>
                  <a:lnTo>
                    <a:pt x="651873" y="85599"/>
                  </a:lnTo>
                  <a:lnTo>
                    <a:pt x="651235" y="87026"/>
                  </a:lnTo>
                  <a:lnTo>
                    <a:pt x="650624" y="88453"/>
                  </a:lnTo>
                  <a:lnTo>
                    <a:pt x="650031" y="89879"/>
                  </a:lnTo>
                  <a:lnTo>
                    <a:pt x="649485" y="91306"/>
                  </a:lnTo>
                  <a:lnTo>
                    <a:pt x="648956" y="92733"/>
                  </a:lnTo>
                  <a:lnTo>
                    <a:pt x="648465" y="94159"/>
                  </a:lnTo>
                  <a:lnTo>
                    <a:pt x="648010" y="95586"/>
                  </a:lnTo>
                  <a:lnTo>
                    <a:pt x="647575" y="97013"/>
                  </a:lnTo>
                  <a:lnTo>
                    <a:pt x="647198" y="98439"/>
                  </a:lnTo>
                  <a:lnTo>
                    <a:pt x="646841" y="99866"/>
                  </a:lnTo>
                  <a:lnTo>
                    <a:pt x="646529" y="101293"/>
                  </a:lnTo>
                  <a:lnTo>
                    <a:pt x="646257" y="102719"/>
                  </a:lnTo>
                  <a:lnTo>
                    <a:pt x="646009" y="104146"/>
                  </a:lnTo>
                  <a:lnTo>
                    <a:pt x="645826" y="105573"/>
                  </a:lnTo>
                  <a:lnTo>
                    <a:pt x="645665" y="106999"/>
                  </a:lnTo>
                  <a:lnTo>
                    <a:pt x="645552" y="108426"/>
                  </a:lnTo>
                  <a:lnTo>
                    <a:pt x="645484" y="109853"/>
                  </a:lnTo>
                  <a:lnTo>
                    <a:pt x="645441" y="111279"/>
                  </a:lnTo>
                  <a:lnTo>
                    <a:pt x="645466" y="112706"/>
                  </a:lnTo>
                  <a:lnTo>
                    <a:pt x="645515" y="114133"/>
                  </a:lnTo>
                  <a:lnTo>
                    <a:pt x="645615" y="115559"/>
                  </a:lnTo>
                  <a:lnTo>
                    <a:pt x="645759" y="116986"/>
                  </a:lnTo>
                  <a:lnTo>
                    <a:pt x="645931" y="118413"/>
                  </a:lnTo>
                  <a:lnTo>
                    <a:pt x="646172" y="119839"/>
                  </a:lnTo>
                  <a:lnTo>
                    <a:pt x="646436" y="121266"/>
                  </a:lnTo>
                  <a:lnTo>
                    <a:pt x="646752" y="122693"/>
                  </a:lnTo>
                  <a:lnTo>
                    <a:pt x="647113" y="124119"/>
                  </a:lnTo>
                  <a:lnTo>
                    <a:pt x="647500" y="125546"/>
                  </a:lnTo>
                  <a:lnTo>
                    <a:pt x="647956" y="126973"/>
                  </a:lnTo>
                  <a:lnTo>
                    <a:pt x="648436" y="128399"/>
                  </a:lnTo>
                  <a:lnTo>
                    <a:pt x="648966" y="129826"/>
                  </a:lnTo>
                  <a:lnTo>
                    <a:pt x="649540" y="131253"/>
                  </a:lnTo>
                  <a:lnTo>
                    <a:pt x="650140" y="132679"/>
                  </a:lnTo>
                  <a:lnTo>
                    <a:pt x="650807" y="134106"/>
                  </a:lnTo>
                  <a:lnTo>
                    <a:pt x="651497" y="135533"/>
                  </a:lnTo>
                  <a:lnTo>
                    <a:pt x="652235" y="136959"/>
                  </a:lnTo>
                  <a:lnTo>
                    <a:pt x="653016" y="138386"/>
                  </a:lnTo>
                  <a:lnTo>
                    <a:pt x="653822" y="139813"/>
                  </a:lnTo>
                  <a:lnTo>
                    <a:pt x="654693" y="141239"/>
                  </a:lnTo>
                  <a:lnTo>
                    <a:pt x="655586" y="142666"/>
                  </a:lnTo>
                  <a:lnTo>
                    <a:pt x="656525" y="144093"/>
                  </a:lnTo>
                  <a:lnTo>
                    <a:pt x="657506" y="145519"/>
                  </a:lnTo>
                  <a:lnTo>
                    <a:pt x="658511" y="146946"/>
                  </a:lnTo>
                  <a:lnTo>
                    <a:pt x="659578" y="148373"/>
                  </a:lnTo>
                  <a:lnTo>
                    <a:pt x="660667" y="149799"/>
                  </a:lnTo>
                  <a:lnTo>
                    <a:pt x="661801" y="151226"/>
                  </a:lnTo>
                  <a:lnTo>
                    <a:pt x="662976" y="152653"/>
                  </a:lnTo>
                  <a:lnTo>
                    <a:pt x="664174" y="154079"/>
                  </a:lnTo>
                  <a:lnTo>
                    <a:pt x="665433" y="155506"/>
                  </a:lnTo>
                  <a:lnTo>
                    <a:pt x="666714" y="156933"/>
                  </a:lnTo>
                  <a:lnTo>
                    <a:pt x="668039" y="158359"/>
                  </a:lnTo>
                  <a:lnTo>
                    <a:pt x="669404" y="159786"/>
                  </a:lnTo>
                  <a:lnTo>
                    <a:pt x="670792" y="161213"/>
                  </a:lnTo>
                  <a:lnTo>
                    <a:pt x="672242" y="162639"/>
                  </a:lnTo>
                  <a:lnTo>
                    <a:pt x="673713" y="164066"/>
                  </a:lnTo>
                  <a:lnTo>
                    <a:pt x="675229" y="165493"/>
                  </a:lnTo>
                  <a:lnTo>
                    <a:pt x="676786" y="166919"/>
                  </a:lnTo>
                  <a:lnTo>
                    <a:pt x="678366" y="168346"/>
                  </a:lnTo>
                  <a:lnTo>
                    <a:pt x="680009" y="169773"/>
                  </a:lnTo>
                  <a:lnTo>
                    <a:pt x="681674" y="171199"/>
                  </a:lnTo>
                  <a:lnTo>
                    <a:pt x="683386" y="172626"/>
                  </a:lnTo>
                  <a:lnTo>
                    <a:pt x="685139" y="174053"/>
                  </a:lnTo>
                  <a:lnTo>
                    <a:pt x="686917" y="175479"/>
                  </a:lnTo>
                  <a:lnTo>
                    <a:pt x="688762" y="176906"/>
                  </a:lnTo>
                  <a:lnTo>
                    <a:pt x="690629" y="178333"/>
                  </a:lnTo>
                  <a:lnTo>
                    <a:pt x="692544" y="179759"/>
                  </a:lnTo>
                  <a:lnTo>
                    <a:pt x="694505" y="181186"/>
                  </a:lnTo>
                  <a:lnTo>
                    <a:pt x="696491" y="182613"/>
                  </a:lnTo>
                  <a:lnTo>
                    <a:pt x="698548" y="184039"/>
                  </a:lnTo>
                  <a:lnTo>
                    <a:pt x="700629" y="185466"/>
                  </a:lnTo>
                  <a:lnTo>
                    <a:pt x="702761" y="186893"/>
                  </a:lnTo>
                  <a:lnTo>
                    <a:pt x="704942" y="188319"/>
                  </a:lnTo>
                  <a:lnTo>
                    <a:pt x="707149" y="189746"/>
                  </a:lnTo>
                  <a:lnTo>
                    <a:pt x="709432" y="191173"/>
                  </a:lnTo>
                  <a:lnTo>
                    <a:pt x="711741" y="192599"/>
                  </a:lnTo>
                  <a:lnTo>
                    <a:pt x="714105" y="194026"/>
                  </a:lnTo>
                  <a:lnTo>
                    <a:pt x="716520" y="195453"/>
                  </a:lnTo>
                  <a:lnTo>
                    <a:pt x="718964" y="196879"/>
                  </a:lnTo>
                  <a:lnTo>
                    <a:pt x="721488" y="198306"/>
                  </a:lnTo>
                  <a:lnTo>
                    <a:pt x="724040" y="199733"/>
                  </a:lnTo>
                  <a:lnTo>
                    <a:pt x="726650" y="201159"/>
                  </a:lnTo>
                  <a:lnTo>
                    <a:pt x="729314" y="202586"/>
                  </a:lnTo>
                  <a:lnTo>
                    <a:pt x="732009" y="204013"/>
                  </a:lnTo>
                  <a:lnTo>
                    <a:pt x="734787" y="205439"/>
                  </a:lnTo>
                  <a:lnTo>
                    <a:pt x="737595" y="206866"/>
                  </a:lnTo>
                  <a:lnTo>
                    <a:pt x="740463" y="208293"/>
                  </a:lnTo>
                  <a:lnTo>
                    <a:pt x="743388" y="209719"/>
                  </a:lnTo>
                  <a:lnTo>
                    <a:pt x="746344" y="211146"/>
                  </a:lnTo>
                  <a:lnTo>
                    <a:pt x="749387" y="212573"/>
                  </a:lnTo>
                  <a:lnTo>
                    <a:pt x="752459" y="213999"/>
                  </a:lnTo>
                  <a:lnTo>
                    <a:pt x="755593" y="215426"/>
                  </a:lnTo>
                  <a:lnTo>
                    <a:pt x="758785" y="216853"/>
                  </a:lnTo>
                  <a:lnTo>
                    <a:pt x="762007" y="218279"/>
                  </a:lnTo>
                  <a:lnTo>
                    <a:pt x="765317" y="219706"/>
                  </a:lnTo>
                  <a:lnTo>
                    <a:pt x="768657" y="221133"/>
                  </a:lnTo>
                  <a:lnTo>
                    <a:pt x="772056" y="222559"/>
                  </a:lnTo>
                  <a:lnTo>
                    <a:pt x="775512" y="223986"/>
                  </a:lnTo>
                  <a:lnTo>
                    <a:pt x="778999" y="225413"/>
                  </a:lnTo>
                  <a:lnTo>
                    <a:pt x="782570" y="226839"/>
                  </a:lnTo>
                  <a:lnTo>
                    <a:pt x="786169" y="228266"/>
                  </a:lnTo>
                  <a:lnTo>
                    <a:pt x="789825" y="229693"/>
                  </a:lnTo>
                  <a:lnTo>
                    <a:pt x="793534" y="231119"/>
                  </a:lnTo>
                  <a:lnTo>
                    <a:pt x="797271" y="232546"/>
                  </a:lnTo>
                  <a:lnTo>
                    <a:pt x="801085" y="233973"/>
                  </a:lnTo>
                  <a:lnTo>
                    <a:pt x="804925" y="235399"/>
                  </a:lnTo>
                  <a:lnTo>
                    <a:pt x="808816" y="236826"/>
                  </a:lnTo>
                  <a:lnTo>
                    <a:pt x="812753" y="238253"/>
                  </a:lnTo>
                  <a:lnTo>
                    <a:pt x="816715" y="239679"/>
                  </a:lnTo>
                  <a:lnTo>
                    <a:pt x="820743" y="241106"/>
                  </a:lnTo>
                  <a:lnTo>
                    <a:pt x="824791" y="242533"/>
                  </a:lnTo>
                  <a:lnTo>
                    <a:pt x="828882" y="243959"/>
                  </a:lnTo>
                  <a:lnTo>
                    <a:pt x="833010" y="245386"/>
                  </a:lnTo>
                  <a:lnTo>
                    <a:pt x="837157" y="246813"/>
                  </a:lnTo>
                  <a:lnTo>
                    <a:pt x="841354" y="248239"/>
                  </a:lnTo>
                  <a:lnTo>
                    <a:pt x="845566" y="249666"/>
                  </a:lnTo>
                  <a:lnTo>
                    <a:pt x="849809" y="251093"/>
                  </a:lnTo>
                  <a:lnTo>
                    <a:pt x="854075" y="252519"/>
                  </a:lnTo>
                  <a:lnTo>
                    <a:pt x="858354" y="253946"/>
                  </a:lnTo>
                  <a:lnTo>
                    <a:pt x="862663" y="255373"/>
                  </a:lnTo>
                  <a:lnTo>
                    <a:pt x="866978" y="256799"/>
                  </a:lnTo>
                  <a:lnTo>
                    <a:pt x="871309" y="258226"/>
                  </a:lnTo>
                  <a:lnTo>
                    <a:pt x="875648" y="259653"/>
                  </a:lnTo>
                  <a:lnTo>
                    <a:pt x="879991" y="261079"/>
                  </a:lnTo>
                  <a:lnTo>
                    <a:pt x="884339" y="262506"/>
                  </a:lnTo>
                  <a:lnTo>
                    <a:pt x="888686" y="263933"/>
                  </a:lnTo>
                  <a:lnTo>
                    <a:pt x="893028" y="265359"/>
                  </a:lnTo>
                  <a:lnTo>
                    <a:pt x="897361" y="266786"/>
                  </a:lnTo>
                  <a:lnTo>
                    <a:pt x="901689" y="268213"/>
                  </a:lnTo>
                  <a:lnTo>
                    <a:pt x="905993" y="269639"/>
                  </a:lnTo>
                  <a:lnTo>
                    <a:pt x="910284" y="271066"/>
                  </a:lnTo>
                  <a:lnTo>
                    <a:pt x="914552" y="272493"/>
                  </a:lnTo>
                  <a:lnTo>
                    <a:pt x="918790" y="273919"/>
                  </a:lnTo>
                  <a:lnTo>
                    <a:pt x="923012" y="275346"/>
                  </a:lnTo>
                  <a:lnTo>
                    <a:pt x="927177" y="276773"/>
                  </a:lnTo>
                  <a:lnTo>
                    <a:pt x="931320" y="278199"/>
                  </a:lnTo>
                  <a:lnTo>
                    <a:pt x="935417" y="279626"/>
                  </a:lnTo>
                  <a:lnTo>
                    <a:pt x="939461" y="281053"/>
                  </a:lnTo>
                  <a:lnTo>
                    <a:pt x="943479" y="282479"/>
                  </a:lnTo>
                  <a:lnTo>
                    <a:pt x="947406" y="283906"/>
                  </a:lnTo>
                  <a:lnTo>
                    <a:pt x="951300" y="285333"/>
                  </a:lnTo>
                  <a:lnTo>
                    <a:pt x="955125" y="286759"/>
                  </a:lnTo>
                  <a:lnTo>
                    <a:pt x="958875" y="288186"/>
                  </a:lnTo>
                  <a:lnTo>
                    <a:pt x="962586" y="289613"/>
                  </a:lnTo>
                  <a:lnTo>
                    <a:pt x="966173" y="291039"/>
                  </a:lnTo>
                  <a:lnTo>
                    <a:pt x="969716" y="292466"/>
                  </a:lnTo>
                  <a:lnTo>
                    <a:pt x="973166" y="293893"/>
                  </a:lnTo>
                  <a:lnTo>
                    <a:pt x="976520" y="295319"/>
                  </a:lnTo>
                  <a:lnTo>
                    <a:pt x="979823" y="296746"/>
                  </a:lnTo>
                  <a:lnTo>
                    <a:pt x="982970" y="298173"/>
                  </a:lnTo>
                  <a:lnTo>
                    <a:pt x="986062" y="299599"/>
                  </a:lnTo>
                  <a:lnTo>
                    <a:pt x="989039" y="301026"/>
                  </a:lnTo>
                  <a:lnTo>
                    <a:pt x="991900" y="302453"/>
                  </a:lnTo>
                  <a:lnTo>
                    <a:pt x="994699" y="303879"/>
                  </a:lnTo>
                  <a:lnTo>
                    <a:pt x="997312" y="305306"/>
                  </a:lnTo>
                  <a:lnTo>
                    <a:pt x="999860" y="306733"/>
                  </a:lnTo>
                  <a:lnTo>
                    <a:pt x="1002274" y="308159"/>
                  </a:lnTo>
                  <a:lnTo>
                    <a:pt x="1004553" y="309586"/>
                  </a:lnTo>
                  <a:lnTo>
                    <a:pt x="1006762" y="311013"/>
                  </a:lnTo>
                  <a:lnTo>
                    <a:pt x="1008759" y="312439"/>
                  </a:lnTo>
                  <a:lnTo>
                    <a:pt x="1010683" y="313866"/>
                  </a:lnTo>
                  <a:lnTo>
                    <a:pt x="1012457" y="315293"/>
                  </a:lnTo>
                  <a:lnTo>
                    <a:pt x="1014081" y="316719"/>
                  </a:lnTo>
                  <a:lnTo>
                    <a:pt x="1015627" y="318146"/>
                  </a:lnTo>
                  <a:lnTo>
                    <a:pt x="1016942" y="319573"/>
                  </a:lnTo>
                  <a:lnTo>
                    <a:pt x="1018176" y="320999"/>
                  </a:lnTo>
                  <a:lnTo>
                    <a:pt x="1019249" y="322426"/>
                  </a:lnTo>
                  <a:lnTo>
                    <a:pt x="1020162" y="323853"/>
                  </a:lnTo>
                  <a:lnTo>
                    <a:pt x="1020992" y="325279"/>
                  </a:lnTo>
                  <a:lnTo>
                    <a:pt x="1021576" y="326706"/>
                  </a:lnTo>
                  <a:lnTo>
                    <a:pt x="1022077" y="328133"/>
                  </a:lnTo>
                  <a:lnTo>
                    <a:pt x="1022409" y="329559"/>
                  </a:lnTo>
                  <a:lnTo>
                    <a:pt x="1022575" y="330986"/>
                  </a:lnTo>
                  <a:lnTo>
                    <a:pt x="1022656" y="332413"/>
                  </a:lnTo>
                  <a:lnTo>
                    <a:pt x="1022484" y="333839"/>
                  </a:lnTo>
                  <a:lnTo>
                    <a:pt x="1022228" y="335266"/>
                  </a:lnTo>
                  <a:lnTo>
                    <a:pt x="1021802" y="336693"/>
                  </a:lnTo>
                  <a:lnTo>
                    <a:pt x="1021209" y="338119"/>
                  </a:lnTo>
                  <a:lnTo>
                    <a:pt x="1020530" y="339546"/>
                  </a:lnTo>
                  <a:lnTo>
                    <a:pt x="1019602" y="340973"/>
                  </a:lnTo>
                  <a:lnTo>
                    <a:pt x="1018590" y="342399"/>
                  </a:lnTo>
                  <a:lnTo>
                    <a:pt x="1017412" y="343826"/>
                  </a:lnTo>
                  <a:lnTo>
                    <a:pt x="1016071" y="345253"/>
                  </a:lnTo>
                  <a:lnTo>
                    <a:pt x="1014647" y="346679"/>
                  </a:lnTo>
                  <a:lnTo>
                    <a:pt x="1012983" y="348106"/>
                  </a:lnTo>
                  <a:lnTo>
                    <a:pt x="1011240" y="349533"/>
                  </a:lnTo>
                  <a:lnTo>
                    <a:pt x="1009339" y="350959"/>
                  </a:lnTo>
                  <a:lnTo>
                    <a:pt x="1007285" y="352386"/>
                  </a:lnTo>
                  <a:lnTo>
                    <a:pt x="1005154" y="353813"/>
                  </a:lnTo>
                  <a:lnTo>
                    <a:pt x="1002800" y="355239"/>
                  </a:lnTo>
                  <a:lnTo>
                    <a:pt x="1000373" y="356666"/>
                  </a:lnTo>
                  <a:lnTo>
                    <a:pt x="997801" y="358093"/>
                  </a:lnTo>
                  <a:lnTo>
                    <a:pt x="995091" y="359519"/>
                  </a:lnTo>
                  <a:lnTo>
                    <a:pt x="992311" y="360946"/>
                  </a:lnTo>
                  <a:lnTo>
                    <a:pt x="989331" y="362373"/>
                  </a:lnTo>
                  <a:lnTo>
                    <a:pt x="986288" y="363799"/>
                  </a:lnTo>
                  <a:lnTo>
                    <a:pt x="983117" y="365226"/>
                  </a:lnTo>
                  <a:lnTo>
                    <a:pt x="979825" y="366653"/>
                  </a:lnTo>
                  <a:lnTo>
                    <a:pt x="976474" y="368079"/>
                  </a:lnTo>
                  <a:lnTo>
                    <a:pt x="972951" y="369506"/>
                  </a:lnTo>
                  <a:lnTo>
                    <a:pt x="969375" y="370933"/>
                  </a:lnTo>
                  <a:lnTo>
                    <a:pt x="965692" y="372359"/>
                  </a:lnTo>
                  <a:lnTo>
                    <a:pt x="961910" y="373786"/>
                  </a:lnTo>
                  <a:lnTo>
                    <a:pt x="958078" y="375213"/>
                  </a:lnTo>
                  <a:lnTo>
                    <a:pt x="954108" y="376639"/>
                  </a:lnTo>
                  <a:lnTo>
                    <a:pt x="950096" y="378066"/>
                  </a:lnTo>
                  <a:lnTo>
                    <a:pt x="946000" y="379493"/>
                  </a:lnTo>
                  <a:lnTo>
                    <a:pt x="941828" y="380919"/>
                  </a:lnTo>
                  <a:lnTo>
                    <a:pt x="937617" y="382346"/>
                  </a:lnTo>
                  <a:lnTo>
                    <a:pt x="933304" y="383773"/>
                  </a:lnTo>
                  <a:lnTo>
                    <a:pt x="928960" y="385199"/>
                  </a:lnTo>
                  <a:lnTo>
                    <a:pt x="924557" y="386626"/>
                  </a:lnTo>
                  <a:lnTo>
                    <a:pt x="920100" y="388053"/>
                  </a:lnTo>
                  <a:lnTo>
                    <a:pt x="915617" y="389479"/>
                  </a:lnTo>
                  <a:lnTo>
                    <a:pt x="911067" y="390906"/>
                  </a:lnTo>
                  <a:lnTo>
                    <a:pt x="906499" y="392333"/>
                  </a:lnTo>
                  <a:lnTo>
                    <a:pt x="901894" y="393759"/>
                  </a:lnTo>
                  <a:lnTo>
                    <a:pt x="897259" y="395186"/>
                  </a:lnTo>
                  <a:lnTo>
                    <a:pt x="892610" y="396613"/>
                  </a:lnTo>
                  <a:lnTo>
                    <a:pt x="887929" y="398039"/>
                  </a:lnTo>
                  <a:lnTo>
                    <a:pt x="883240" y="399466"/>
                  </a:lnTo>
                  <a:lnTo>
                    <a:pt x="878537" y="400893"/>
                  </a:lnTo>
                  <a:lnTo>
                    <a:pt x="873827" y="402319"/>
                  </a:lnTo>
                  <a:lnTo>
                    <a:pt x="869113" y="403746"/>
                  </a:lnTo>
                  <a:lnTo>
                    <a:pt x="864399" y="405173"/>
                  </a:lnTo>
                  <a:lnTo>
                    <a:pt x="859687" y="406599"/>
                  </a:lnTo>
                  <a:lnTo>
                    <a:pt x="854982" y="408026"/>
                  </a:lnTo>
                  <a:lnTo>
                    <a:pt x="850289" y="409453"/>
                  </a:lnTo>
                  <a:lnTo>
                    <a:pt x="845602" y="410879"/>
                  </a:lnTo>
                  <a:lnTo>
                    <a:pt x="840943" y="412306"/>
                  </a:lnTo>
                  <a:lnTo>
                    <a:pt x="836295" y="413733"/>
                  </a:lnTo>
                  <a:lnTo>
                    <a:pt x="831671" y="415159"/>
                  </a:lnTo>
                  <a:lnTo>
                    <a:pt x="827076" y="416586"/>
                  </a:lnTo>
                  <a:lnTo>
                    <a:pt x="822496" y="418013"/>
                  </a:lnTo>
                  <a:lnTo>
                    <a:pt x="817966" y="419439"/>
                  </a:lnTo>
                  <a:lnTo>
                    <a:pt x="813455" y="420866"/>
                  </a:lnTo>
                  <a:lnTo>
                    <a:pt x="808982" y="422293"/>
                  </a:lnTo>
                  <a:lnTo>
                    <a:pt x="804551" y="423719"/>
                  </a:lnTo>
                  <a:lnTo>
                    <a:pt x="800141" y="425146"/>
                  </a:lnTo>
                  <a:lnTo>
                    <a:pt x="795799" y="426573"/>
                  </a:lnTo>
                  <a:lnTo>
                    <a:pt x="791481" y="427999"/>
                  </a:lnTo>
                  <a:lnTo>
                    <a:pt x="787212" y="429426"/>
                  </a:lnTo>
                  <a:lnTo>
                    <a:pt x="782994" y="430853"/>
                  </a:lnTo>
                  <a:lnTo>
                    <a:pt x="778803" y="432279"/>
                  </a:lnTo>
                  <a:lnTo>
                    <a:pt x="774690" y="433706"/>
                  </a:lnTo>
                  <a:lnTo>
                    <a:pt x="770606" y="435133"/>
                  </a:lnTo>
                  <a:lnTo>
                    <a:pt x="766577" y="436559"/>
                  </a:lnTo>
                  <a:lnTo>
                    <a:pt x="762606" y="437986"/>
                  </a:lnTo>
                  <a:lnTo>
                    <a:pt x="758663" y="439413"/>
                  </a:lnTo>
                  <a:lnTo>
                    <a:pt x="754806" y="440839"/>
                  </a:lnTo>
                  <a:lnTo>
                    <a:pt x="750979" y="442266"/>
                  </a:lnTo>
                  <a:lnTo>
                    <a:pt x="747210" y="443693"/>
                  </a:lnTo>
                  <a:lnTo>
                    <a:pt x="743501" y="445119"/>
                  </a:lnTo>
                  <a:lnTo>
                    <a:pt x="739821" y="446546"/>
                  </a:lnTo>
                  <a:lnTo>
                    <a:pt x="736229" y="447973"/>
                  </a:lnTo>
                  <a:lnTo>
                    <a:pt x="732668" y="449399"/>
                  </a:lnTo>
                  <a:lnTo>
                    <a:pt x="729164" y="450826"/>
                  </a:lnTo>
                  <a:lnTo>
                    <a:pt x="725719" y="452253"/>
                  </a:lnTo>
                  <a:lnTo>
                    <a:pt x="722303" y="453679"/>
                  </a:lnTo>
                  <a:lnTo>
                    <a:pt x="718972" y="455106"/>
                  </a:lnTo>
                  <a:lnTo>
                    <a:pt x="715671" y="456533"/>
                  </a:lnTo>
                  <a:lnTo>
                    <a:pt x="712424" y="457959"/>
                  </a:lnTo>
                  <a:lnTo>
                    <a:pt x="709234" y="459386"/>
                  </a:lnTo>
                  <a:lnTo>
                    <a:pt x="706071" y="460813"/>
                  </a:lnTo>
                  <a:lnTo>
                    <a:pt x="702986" y="462239"/>
                  </a:lnTo>
                  <a:lnTo>
                    <a:pt x="699929" y="463666"/>
                  </a:lnTo>
                  <a:lnTo>
                    <a:pt x="696922" y="465093"/>
                  </a:lnTo>
                  <a:lnTo>
                    <a:pt x="693966" y="466519"/>
                  </a:lnTo>
                  <a:lnTo>
                    <a:pt x="691035" y="467946"/>
                  </a:lnTo>
                  <a:lnTo>
                    <a:pt x="688175" y="469373"/>
                  </a:lnTo>
                  <a:lnTo>
                    <a:pt x="685339" y="470799"/>
                  </a:lnTo>
                  <a:lnTo>
                    <a:pt x="682548" y="472226"/>
                  </a:lnTo>
                  <a:lnTo>
                    <a:pt x="679802" y="473653"/>
                  </a:lnTo>
                  <a:lnTo>
                    <a:pt x="677077" y="475079"/>
                  </a:lnTo>
                  <a:lnTo>
                    <a:pt x="674415" y="476506"/>
                  </a:lnTo>
                  <a:lnTo>
                    <a:pt x="671773" y="477933"/>
                  </a:lnTo>
                  <a:lnTo>
                    <a:pt x="669169" y="479359"/>
                  </a:lnTo>
                  <a:lnTo>
                    <a:pt x="666605" y="480786"/>
                  </a:lnTo>
                  <a:lnTo>
                    <a:pt x="664059" y="482213"/>
                  </a:lnTo>
                  <a:lnTo>
                    <a:pt x="661565" y="483639"/>
                  </a:lnTo>
                  <a:lnTo>
                    <a:pt x="659089" y="485066"/>
                  </a:lnTo>
                  <a:lnTo>
                    <a:pt x="656646" y="486493"/>
                  </a:lnTo>
                  <a:lnTo>
                    <a:pt x="654235" y="487919"/>
                  </a:lnTo>
                  <a:lnTo>
                    <a:pt x="651841" y="489346"/>
                  </a:lnTo>
                  <a:lnTo>
                    <a:pt x="649490" y="490773"/>
                  </a:lnTo>
                  <a:lnTo>
                    <a:pt x="647154" y="492199"/>
                  </a:lnTo>
                  <a:lnTo>
                    <a:pt x="644846" y="493626"/>
                  </a:lnTo>
                  <a:lnTo>
                    <a:pt x="642565" y="495053"/>
                  </a:lnTo>
                  <a:lnTo>
                    <a:pt x="640297" y="496479"/>
                  </a:lnTo>
                  <a:lnTo>
                    <a:pt x="638066" y="497906"/>
                  </a:lnTo>
                  <a:lnTo>
                    <a:pt x="635848" y="499333"/>
                  </a:lnTo>
                  <a:lnTo>
                    <a:pt x="633654" y="500759"/>
                  </a:lnTo>
                  <a:lnTo>
                    <a:pt x="631483" y="502186"/>
                  </a:lnTo>
                  <a:lnTo>
                    <a:pt x="629324" y="503613"/>
                  </a:lnTo>
                  <a:lnTo>
                    <a:pt x="627197" y="505039"/>
                  </a:lnTo>
                  <a:lnTo>
                    <a:pt x="625081" y="506466"/>
                  </a:lnTo>
                  <a:lnTo>
                    <a:pt x="622986" y="507893"/>
                  </a:lnTo>
                  <a:lnTo>
                    <a:pt x="620912" y="509319"/>
                  </a:lnTo>
                  <a:lnTo>
                    <a:pt x="618848" y="510746"/>
                  </a:lnTo>
                  <a:lnTo>
                    <a:pt x="616815" y="512173"/>
                  </a:lnTo>
                  <a:lnTo>
                    <a:pt x="614792" y="513599"/>
                  </a:lnTo>
                  <a:lnTo>
                    <a:pt x="612788" y="515026"/>
                  </a:lnTo>
                  <a:lnTo>
                    <a:pt x="610805" y="516453"/>
                  </a:lnTo>
                  <a:lnTo>
                    <a:pt x="608833" y="517879"/>
                  </a:lnTo>
                  <a:lnTo>
                    <a:pt x="606889" y="519306"/>
                  </a:lnTo>
                  <a:lnTo>
                    <a:pt x="604957" y="520733"/>
                  </a:lnTo>
                  <a:lnTo>
                    <a:pt x="603044" y="522159"/>
                  </a:lnTo>
                  <a:lnTo>
                    <a:pt x="601153" y="523586"/>
                  </a:lnTo>
                  <a:lnTo>
                    <a:pt x="599273" y="525013"/>
                  </a:lnTo>
                  <a:lnTo>
                    <a:pt x="597423" y="526439"/>
                  </a:lnTo>
                  <a:lnTo>
                    <a:pt x="595586" y="527866"/>
                  </a:lnTo>
                  <a:lnTo>
                    <a:pt x="593770" y="529293"/>
                  </a:lnTo>
                  <a:lnTo>
                    <a:pt x="591978" y="530719"/>
                  </a:lnTo>
                  <a:lnTo>
                    <a:pt x="590198" y="532146"/>
                  </a:lnTo>
                  <a:lnTo>
                    <a:pt x="588452" y="533573"/>
                  </a:lnTo>
                  <a:lnTo>
                    <a:pt x="586721" y="534999"/>
                  </a:lnTo>
                  <a:lnTo>
                    <a:pt x="585013" y="536426"/>
                  </a:lnTo>
                  <a:lnTo>
                    <a:pt x="583333" y="537853"/>
                  </a:lnTo>
                  <a:lnTo>
                    <a:pt x="581666" y="539279"/>
                  </a:lnTo>
                  <a:lnTo>
                    <a:pt x="580039" y="540706"/>
                  </a:lnTo>
                  <a:lnTo>
                    <a:pt x="578428" y="542133"/>
                  </a:lnTo>
                  <a:lnTo>
                    <a:pt x="576845" y="543559"/>
                  </a:lnTo>
                  <a:lnTo>
                    <a:pt x="575293" y="544986"/>
                  </a:lnTo>
                  <a:lnTo>
                    <a:pt x="573757" y="546413"/>
                  </a:lnTo>
                  <a:lnTo>
                    <a:pt x="572267" y="547839"/>
                  </a:lnTo>
                  <a:lnTo>
                    <a:pt x="570796" y="549266"/>
                  </a:lnTo>
                  <a:lnTo>
                    <a:pt x="569356" y="550693"/>
                  </a:lnTo>
                  <a:lnTo>
                    <a:pt x="567953" y="552119"/>
                  </a:lnTo>
                  <a:lnTo>
                    <a:pt x="566568" y="553546"/>
                  </a:lnTo>
                  <a:lnTo>
                    <a:pt x="565236" y="554973"/>
                  </a:lnTo>
                  <a:lnTo>
                    <a:pt x="563925" y="556399"/>
                  </a:lnTo>
                  <a:lnTo>
                    <a:pt x="562651" y="557826"/>
                  </a:lnTo>
                  <a:lnTo>
                    <a:pt x="561418" y="559253"/>
                  </a:lnTo>
                  <a:lnTo>
                    <a:pt x="560205" y="560679"/>
                  </a:lnTo>
                  <a:lnTo>
                    <a:pt x="559053" y="562106"/>
                  </a:lnTo>
                  <a:lnTo>
                    <a:pt x="557925" y="563533"/>
                  </a:lnTo>
                  <a:lnTo>
                    <a:pt x="556838" y="564959"/>
                  </a:lnTo>
                  <a:lnTo>
                    <a:pt x="555797" y="566386"/>
                  </a:lnTo>
                  <a:lnTo>
                    <a:pt x="554780" y="567813"/>
                  </a:lnTo>
                  <a:lnTo>
                    <a:pt x="553830" y="569239"/>
                  </a:lnTo>
                  <a:lnTo>
                    <a:pt x="552906" y="570666"/>
                  </a:lnTo>
                  <a:lnTo>
                    <a:pt x="552028" y="572093"/>
                  </a:lnTo>
                  <a:lnTo>
                    <a:pt x="551202" y="573519"/>
                  </a:lnTo>
                  <a:lnTo>
                    <a:pt x="550401" y="574946"/>
                  </a:lnTo>
                  <a:lnTo>
                    <a:pt x="549674" y="576373"/>
                  </a:lnTo>
                  <a:lnTo>
                    <a:pt x="548976" y="577799"/>
                  </a:lnTo>
                  <a:lnTo>
                    <a:pt x="548328" y="579226"/>
                  </a:lnTo>
                  <a:lnTo>
                    <a:pt x="547737" y="580653"/>
                  </a:lnTo>
                  <a:lnTo>
                    <a:pt x="547172" y="582079"/>
                  </a:lnTo>
                  <a:lnTo>
                    <a:pt x="546689" y="583506"/>
                  </a:lnTo>
                  <a:lnTo>
                    <a:pt x="546236" y="584933"/>
                  </a:lnTo>
                  <a:lnTo>
                    <a:pt x="545838" y="586359"/>
                  </a:lnTo>
                  <a:lnTo>
                    <a:pt x="545500" y="587786"/>
                  </a:lnTo>
                  <a:lnTo>
                    <a:pt x="545191" y="589213"/>
                  </a:lnTo>
                  <a:lnTo>
                    <a:pt x="544968" y="590639"/>
                  </a:lnTo>
                  <a:lnTo>
                    <a:pt x="544778" y="592066"/>
                  </a:lnTo>
                  <a:lnTo>
                    <a:pt x="544646" y="593493"/>
                  </a:lnTo>
                  <a:lnTo>
                    <a:pt x="544578" y="594919"/>
                  </a:lnTo>
                  <a:lnTo>
                    <a:pt x="544540" y="596346"/>
                  </a:lnTo>
                  <a:lnTo>
                    <a:pt x="544593" y="597773"/>
                  </a:lnTo>
                  <a:lnTo>
                    <a:pt x="544680" y="599199"/>
                  </a:lnTo>
                  <a:lnTo>
                    <a:pt x="544827" y="600626"/>
                  </a:lnTo>
                  <a:lnTo>
                    <a:pt x="545041" y="602053"/>
                  </a:lnTo>
                  <a:lnTo>
                    <a:pt x="545287" y="603479"/>
                  </a:lnTo>
                  <a:lnTo>
                    <a:pt x="545626" y="604906"/>
                  </a:lnTo>
                  <a:lnTo>
                    <a:pt x="546000" y="606333"/>
                  </a:lnTo>
                  <a:lnTo>
                    <a:pt x="546436" y="607759"/>
                  </a:lnTo>
                  <a:lnTo>
                    <a:pt x="546941" y="609186"/>
                  </a:lnTo>
                  <a:lnTo>
                    <a:pt x="547478" y="610613"/>
                  </a:lnTo>
                  <a:lnTo>
                    <a:pt x="548110" y="612039"/>
                  </a:lnTo>
                  <a:lnTo>
                    <a:pt x="548778" y="613466"/>
                  </a:lnTo>
                  <a:lnTo>
                    <a:pt x="549507" y="614893"/>
                  </a:lnTo>
                  <a:lnTo>
                    <a:pt x="550306" y="616319"/>
                  </a:lnTo>
                  <a:lnTo>
                    <a:pt x="551137" y="617746"/>
                  </a:lnTo>
                  <a:lnTo>
                    <a:pt x="552062" y="619173"/>
                  </a:lnTo>
                  <a:lnTo>
                    <a:pt x="553022" y="620599"/>
                  </a:lnTo>
                  <a:lnTo>
                    <a:pt x="554044" y="622026"/>
                  </a:lnTo>
                  <a:lnTo>
                    <a:pt x="555133" y="623453"/>
                  </a:lnTo>
                  <a:lnTo>
                    <a:pt x="556254" y="624879"/>
                  </a:lnTo>
                  <a:lnTo>
                    <a:pt x="557466" y="626306"/>
                  </a:lnTo>
                  <a:lnTo>
                    <a:pt x="558713" y="627733"/>
                  </a:lnTo>
                  <a:lnTo>
                    <a:pt x="560017" y="629159"/>
                  </a:lnTo>
                  <a:lnTo>
                    <a:pt x="561386" y="630586"/>
                  </a:lnTo>
                  <a:lnTo>
                    <a:pt x="562785" y="632013"/>
                  </a:lnTo>
                  <a:lnTo>
                    <a:pt x="564270" y="633439"/>
                  </a:lnTo>
                  <a:lnTo>
                    <a:pt x="565787" y="634866"/>
                  </a:lnTo>
                  <a:lnTo>
                    <a:pt x="567357" y="636293"/>
                  </a:lnTo>
                  <a:lnTo>
                    <a:pt x="568986" y="637719"/>
                  </a:lnTo>
                  <a:lnTo>
                    <a:pt x="570643" y="639146"/>
                  </a:lnTo>
                  <a:lnTo>
                    <a:pt x="572376" y="640573"/>
                  </a:lnTo>
                  <a:lnTo>
                    <a:pt x="574138" y="641999"/>
                  </a:lnTo>
                  <a:lnTo>
                    <a:pt x="575947" y="643426"/>
                  </a:lnTo>
                  <a:lnTo>
                    <a:pt x="577807" y="644853"/>
                  </a:lnTo>
                  <a:lnTo>
                    <a:pt x="579691" y="646279"/>
                  </a:lnTo>
                  <a:lnTo>
                    <a:pt x="581639" y="647706"/>
                  </a:lnTo>
                  <a:lnTo>
                    <a:pt x="583611" y="649133"/>
                  </a:lnTo>
                  <a:lnTo>
                    <a:pt x="585622" y="650559"/>
                  </a:lnTo>
                  <a:lnTo>
                    <a:pt x="587673" y="651986"/>
                  </a:lnTo>
                  <a:lnTo>
                    <a:pt x="589743" y="653413"/>
                  </a:lnTo>
                  <a:lnTo>
                    <a:pt x="591862" y="654839"/>
                  </a:lnTo>
                  <a:lnTo>
                    <a:pt x="593998" y="656266"/>
                  </a:lnTo>
                  <a:lnTo>
                    <a:pt x="596162" y="657693"/>
                  </a:lnTo>
                  <a:lnTo>
                    <a:pt x="598354" y="659119"/>
                  </a:lnTo>
                  <a:lnTo>
                    <a:pt x="600558" y="660546"/>
                  </a:lnTo>
                  <a:lnTo>
                    <a:pt x="602793" y="661973"/>
                  </a:lnTo>
                  <a:lnTo>
                    <a:pt x="605038" y="663399"/>
                  </a:lnTo>
                  <a:lnTo>
                    <a:pt x="607298" y="664826"/>
                  </a:lnTo>
                  <a:lnTo>
                    <a:pt x="609570" y="666253"/>
                  </a:lnTo>
                  <a:lnTo>
                    <a:pt x="611848" y="667679"/>
                  </a:lnTo>
                  <a:lnTo>
                    <a:pt x="614136" y="669106"/>
                  </a:lnTo>
                  <a:lnTo>
                    <a:pt x="616424" y="670533"/>
                  </a:lnTo>
                  <a:lnTo>
                    <a:pt x="618713" y="671959"/>
                  </a:lnTo>
                  <a:lnTo>
                    <a:pt x="620998" y="673386"/>
                  </a:lnTo>
                  <a:lnTo>
                    <a:pt x="623280" y="674813"/>
                  </a:lnTo>
                  <a:lnTo>
                    <a:pt x="625549" y="676239"/>
                  </a:lnTo>
                  <a:lnTo>
                    <a:pt x="627808" y="677666"/>
                  </a:lnTo>
                  <a:lnTo>
                    <a:pt x="630054" y="679093"/>
                  </a:lnTo>
                  <a:lnTo>
                    <a:pt x="632277" y="680519"/>
                  </a:lnTo>
                  <a:lnTo>
                    <a:pt x="634488" y="681946"/>
                  </a:lnTo>
                  <a:lnTo>
                    <a:pt x="636662" y="683373"/>
                  </a:lnTo>
                  <a:lnTo>
                    <a:pt x="638817" y="684799"/>
                  </a:lnTo>
                  <a:lnTo>
                    <a:pt x="640941" y="686226"/>
                  </a:lnTo>
                  <a:lnTo>
                    <a:pt x="643024" y="687653"/>
                  </a:lnTo>
                  <a:lnTo>
                    <a:pt x="645088" y="689079"/>
                  </a:lnTo>
                  <a:lnTo>
                    <a:pt x="647089" y="690506"/>
                  </a:lnTo>
                  <a:lnTo>
                    <a:pt x="649062" y="691933"/>
                  </a:lnTo>
                  <a:lnTo>
                    <a:pt x="650988" y="693359"/>
                  </a:lnTo>
                  <a:lnTo>
                    <a:pt x="652855" y="694786"/>
                  </a:lnTo>
                  <a:lnTo>
                    <a:pt x="654695" y="696213"/>
                  </a:lnTo>
                  <a:lnTo>
                    <a:pt x="656448" y="697639"/>
                  </a:lnTo>
                  <a:lnTo>
                    <a:pt x="658164" y="699066"/>
                  </a:lnTo>
                  <a:lnTo>
                    <a:pt x="659819" y="700493"/>
                  </a:lnTo>
                  <a:lnTo>
                    <a:pt x="661399" y="701919"/>
                  </a:lnTo>
                  <a:lnTo>
                    <a:pt x="662943" y="703346"/>
                  </a:lnTo>
                  <a:lnTo>
                    <a:pt x="664380" y="704773"/>
                  </a:lnTo>
                  <a:lnTo>
                    <a:pt x="665772" y="706199"/>
                  </a:lnTo>
                  <a:lnTo>
                    <a:pt x="667090" y="707626"/>
                  </a:lnTo>
                  <a:lnTo>
                    <a:pt x="668319" y="709053"/>
                  </a:lnTo>
                  <a:lnTo>
                    <a:pt x="669505" y="710479"/>
                  </a:lnTo>
                  <a:lnTo>
                    <a:pt x="670568" y="711906"/>
                  </a:lnTo>
                  <a:lnTo>
                    <a:pt x="671579" y="713333"/>
                  </a:lnTo>
                  <a:lnTo>
                    <a:pt x="672507" y="714759"/>
                  </a:lnTo>
                  <a:lnTo>
                    <a:pt x="673334" y="716186"/>
                  </a:lnTo>
                  <a:lnTo>
                    <a:pt x="674115" y="717613"/>
                  </a:lnTo>
                  <a:lnTo>
                    <a:pt x="674759" y="719039"/>
                  </a:lnTo>
                  <a:lnTo>
                    <a:pt x="675347" y="720466"/>
                  </a:lnTo>
                  <a:lnTo>
                    <a:pt x="675845" y="721893"/>
                  </a:lnTo>
                  <a:lnTo>
                    <a:pt x="676237" y="723319"/>
                  </a:lnTo>
                  <a:lnTo>
                    <a:pt x="676578" y="724746"/>
                  </a:lnTo>
                  <a:lnTo>
                    <a:pt x="676777" y="726173"/>
                  </a:lnTo>
                  <a:lnTo>
                    <a:pt x="676917" y="727599"/>
                  </a:lnTo>
                  <a:lnTo>
                    <a:pt x="676965" y="7290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tx343"/>
            <p:cNvSpPr/>
            <p:nvPr/>
          </p:nvSpPr>
          <p:spPr>
            <a:xfrm>
              <a:off x="4262876" y="6386893"/>
              <a:ext cx="8475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4262876" y="5973008"/>
              <a:ext cx="84757" cy="54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4262876" y="5558268"/>
              <a:ext cx="84757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4262876" y="5144160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4262876" y="4729940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4262876" y="4315720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350" name="pl349"/>
            <p:cNvSpPr/>
            <p:nvPr/>
          </p:nvSpPr>
          <p:spPr>
            <a:xfrm>
              <a:off x="4375469" y="6414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375469" y="60000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375469" y="5585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375469" y="5171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375469" y="47574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375469" y="43431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518210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086353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654495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6222637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6790779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7358922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7927064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62"/>
            <p:cNvSpPr/>
            <p:nvPr/>
          </p:nvSpPr>
          <p:spPr>
            <a:xfrm>
              <a:off x="4497021" y="6540981"/>
              <a:ext cx="42378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5065163" y="6542358"/>
              <a:ext cx="42378" cy="534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5633306" y="6542060"/>
              <a:ext cx="42378" cy="53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6201448" y="6540907"/>
              <a:ext cx="42378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6769590" y="6543400"/>
              <a:ext cx="42378" cy="523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7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7337732" y="6540833"/>
              <a:ext cx="42378" cy="549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7905874" y="6540944"/>
              <a:ext cx="42378" cy="548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9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6176073" y="6631066"/>
              <a:ext cx="93129" cy="709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cyl</a:t>
              </a:r>
            </a:p>
          </p:txBody>
        </p:sp>
        <p:sp>
          <p:nvSpPr>
            <p:cNvPr id="371" name="tx370"/>
            <p:cNvSpPr/>
            <p:nvPr/>
          </p:nvSpPr>
          <p:spPr>
            <a:xfrm rot="-5400000">
              <a:off x="4108389" y="5378907"/>
              <a:ext cx="148232" cy="576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  <p:sp>
          <p:nvSpPr>
            <p:cNvPr id="372" name="pl371"/>
            <p:cNvSpPr/>
            <p:nvPr/>
          </p:nvSpPr>
          <p:spPr>
            <a:xfrm>
              <a:off x="4087094" y="4267395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8104600" y="4267395"/>
              <a:ext cx="4017505" cy="25210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8470136" y="4507890"/>
              <a:ext cx="1147734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8470136" y="603635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8470136" y="558949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8470136" y="514263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8470136" y="4695772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8615546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8837544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9059543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9281542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9503541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8470136" y="625978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8470136" y="581292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8470136" y="536606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8470136" y="491920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8504546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8726545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8948544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9170543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9392542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9614540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9048037" y="61992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9119077" y="60262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9048037" y="60526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9474275" y="6330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9385476" y="63435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9540875" y="63641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8990318" y="614513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9247836" y="6328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9190117" y="61442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9385476" y="62568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8985878" y="614111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9687459" y="4507890"/>
              <a:ext cx="1147734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9687459" y="603635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9687459" y="558949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9687459" y="514263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9687459" y="4695772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9832869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0054868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0276866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0498865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0720864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9687459" y="625978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9687459" y="581292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9687459" y="536606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9687459" y="491920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9721869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9943868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10165867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10387866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10609865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10831864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10185441" y="5966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10185441" y="59668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10203201" y="5528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10056681" y="56763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10105521" y="5932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10043362" y="59328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10127721" y="60338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10904783" y="4507890"/>
              <a:ext cx="1147734" cy="197061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10904783" y="603635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10904783" y="558949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10904783" y="514263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10904783" y="4695772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11050192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11272191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11494190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11716188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11938187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10904783" y="625978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10904783" y="5812924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10904783" y="536606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10904783" y="4919203"/>
              <a:ext cx="1147734" cy="0"/>
            </a:xfrm>
            <a:custGeom>
              <a:avLst/>
              <a:pathLst>
                <a:path w="1147734" h="0">
                  <a:moveTo>
                    <a:pt x="0" y="0"/>
                  </a:moveTo>
                  <a:lnTo>
                    <a:pt x="1147734" y="0"/>
                  </a:lnTo>
                  <a:lnTo>
                    <a:pt x="114773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10939192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11161191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11383190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11605189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11827188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12049187" y="4507890"/>
              <a:ext cx="0" cy="1970610"/>
            </a:xfrm>
            <a:custGeom>
              <a:avLst/>
              <a:pathLst>
                <a:path w="0" h="1970610">
                  <a:moveTo>
                    <a:pt x="0" y="19706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11300644" y="50731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11105285" y="50731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11198525" y="5449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11238485" y="5449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11145245" y="5449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10932126" y="457263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10932126" y="462626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11123045" y="47156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11158565" y="52608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11145245" y="53233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11060886" y="51178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11322844" y="48943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11171885" y="51133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11136365" y="53367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8470136" y="4336984"/>
              <a:ext cx="1147734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tx466"/>
            <p:cNvSpPr/>
            <p:nvPr/>
          </p:nvSpPr>
          <p:spPr>
            <a:xfrm>
              <a:off x="9027052" y="4401557"/>
              <a:ext cx="33903" cy="42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68" name="rc467"/>
            <p:cNvSpPr/>
            <p:nvPr/>
          </p:nvSpPr>
          <p:spPr>
            <a:xfrm>
              <a:off x="9687459" y="4336984"/>
              <a:ext cx="1147734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tx468"/>
            <p:cNvSpPr/>
            <p:nvPr/>
          </p:nvSpPr>
          <p:spPr>
            <a:xfrm>
              <a:off x="10244375" y="4400396"/>
              <a:ext cx="33903" cy="439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470" name="rc469"/>
            <p:cNvSpPr/>
            <p:nvPr/>
          </p:nvSpPr>
          <p:spPr>
            <a:xfrm>
              <a:off x="10904783" y="4336984"/>
              <a:ext cx="1147734" cy="170905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tx470"/>
            <p:cNvSpPr/>
            <p:nvPr/>
          </p:nvSpPr>
          <p:spPr>
            <a:xfrm>
              <a:off x="11461698" y="4400336"/>
              <a:ext cx="33903" cy="43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4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4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8</a:t>
              </a:r>
            </a:p>
          </p:txBody>
        </p:sp>
        <p:sp>
          <p:nvSpPr>
            <p:cNvPr id="472" name="pl471"/>
            <p:cNvSpPr/>
            <p:nvPr/>
          </p:nvSpPr>
          <p:spPr>
            <a:xfrm>
              <a:off x="8504546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8726545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8948544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9170543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9392542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9614540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tx477"/>
            <p:cNvSpPr/>
            <p:nvPr/>
          </p:nvSpPr>
          <p:spPr>
            <a:xfrm>
              <a:off x="8462167" y="6541056"/>
              <a:ext cx="8475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8684166" y="6541391"/>
              <a:ext cx="84757" cy="54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8906165" y="6540870"/>
              <a:ext cx="84757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9128164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9350163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9572162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484" name="pl483"/>
            <p:cNvSpPr/>
            <p:nvPr/>
          </p:nvSpPr>
          <p:spPr>
            <a:xfrm>
              <a:off x="9721869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9943868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10165867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10387866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10609865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10831864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9679490" y="6541056"/>
              <a:ext cx="8475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9901489" y="6541391"/>
              <a:ext cx="84757" cy="54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10123488" y="6540870"/>
              <a:ext cx="84757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10345487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10567486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789485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496" name="pl495"/>
            <p:cNvSpPr/>
            <p:nvPr/>
          </p:nvSpPr>
          <p:spPr>
            <a:xfrm>
              <a:off x="10939192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11161191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11383190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11605189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11827188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12049187" y="6478500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tx501"/>
            <p:cNvSpPr/>
            <p:nvPr/>
          </p:nvSpPr>
          <p:spPr>
            <a:xfrm>
              <a:off x="10896814" y="6541056"/>
              <a:ext cx="84757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11118812" y="6541391"/>
              <a:ext cx="84757" cy="543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11340811" y="6540870"/>
              <a:ext cx="84757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11562810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11784809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12006808" y="6540981"/>
              <a:ext cx="84757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8280370" y="6232381"/>
              <a:ext cx="127136" cy="54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8280370" y="5785335"/>
              <a:ext cx="127136" cy="54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8280370" y="5338586"/>
              <a:ext cx="127136" cy="548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8280370" y="4891651"/>
              <a:ext cx="127136" cy="548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512" name="pl511"/>
            <p:cNvSpPr/>
            <p:nvPr/>
          </p:nvSpPr>
          <p:spPr>
            <a:xfrm>
              <a:off x="8435342" y="62597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8435342" y="58129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8435342" y="53660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8435342" y="49192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tx515"/>
            <p:cNvSpPr/>
            <p:nvPr/>
          </p:nvSpPr>
          <p:spPr>
            <a:xfrm>
              <a:off x="10187210" y="6644387"/>
              <a:ext cx="148232" cy="576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  <p:sp>
          <p:nvSpPr>
            <p:cNvPr id="517" name="tx516"/>
            <p:cNvSpPr/>
            <p:nvPr/>
          </p:nvSpPr>
          <p:spPr>
            <a:xfrm rot="-5400000">
              <a:off x="8123587" y="5457830"/>
              <a:ext cx="139786" cy="70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disp</a:t>
              </a:r>
            </a:p>
          </p:txBody>
        </p:sp>
        <p:sp>
          <p:nvSpPr>
            <p:cNvPr id="518" name="pl517"/>
            <p:cNvSpPr/>
            <p:nvPr/>
          </p:nvSpPr>
          <p:spPr>
            <a:xfrm>
              <a:off x="8104600" y="4267395"/>
              <a:ext cx="4017505" cy="2521015"/>
            </a:xfrm>
            <a:custGeom>
              <a:avLst/>
              <a:pathLst>
                <a:path w="4017505" h="2521015">
                  <a:moveTo>
                    <a:pt x="0" y="2521015"/>
                  </a:moveTo>
                  <a:lnTo>
                    <a:pt x="4017505" y="2521015"/>
                  </a:lnTo>
                  <a:lnTo>
                    <a:pt x="4017505" y="0"/>
                  </a:lnTo>
                  <a:lnTo>
                    <a:pt x="0" y="0"/>
                  </a:lnTo>
                  <a:lnTo>
                    <a:pt x="0" y="25210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>generated using python-pptx</dc:description>
  <cp:lastModifiedBy>jinhwan</cp:lastModifiedBy>
  <cp:revision>1</cp:revision>
  <dcterms:created xsi:type="dcterms:W3CDTF">2013-01-27T09:14:16Z</dcterms:created>
  <dcterms:modified xsi:type="dcterms:W3CDTF">2024-05-25T11:27:16Z</dcterms:modified>
  <cp:category/>
</cp:coreProperties>
</file>