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91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1015960"/>
            <a:ext cx="9587151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Benefits of Visualizing IPL Data</a:t>
            </a:r>
            <a:endParaRPr lang="en-US" sz="5249" dirty="0"/>
          </a:p>
        </p:txBody>
      </p:sp>
      <p:sp>
        <p:nvSpPr>
          <p:cNvPr id="7" name="Text 3"/>
          <p:cNvSpPr/>
          <p:nvPr/>
        </p:nvSpPr>
        <p:spPr>
          <a:xfrm>
            <a:off x="2348389" y="2182416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the power of visual data representation in understanding and analyzing IPL statistics.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2703790" y="2787729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Player Performance Analysis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Visualizing individual player statistics helps in tracking performance trends over time, aiding teams in selection decisions and strategic planning.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2703790" y="3587353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Team Comparison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Graphical representations allow for easy comparison of team performance in batting, bowling, and fielding metrics, aiding in identifying strengths and weaknesses.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2703790" y="4386977"/>
            <a:ext cx="95781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Match Dynamics Understanding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Real-time or post-match visualizations, like heatmaps, illustrate scoring patterns and strategic decisions, enhancing understanding of match dynamics for fans and analysts.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2703790" y="5542002"/>
            <a:ext cx="95781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Fan Engagement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Engaging visualizations, such as infographics and interactive dashboards, enhance fan experience by presenting statistics and insights in an accessible format, fostering a deeper appreciation for the game.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2348389" y="6858119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948696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Key Insights from IPL Data Visualizations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95537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498288" y="399704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4031694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Enhanced Understanding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4859298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Visualizations provide deeper insights into player performance and team trends.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733574" y="395537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83473" y="399704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455688" y="4031694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Pattern Recognition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455688" y="4859298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Spot trends and patterns within IPL data for strategic decision-making.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395537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268658" y="399704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840873" y="4031694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Comparative Analysis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840873" y="4859298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Effortlessly compare player statistics and team performance visually.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7344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How to Access and Use Our IPL Data Visualization Tool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341" y="4584383"/>
            <a:ext cx="124897" cy="16656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652855" y="4495443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Accessing the Tool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341" y="5189696"/>
            <a:ext cx="124897" cy="16656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652855" y="5100757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Utilizing Features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40268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Case Studies: Real-World Examples of IPL Data Visualizations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4346853"/>
            <a:ext cx="31625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In-Depth Player Analysis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916210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Illustrative case studies showcasing the impact of visualized player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4346853"/>
            <a:ext cx="37351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Strategic Team Visualizations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687" y="4916210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Real-world applications of data visualizations for team performance and strategy.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23442"/>
            <a:ext cx="68062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Next Steps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2851071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30732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Reflection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3553658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Summarize the key takeaways and insights from our IPL data visualization tool.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4628555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Further Exploration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5331143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more about the possibilities and advancements in cricket data visualizations.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270</Words>
  <Application>Microsoft Office PowerPoint</Application>
  <PresentationFormat>Custom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yashashree nimbalkar</cp:lastModifiedBy>
  <cp:revision>2</cp:revision>
  <dcterms:created xsi:type="dcterms:W3CDTF">2024-03-19T09:40:24Z</dcterms:created>
  <dcterms:modified xsi:type="dcterms:W3CDTF">2024-04-04T14:38:56Z</dcterms:modified>
</cp:coreProperties>
</file>