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22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11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4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8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1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00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0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8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4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9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4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04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7315" y="639097"/>
            <a:ext cx="4689988" cy="3686015"/>
          </a:xfrm>
        </p:spPr>
        <p:txBody>
          <a:bodyPr>
            <a:normAutofit/>
          </a:bodyPr>
          <a:lstStyle/>
          <a:p>
            <a:r>
              <a:rPr lang="es-MX" sz="6800" dirty="0"/>
              <a:t>Juego de Piedra, Papel o Tijera en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1901" y="4818658"/>
            <a:ext cx="5667514" cy="1400245"/>
          </a:xfrm>
        </p:spPr>
        <p:txBody>
          <a:bodyPr>
            <a:normAutofit fontScale="92500" lnSpcReduction="20000"/>
          </a:bodyPr>
          <a:lstStyle/>
          <a:p>
            <a:r>
              <a:rPr lang="es-MX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Presentado por: </a:t>
            </a:r>
            <a:r>
              <a:rPr lang="es-MX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Juan PABLO ASTUA</a:t>
            </a:r>
          </a:p>
          <a:p>
            <a:r>
              <a:rPr lang="es-MX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Fecha: </a:t>
            </a:r>
            <a:r>
              <a:rPr lang="es-MX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11/03/2025</a:t>
            </a:r>
          </a:p>
          <a:p>
            <a:r>
              <a:rPr lang="es-MX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REPOSITORIO: </a:t>
            </a:r>
            <a:r>
              <a:rPr lang="es-MX" sz="2200" u="sng" dirty="0">
                <a:solidFill>
                  <a:srgbClr val="002060"/>
                </a:solidFill>
              </a:rPr>
              <a:t>https://github.com/21-juan/Desarrollo_De_programa_PPT</a:t>
            </a:r>
          </a:p>
        </p:txBody>
      </p:sp>
      <p:pic>
        <p:nvPicPr>
          <p:cNvPr id="5" name="Picture 4" descr="Una pila de dados en un papel">
            <a:extLst>
              <a:ext uri="{FF2B5EF4-FFF2-40B4-BE49-F238E27FC236}">
                <a16:creationId xmlns:a16="http://schemas.microsoft.com/office/drawing/2014/main" id="{BDF42F42-DDAF-5371-9F55-A40ED8B40C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799" r="30509"/>
          <a:stretch/>
        </p:blipFill>
        <p:spPr>
          <a:xfrm>
            <a:off x="20" y="10"/>
            <a:ext cx="347646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85303" y="4343400"/>
            <a:ext cx="422708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634946"/>
            <a:ext cx="4776107" cy="1450757"/>
          </a:xfrm>
        </p:spPr>
        <p:txBody>
          <a:bodyPr>
            <a:normAutofit/>
          </a:bodyPr>
          <a:lstStyle/>
          <a:p>
            <a:r>
              <a:t>Introducción al Proyecto</a:t>
            </a:r>
          </a:p>
        </p:txBody>
      </p:sp>
      <p:pic>
        <p:nvPicPr>
          <p:cNvPr id="5" name="Picture 4" descr="Dados y fichas en un juego de mesa">
            <a:extLst>
              <a:ext uri="{FF2B5EF4-FFF2-40B4-BE49-F238E27FC236}">
                <a16:creationId xmlns:a16="http://schemas.microsoft.com/office/drawing/2014/main" id="{02606C0A-73EA-4869-3F81-00DFA9AF96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502" r="43710" b="2"/>
          <a:stretch/>
        </p:blipFill>
        <p:spPr>
          <a:xfrm>
            <a:off x="20" y="-12128"/>
            <a:ext cx="3490702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65712" y="2085703"/>
            <a:ext cx="462801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2198914"/>
            <a:ext cx="4776107" cy="3670180"/>
          </a:xfrm>
        </p:spPr>
        <p:txBody>
          <a:bodyPr>
            <a:normAutofit/>
          </a:bodyPr>
          <a:lstStyle/>
          <a:p>
            <a:r>
              <a:rPr lang="es-MX" dirty="0"/>
              <a:t>Este proyecto implementa el clásico juego de Piedra, Papel o Tijera en Python. Se aplican principios de programación estructurada y funcional.</a:t>
            </a:r>
            <a:endParaRPr lang="es-EC" dirty="0"/>
          </a:p>
          <a:p>
            <a:r>
              <a:rPr dirty="0"/>
              <a:t>Este </a:t>
            </a:r>
            <a:r>
              <a:rPr dirty="0" err="1"/>
              <a:t>proyecto</a:t>
            </a:r>
            <a:r>
              <a:rPr dirty="0"/>
              <a:t> integra </a:t>
            </a:r>
            <a:r>
              <a:rPr dirty="0" err="1"/>
              <a:t>conceptos</a:t>
            </a:r>
            <a:r>
              <a:rPr dirty="0"/>
              <a:t> clave de la </a:t>
            </a:r>
            <a:r>
              <a:rPr dirty="0" err="1"/>
              <a:t>asignatura</a:t>
            </a:r>
            <a:r>
              <a:rPr dirty="0"/>
              <a:t>: </a:t>
            </a:r>
            <a:r>
              <a:rPr dirty="0" err="1"/>
              <a:t>resolución</a:t>
            </a:r>
            <a:r>
              <a:rPr dirty="0"/>
              <a:t> de </a:t>
            </a:r>
            <a:r>
              <a:rPr dirty="0" err="1"/>
              <a:t>problemas</a:t>
            </a:r>
            <a:r>
              <a:rPr dirty="0"/>
              <a:t>, </a:t>
            </a:r>
            <a:r>
              <a:rPr dirty="0" err="1"/>
              <a:t>algoritmos</a:t>
            </a:r>
            <a:r>
              <a:rPr dirty="0"/>
              <a:t>, </a:t>
            </a:r>
            <a:r>
              <a:rPr dirty="0" err="1"/>
              <a:t>estructuras</a:t>
            </a:r>
            <a:r>
              <a:rPr dirty="0"/>
              <a:t> de </a:t>
            </a:r>
            <a:r>
              <a:rPr dirty="0" err="1"/>
              <a:t>datos</a:t>
            </a:r>
            <a:r>
              <a:rPr dirty="0"/>
              <a:t> y </a:t>
            </a:r>
            <a:r>
              <a:rPr dirty="0" err="1"/>
              <a:t>funciones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Python.</a:t>
            </a:r>
            <a:endParaRPr lang="es-EC" dirty="0"/>
          </a:p>
          <a:p>
            <a:endParaRPr lang="es-EC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634946"/>
            <a:ext cx="4776107" cy="1450757"/>
          </a:xfrm>
        </p:spPr>
        <p:txBody>
          <a:bodyPr>
            <a:normAutofit/>
          </a:bodyPr>
          <a:lstStyle/>
          <a:p>
            <a:r>
              <a:rPr lang="es-EC" sz="4400"/>
              <a:t>Temas de la Asignatura Aplicados</a:t>
            </a:r>
          </a:p>
        </p:txBody>
      </p:sp>
      <p:pic>
        <p:nvPicPr>
          <p:cNvPr id="14" name="Picture 13" descr="Diseño abstracto con líneas y símbolos financieros">
            <a:extLst>
              <a:ext uri="{FF2B5EF4-FFF2-40B4-BE49-F238E27FC236}">
                <a16:creationId xmlns:a16="http://schemas.microsoft.com/office/drawing/2014/main" id="{DFDB57B2-2E2B-B7CA-4298-92C0148BFC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659" r="33553" b="2"/>
          <a:stretch/>
        </p:blipFill>
        <p:spPr>
          <a:xfrm>
            <a:off x="20" y="-12128"/>
            <a:ext cx="3490702" cy="687012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65712" y="2085703"/>
            <a:ext cx="462801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2198914"/>
            <a:ext cx="4776107" cy="3670180"/>
          </a:xfrm>
        </p:spPr>
        <p:txBody>
          <a:bodyPr>
            <a:normAutofit/>
          </a:bodyPr>
          <a:lstStyle/>
          <a:p>
            <a:r>
              <a:t>• Resolución de problemas y entorno de programación</a:t>
            </a:r>
          </a:p>
          <a:p>
            <a:r>
              <a:t>• Algoritmos y diagramas de flujo</a:t>
            </a:r>
          </a:p>
          <a:p>
            <a:r>
              <a:t>• Lógica de programación y estructuras de control</a:t>
            </a:r>
          </a:p>
          <a:p>
            <a:r>
              <a:t>• Manejo de datos y funciones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E08C53A9-E9E3-FE41-8CC1-DEC1AC6EAC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t>Complemento con Programación Funcional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>
            <a:normAutofit/>
          </a:bodyPr>
          <a:lstStyle/>
          <a:p>
            <a:r>
              <a:t>Se modularizó el código con funciones reutilizables para mejorar la legibilidad y eficiencia del programa.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ista superior de cubos conectados con líneas negras">
            <a:extLst>
              <a:ext uri="{FF2B5EF4-FFF2-40B4-BE49-F238E27FC236}">
                <a16:creationId xmlns:a16="http://schemas.microsoft.com/office/drawing/2014/main" id="{C8677AFC-65C2-66E7-98EC-6D9B8478A57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t>Objetivo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>
            <a:normAutofit/>
          </a:bodyPr>
          <a:lstStyle/>
          <a:p>
            <a:r>
              <a:t>Desarrollar un programa funcional que permita a dos jugadores competir, aplicando lógica de programación y estructuras de control.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Demostración del Programa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Aquí</a:t>
            </a:r>
            <a:r>
              <a:rPr dirty="0"/>
              <a:t> se </a:t>
            </a:r>
            <a:r>
              <a:rPr dirty="0" err="1"/>
              <a:t>mostrará</a:t>
            </a:r>
            <a:r>
              <a:rPr dirty="0"/>
              <a:t> la </a:t>
            </a:r>
            <a:r>
              <a:rPr dirty="0" err="1"/>
              <a:t>ejecución</a:t>
            </a:r>
            <a:r>
              <a:rPr dirty="0"/>
              <a:t> del </a:t>
            </a:r>
            <a:r>
              <a:rPr dirty="0" err="1"/>
              <a:t>programa</a:t>
            </a:r>
            <a:r>
              <a:rPr dirty="0"/>
              <a:t> con </a:t>
            </a:r>
            <a:r>
              <a:rPr dirty="0" err="1"/>
              <a:t>capturas</a:t>
            </a:r>
            <a:r>
              <a:rPr dirty="0"/>
              <a:t> de </a:t>
            </a:r>
            <a:r>
              <a:rPr dirty="0" err="1"/>
              <a:t>pantalla</a:t>
            </a:r>
            <a:r>
              <a:rPr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D4A191D-37B2-B2A4-4534-61B39B94A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17" y="2447538"/>
            <a:ext cx="4047607" cy="218307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DAD646C-FB08-1BCD-A696-3A3797B65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987" y="2383061"/>
            <a:ext cx="3724795" cy="25816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634946"/>
            <a:ext cx="4776107" cy="1450757"/>
          </a:xfrm>
        </p:spPr>
        <p:txBody>
          <a:bodyPr>
            <a:normAutofit/>
          </a:bodyPr>
          <a:lstStyle/>
          <a:p>
            <a:r>
              <a:t>Retos y Soluciones</a:t>
            </a:r>
          </a:p>
        </p:txBody>
      </p:sp>
      <p:pic>
        <p:nvPicPr>
          <p:cNvPr id="17" name="Picture 4" descr="Script de ordenador en una pantalla">
            <a:extLst>
              <a:ext uri="{FF2B5EF4-FFF2-40B4-BE49-F238E27FC236}">
                <a16:creationId xmlns:a16="http://schemas.microsoft.com/office/drawing/2014/main" id="{7773C9C6-A10C-71DC-3C61-F264EE02B6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156" r="52929" b="1"/>
          <a:stretch/>
        </p:blipFill>
        <p:spPr>
          <a:xfrm>
            <a:off x="20" y="-12128"/>
            <a:ext cx="3490702" cy="6870127"/>
          </a:xfrm>
          <a:prstGeom prst="rect">
            <a:avLst/>
          </a:prstGeom>
        </p:spPr>
      </p:pic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65712" y="2085703"/>
            <a:ext cx="462801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2198914"/>
            <a:ext cx="4776107" cy="3670180"/>
          </a:xfrm>
        </p:spPr>
        <p:txBody>
          <a:bodyPr>
            <a:normAutofit/>
          </a:bodyPr>
          <a:lstStyle/>
          <a:p>
            <a:r>
              <a:t>• Validación de entrada del usuario</a:t>
            </a:r>
          </a:p>
          <a:p>
            <a:r>
              <a:t>• Modularización del código</a:t>
            </a:r>
          </a:p>
          <a:p>
            <a:r>
              <a:t>• Implementación de estructura repetitiva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B3A03DA8-A328-98B6-8E18-F16F3401BA9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t>Conclusiones y Aprendizajes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>
            <a:normAutofit/>
          </a:bodyPr>
          <a:lstStyle/>
          <a:p>
            <a:r>
              <a:t>Se reforzaron habilidades en programación estructurada y modularización, además de aplicar conceptos de lógica de programación.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</TotalTime>
  <Words>215</Words>
  <Application>Microsoft Office PowerPoint</Application>
  <PresentationFormat>Presentación en pantalla (4:3)</PresentationFormat>
  <Paragraphs>24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Retrospección</vt:lpstr>
      <vt:lpstr>Juego de Piedra, Papel o Tijera en Python</vt:lpstr>
      <vt:lpstr>Introducción al Proyecto</vt:lpstr>
      <vt:lpstr>Temas de la Asignatura Aplicados</vt:lpstr>
      <vt:lpstr>Complemento con Programación Funcional</vt:lpstr>
      <vt:lpstr>Objetivo del Proyecto</vt:lpstr>
      <vt:lpstr>Demostración del Programa</vt:lpstr>
      <vt:lpstr>Retos y Soluciones</vt:lpstr>
      <vt:lpstr>Conclusiones y Aprendizajes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JUAN</dc:creator>
  <cp:keywords/>
  <dc:description>generated using python-pptx</dc:description>
  <cp:lastModifiedBy>ASTUA CAIZA JUAN</cp:lastModifiedBy>
  <cp:revision>3</cp:revision>
  <dcterms:created xsi:type="dcterms:W3CDTF">2013-01-27T09:14:16Z</dcterms:created>
  <dcterms:modified xsi:type="dcterms:W3CDTF">2025-03-11T19:53:46Z</dcterms:modified>
  <cp:category/>
</cp:coreProperties>
</file>