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36:44.3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435.75317"/>
      <inkml:brushProperty name="anchorY" value="147.60437"/>
      <inkml:brushProperty name="scaleFactor" value="0.5"/>
    </inkml:brush>
  </inkml:definitions>
  <inkml:trace contextRef="#ctx0" brushRef="#br0">1945 52 24575,'0'0'0,"-9"0"0,-12 0 0,-9 0 0,-19-5 0,-11 0 0,-4 0 0,-5 1 0,-3-4 0,8 1 0,4 0 0,0 3 0,2 1 0,8 1 0,7 1 0,-3 1 0,-1 0 0,4 0 0,5 1 0,-1-1 0,-2 0 0,3 0 0,3 0 0,3 0 0,3 0 0,2 0 0,-3 0 0,0 0 0,0 0 0,2 0 0,0 0 0,-3 0 0,0 0 0,1 5 0,-4 0 0,-4 5 0,1 0 0,-3-2 0,2-2 0,8 3 0,4-2 0,1-1 0,3-1 0,-1-2 0,0-2 0,0 0 0,-1-1 0,0 5 0,-1-1 0,5 6 0,0 0 0,6 3 0,-2 3 0,4 3 0,-2 3 0,3 1 0,-2-3 0,2 0 0,3 0 0,2 2 0,3 0 0,1 1 0,1 1 0,6 1 0,1 0 0,4-5 0,5 0 0,-1 0 0,3-4 0,-4 1 0,3-4 0,-4 1 0,-2 3 0,1-4 0,8-2 0,-2 2 0,3-3 0,-4 2 0,2-2 0,-4 3 0,1-2 0,1-3 0,3 3 0,7 3 0,2-2 0,1-2 0,0 2 0,-1-2 0,0 8 0,-2-3 0,0-1 0,-1-4 0,0-4 0,-5 3 0,-1-2 0,1-2 0,-4 4 0,0-1 0,2-2 0,2-2 0,1-1 0,2-1 0,1 4 0,1-1 0,0 0 0,0-1 0,0-2 0,0 0 0,0-1 0,1-1 0,-1 0 0,0 0 0,-1 0 0,6 0 0,0-1 0,0 1 0,-1 0 0,-1 0 0,-1 0 0,4 0 0,-1 0 0,1 0 0,-3 0 0,0 0 0,-1 0 0,-1 0 0,-1 0 0,0 0 0,-1 0 0,1 0 0,0 0 0,0 0 0,-1 0 0,1 0 0,0 0 0,0 0 0,-5-5 0,-1 0 0,1-5 0,1 1 0,1 1 0,1 2 0,-4-8 0,0 1 0,1-3 0,1 2 0,-4-2 0,1 3 0,1-1 0,1 2 0,2-2 0,-4-3 0,1-1 0,-4-3 0,-4-2 0,-4-1 0,-3-1 0,-2-1 0,-2 1 0,0 0 0,-1-1 0,0 1 0,0 0 0,1 0 0,0 0 0,-1 0 0,1 0 0,0 0 0,0 0 0,0 1 0,-5 4 0,-5 0 0,-5 5 0,-5 5 0,-2-2 0,-2 4 0,-2-4 0,5-3 0,0 3 0,1 1 0,-2 3 0,0 4 0,-1 1 0,-1 2 0,-1 1 0,1 0 0,-1 1 0,0-1 0,0 1 0,-1-1 0,1 0 0,0 1 0,0-1 0,1 0 0,-1 0 0,0 0 0,0-1 0,0 1 0,0 0 0,-5 0 0,-5 0 0,0 0 0,1-4 0,-3-2 0,2 1 0,-3 1 0,2 1 0,3 1 0,2-4 0,2 1 0,-3 0 0,1 1 0,1 1 0,2 1 0,0 1 0,2 1 0,0 0 0,1 0 0,0 0 0,1 1 0,-1-1 0,0 0 0,1 0 0,-1 0 0,0 0 0,0 0 0,0 0 0,0 0 0,0 0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45:38.6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7107.67139"/>
      <inkml:brushProperty name="anchorY" value="2412.76123"/>
      <inkml:brushProperty name="scaleFactor" value="0.5"/>
    </inkml:brush>
  </inkml:definitions>
  <inkml:trace contextRef="#ctx0" brushRef="#br0">0 1 24575,'0'0'0,"0"4"0,0 17 0,0 4 0,0 15 0,0 6 0,0 0 0,0 2 0,0 5 0,0-4 0,0 0 0,0-5 0,0-5 0,0-6 0,0-3 0,0-3 0,0 3 0,0 4 0,0 0 0,0 4 0,0 4 0,0-2 0,0 1 0,0-2 0,0 1 0,0-3 0,0-2 0,0-4 0,0-3 0,0-1 0,0-2 0,0 0 0,0-1 0,0 0 0,0 1 0,5-6 0,1 1 0,-1-1 0,-1-3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45:49.0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068.31445"/>
      <inkml:brushProperty name="anchorY" value="-22.9185"/>
      <inkml:brushProperty name="scaleFactor" value="0.5"/>
    </inkml:brush>
  </inkml:definitions>
  <inkml:trace contextRef="#ctx0" brushRef="#br0">1 76 24575,'0'0'0,"8"0"0,19 0 0,18 0 0,19 0 0,6 0 0,15 0 0,2 0 0,6 0 0,-11 0 0,-4 0 0,-9 0 0,-2 0 0,0-5 0,-4 0 0,2 0 0,1 0 0,-2 2 0,1 2 0,3-1 0,-4 2 0,-7-5 0,-4 0 0,1 0 0,-6 1 0,0 1 0,-1 2 0,-5 0 0,5 0 0,-3 1 0,0 0 0,2-4 0,0-1 0,-3 0 0,-5 1 0,-4 1 0,-3 1 0,-4 1 0,-1 1 0,3 0 0,6 0 0,4 0 0,-1 0 0,4 0 0,7 0 0,-3 1 0,1-1 0,-4 0 0,6 0 0,-5 0 0,-4 0 0,-5 0 0,-3 0 0,-4 0 0,-2 0 0,4 0 0,0 0 0,-1 0 0,-1 0 0,-1 0 0,0 0 0,3 0 0,1 0 0,-1 0 0,-1 0 0,-2 0 0,0 0 0,4 0 0,4 0 0,0 0 0,-1 0 0,-2 0 0,7 0 0,-1 0 0,-1 0 0,-3 0 0,-3 0 0,-3 0 0,4 0 0,3 0 0,5 0 0,-1 0 0,2 0 0,3 0 0,2 0 0,-4 0 0,-3 0 0,-5 0 0,2 0 0,-3 0 0,-2 0 0,-3 0 0,0 0 0,-2 0 0,-1 0 0,5 0 0,-1 0 0,1 0 0,-1 0 0,-1 0 0,-2 0 0,5 0 0,-1 0 0,0 0 0,-1 0 0,-1 0 0,-1 0 0,-2 0 0,1 0 0,-1 0 0,-1 0 0,1 0 0,0 0 0,-1 0 0,1 0 0,0 0 0,0 0 0,0 0 0,0 0 0,-1 0 0,1 0 0,0 0 0,0 0 0,0 0 0,0 0 0,0 0 0,0 0 0,0 0 0,0 0 0,5 0 0,0 0 0,0 0 0,-6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45:43.6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6068.36377"/>
      <inkml:brushProperty name="anchorY" value="137.71835"/>
      <inkml:brushProperty name="scaleFactor" value="0.5"/>
    </inkml:brush>
  </inkml:definitions>
  <inkml:trace contextRef="#ctx0" brushRef="#br0">1 0 24575,'0'0'0,"0"4"0,0 7 0,0 9 0,0 10 0,0 7 0,0 7 0,0-1 0,0 2 0,0 7 0,0-5 0,0 2 0,0-6 0,0-5 0,0 1 0,0-4 0,0-3 0,0 2 0,0-1 0,4-7 0,2 8 0,-1-2 0,4 1 0,-1-3 0,0 0 0,-3-3 0,-1 4 0,-2 0 0,3-6 0,1-2 0,-1 0 0,-1-1 0,-2 1 0,0 0 0,-1 1 0,-1 0 0,0 1 0,0-5 0,-1 0 0,1 0 0,0 0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45:45.6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4976.99121"/>
      <inkml:brushProperty name="anchorY" value="-2097.17847"/>
      <inkml:brushProperty name="scaleFactor" value="0.5"/>
    </inkml:brush>
  </inkml:definitions>
  <inkml:trace contextRef="#ctx0" brushRef="#br0">77 1059 24575,'0'0'0,"0"-4"0,0-7 0,0-4 0,0-4 0,0-4 0,0-6 0,0-2 0,0 0 0,0 1 0,0 2 0,0 0 0,0 1 0,0 2 0,0 0 0,0 0 0,0 0 0,-5 6 0,0-1 0,0 0 0,1 0 0,-5 3 0,2-1 0,1 0 0,1-3 0,2 0 0,1-3 0,1 0 0,1 0 0,0-6 0,-5 4 0,1 1 0,-1 1 0,1 0 0,1 0 0,1 0 0,1-5 0,1-1 0,0 0 0,0 1 0,0 1 0,0 1 0,0-4 0,0 1 0,1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45:55.5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31.30688"/>
      <inkml:brushProperty name="anchorY" value="-964.80096"/>
      <inkml:brushProperty name="scaleFactor" value="0.5"/>
    </inkml:brush>
  </inkml:definitions>
  <inkml:trace contextRef="#ctx0" brushRef="#br0">0 128 24575,'0'0'0,"4"0"0,7 0 0,4 0 0,5-6 0,7 1 0,3 0 0,0 0 0,0 2 0,-1 1 0,-1 1 0,-1 1 0,-1 0 0,-1 0 0,0 0 0,-1 0 0,6 0 0,0 1 0,5-1 0,4-5 0,-1 0 0,-2 0 0,-3 0 0,-3 2 0,-2 2 0,-1-1 0,3 2 0,4-5 0,1 0 0,-1 0 0,2-4 0,4-3 0,8 0 0,-3 1 0,8 4 0,0 2 0,-4 2 0,0 2 0,-7 0 0,1 2 0,-5-1 0,-4 1 0,-4-1 0,-2 1 0,3-1 0,9 0 0,5 0 0,9 0 0,16 0 0,8 0 0,3 0 0,6 0 0,0 0 0,-2 0 0,-7 0 0,-8 0 0,-8 5 0,-10 0 0,0 0 0,-1 4 0,-2-1 0,6-1 0,9 3 0,16 4 0,9-2 0,2 3 0,-5-2 0,-4 2 0,-8-3 0,-13-3 0,-7 3 0,-4-4 0,-3-1 0,-1-2 0,-4-2 0,-5-2 0,-5 0 0,3-1 0,-3-1 0,-2 1 0,-6 5 0,-3-1 0,0 1 0,1-1 0,-1-1 0,2-1 0,0-1 0,2 0 0,-1-1 0,1 4 0,0 1 0,0 0 0,5-1 0,0-1 0,1-1 0,-2-1 0,4-1 0,-1 0 0,-1 0 0,3 0 0,-1 0 0,-1 0 0,3 0 0,8-1 0,4 1 0,-2 0 0,-3 0 0,-5 0 0,-4 0 0,-5 0 0,-1 0 0,-2 0 0,-1 0 0,1 0 0,-1 0 0,0 0 0,0 0 0,1 0 0,-1 0 0,1 0 0,0 0 0,0 0 0,5 0 0,0 0 0,0 0 0,-1 0 0,-1 0 0,-1 0 0,4 0 0,-1 0 0,-5-5 0,-1 0 0,-6-5 0,-6-4 0,1 1 0,-4-3 0,-3-2 0,-2-3 0,-2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6:50:06.1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090.66748"/>
      <inkml:brushProperty name="anchorY" value="-1959.45862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Factorial of a number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N. Tapaswi</a:t>
            </a:r>
          </a:p>
          <a:p>
            <a:endParaRPr lang="en-US" dirty="0"/>
          </a:p>
          <a:p>
            <a:r>
              <a:rPr lang="en-US" dirty="0"/>
              <a:t>2100031010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EDD72-4778-2BFF-BC6E-978CF216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64545"/>
            <a:ext cx="11743765" cy="65289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DD8DB0-7790-8EBD-7B55-4D446BD86CF4}"/>
                  </a:ext>
                </a:extLst>
              </p14:cNvPr>
              <p14:cNvContentPartPr/>
              <p14:nvPr/>
            </p14:nvContentPartPr>
            <p14:xfrm>
              <a:off x="5055861" y="2536659"/>
              <a:ext cx="8640" cy="45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DD8DB0-7790-8EBD-7B55-4D446BD86C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7861" y="2519019"/>
                <a:ext cx="442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01C32B-68A8-5491-5B85-BE338606FDE8}"/>
                  </a:ext>
                </a:extLst>
              </p14:cNvPr>
              <p14:cNvContentPartPr/>
              <p14:nvPr/>
            </p14:nvContentPartPr>
            <p14:xfrm>
              <a:off x="5073861" y="2518659"/>
              <a:ext cx="1807920" cy="2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01C32B-68A8-5491-5B85-BE338606FD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221" y="2501019"/>
                <a:ext cx="184356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87F539-E396-151A-459D-715F1B2544F6}"/>
              </a:ext>
            </a:extLst>
          </p:cNvPr>
          <p:cNvGrpSpPr/>
          <p:nvPr/>
        </p:nvGrpSpPr>
        <p:grpSpPr>
          <a:xfrm>
            <a:off x="5091861" y="2528019"/>
            <a:ext cx="1838520" cy="502560"/>
            <a:chOff x="5091861" y="2528019"/>
            <a:chExt cx="1838520" cy="502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6D0070-FDE3-7B22-C095-FC85F93D6F10}"/>
                    </a:ext>
                  </a:extLst>
                </p14:cNvPr>
                <p14:cNvContentPartPr/>
                <p14:nvPr/>
              </p14:nvContentPartPr>
              <p14:xfrm>
                <a:off x="6875661" y="2528019"/>
                <a:ext cx="27720" cy="43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6D0070-FDE3-7B22-C095-FC85F93D6F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58021" y="2510019"/>
                  <a:ext cx="63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67CA43-D54F-D22E-0FE6-CC4F65FC4B04}"/>
                    </a:ext>
                  </a:extLst>
                </p14:cNvPr>
                <p14:cNvContentPartPr/>
                <p14:nvPr/>
              </p14:nvContentPartPr>
              <p14:xfrm>
                <a:off x="6875301" y="2594979"/>
                <a:ext cx="27720" cy="38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67CA43-D54F-D22E-0FE6-CC4F65FC4B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7661" y="2577339"/>
                  <a:ext cx="63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B2D54D-7775-CA59-6D05-59FFF52DEF0C}"/>
                    </a:ext>
                  </a:extLst>
                </p14:cNvPr>
                <p14:cNvContentPartPr/>
                <p14:nvPr/>
              </p14:nvContentPartPr>
              <p14:xfrm>
                <a:off x="5091861" y="2948499"/>
                <a:ext cx="1838520" cy="8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B2D54D-7775-CA59-6D05-59FFF52DEF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73861" y="2930499"/>
                  <a:ext cx="187416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40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C81BC5-AD9C-98B0-43EB-EB6EBC31A6CD}"/>
                  </a:ext>
                </a:extLst>
              </p14:cNvPr>
              <p14:cNvContentPartPr/>
              <p14:nvPr/>
            </p14:nvContentPartPr>
            <p14:xfrm>
              <a:off x="5396781" y="361269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C81BC5-AD9C-98B0-43EB-EB6EBC31A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781" y="3594699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Being Thankful: Thank-You Note FAQs — Emily Post">
            <a:extLst>
              <a:ext uri="{FF2B5EF4-FFF2-40B4-BE49-F238E27FC236}">
                <a16:creationId xmlns:a16="http://schemas.microsoft.com/office/drawing/2014/main" id="{F4B4B81E-5BF5-82D7-7DD4-1BD6C1EB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9" y="197224"/>
            <a:ext cx="11412070" cy="642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3358AB-1C8D-64DD-8E29-6EDF6E8E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88" y="0"/>
            <a:ext cx="104496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5FD6C-F921-71EC-982F-EADD2695F175}"/>
              </a:ext>
            </a:extLst>
          </p:cNvPr>
          <p:cNvSpPr txBox="1"/>
          <p:nvPr/>
        </p:nvSpPr>
        <p:spPr>
          <a:xfrm>
            <a:off x="0" y="1192306"/>
            <a:ext cx="176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>
                <a:latin typeface="Arial Black" panose="020B0A04020102020204" pitchFamily="34" charset="0"/>
              </a:rPr>
              <a:t>Ganache:</a:t>
            </a:r>
          </a:p>
        </p:txBody>
      </p:sp>
    </p:spTree>
    <p:extLst>
      <p:ext uri="{BB962C8B-B14F-4D97-AF65-F5344CB8AC3E}">
        <p14:creationId xmlns:p14="http://schemas.microsoft.com/office/powerpoint/2010/main" val="41790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DF4B3-61D9-BF12-1C4A-825F87DF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3" y="412750"/>
            <a:ext cx="10927977" cy="603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485BA-814B-EBE1-CAE7-8C5567A7DCEE}"/>
              </a:ext>
            </a:extLst>
          </p:cNvPr>
          <p:cNvSpPr txBox="1"/>
          <p:nvPr/>
        </p:nvSpPr>
        <p:spPr>
          <a:xfrm>
            <a:off x="0" y="1129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err="1">
                <a:latin typeface="Arial Black" panose="020B0A04020102020204" pitchFamily="34" charset="0"/>
              </a:rPr>
              <a:t>Metamask</a:t>
            </a:r>
            <a:r>
              <a:rPr lang="en-IN" u="sng" dirty="0">
                <a:latin typeface="Arial Black" panose="020B0A040201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37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30520-12AC-C417-6DB1-0883115D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0" y="184004"/>
            <a:ext cx="3414056" cy="3535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C541C-C024-E4BA-90BC-05652F8E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9" y="3719990"/>
            <a:ext cx="5942268" cy="2827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A5630-56EE-AF45-5797-6EC0254EA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88" y="114012"/>
            <a:ext cx="5134952" cy="662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1A6C85-FE46-08F2-3990-B3AD013A2726}"/>
              </a:ext>
            </a:extLst>
          </p:cNvPr>
          <p:cNvSpPr txBox="1"/>
          <p:nvPr/>
        </p:nvSpPr>
        <p:spPr>
          <a:xfrm>
            <a:off x="385482" y="6096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C3744-8F42-61A2-D344-A48AE9B0EA42}"/>
              </a:ext>
            </a:extLst>
          </p:cNvPr>
          <p:cNvSpPr txBox="1"/>
          <p:nvPr/>
        </p:nvSpPr>
        <p:spPr>
          <a:xfrm>
            <a:off x="158006" y="445545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33F07-02E6-E6AB-13DF-D9CEB9A14016}"/>
              </a:ext>
            </a:extLst>
          </p:cNvPr>
          <p:cNvSpPr txBox="1"/>
          <p:nvPr/>
        </p:nvSpPr>
        <p:spPr>
          <a:xfrm>
            <a:off x="6167718" y="6096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3)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8809F7-81D6-41FF-BD33-C73B092363DF}"/>
                  </a:ext>
                </a:extLst>
              </p14:cNvPr>
              <p14:cNvContentPartPr/>
              <p14:nvPr/>
            </p14:nvContentPartPr>
            <p14:xfrm>
              <a:off x="8434821" y="1442619"/>
              <a:ext cx="720000" cy="30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8809F7-81D6-41FF-BD33-C73B092363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6821" y="1424979"/>
                <a:ext cx="75564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811BC-0641-6F86-546C-7F4C2E07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05" y="379419"/>
            <a:ext cx="9899238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A521D-CDED-D329-3616-277B29AF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1" y="440148"/>
            <a:ext cx="11783062" cy="560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56AF82-4DCE-0A0E-D4C2-BFEB5F254E4B}"/>
              </a:ext>
            </a:extLst>
          </p:cNvPr>
          <p:cNvSpPr txBox="1"/>
          <p:nvPr/>
        </p:nvSpPr>
        <p:spPr>
          <a:xfrm>
            <a:off x="3487271" y="70816"/>
            <a:ext cx="57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latin typeface="Arial Black" panose="020B0A04020102020204" pitchFamily="34" charset="0"/>
              </a:rPr>
              <a:t>Compiling the factorial program in </a:t>
            </a:r>
            <a:r>
              <a:rPr lang="en-IN" u="sng" dirty="0" err="1">
                <a:latin typeface="Arial Black" panose="020B0A04020102020204" pitchFamily="34" charset="0"/>
              </a:rPr>
              <a:t>remixIDE</a:t>
            </a:r>
            <a:endParaRPr lang="en-IN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69787-B7DA-D7D8-1C3B-DCC4AC31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756810"/>
            <a:ext cx="11857748" cy="5989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9721A-E658-BD6A-8CB3-4B19189BA6AF}"/>
              </a:ext>
            </a:extLst>
          </p:cNvPr>
          <p:cNvSpPr txBox="1"/>
          <p:nvPr/>
        </p:nvSpPr>
        <p:spPr>
          <a:xfrm>
            <a:off x="3290047" y="259976"/>
            <a:ext cx="62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Deploying the factorial program with </a:t>
            </a:r>
            <a:r>
              <a:rPr lang="en-IN" dirty="0" err="1">
                <a:latin typeface="Arial Black" panose="020B0A04020102020204" pitchFamily="34" charset="0"/>
              </a:rPr>
              <a:t>metamask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831EE-F962-905D-59CA-7114364D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405" y="392167"/>
            <a:ext cx="5966977" cy="6073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1A380-CF15-BC26-D4BD-87788D9C43B8}"/>
              </a:ext>
            </a:extLst>
          </p:cNvPr>
          <p:cNvSpPr txBox="1"/>
          <p:nvPr/>
        </p:nvSpPr>
        <p:spPr>
          <a:xfrm>
            <a:off x="799618" y="1640541"/>
            <a:ext cx="4229582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Black" panose="020B0A04020102020204" pitchFamily="34" charset="0"/>
              </a:rPr>
              <a:t>Confirming the transaction fee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Black" panose="020B0A04020102020204" pitchFamily="34" charset="0"/>
              </a:rPr>
              <a:t>with </a:t>
            </a:r>
            <a:r>
              <a:rPr lang="en-IN" dirty="0" err="1">
                <a:latin typeface="Arial Black" panose="020B0A04020102020204" pitchFamily="34" charset="0"/>
              </a:rPr>
              <a:t>metamask</a:t>
            </a:r>
            <a:r>
              <a:rPr lang="en-IN" dirty="0">
                <a:latin typeface="Arial Black" panose="020B0A04020102020204" pitchFamily="34" charset="0"/>
              </a:rPr>
              <a:t> and continuing the deployment of the factorial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Black" panose="020B0A04020102020204" pitchFamily="34" charset="0"/>
              </a:rPr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31002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D54C9-B144-1595-D137-CEF52FF4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68" y="91816"/>
            <a:ext cx="4107536" cy="6335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A3131-48E6-DD25-6610-1EC1958B6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98" y="1059294"/>
            <a:ext cx="3406435" cy="3871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4E827-B2BF-5347-3DCB-4C062DE48F8C}"/>
              </a:ext>
            </a:extLst>
          </p:cNvPr>
          <p:cNvSpPr txBox="1"/>
          <p:nvPr/>
        </p:nvSpPr>
        <p:spPr>
          <a:xfrm>
            <a:off x="717176" y="8068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91269-8362-6042-C770-52EDAA85AFBB}"/>
              </a:ext>
            </a:extLst>
          </p:cNvPr>
          <p:cNvSpPr txBox="1"/>
          <p:nvPr/>
        </p:nvSpPr>
        <p:spPr>
          <a:xfrm>
            <a:off x="6239435" y="161364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5822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50</TotalTime>
  <Words>81</Words>
  <Application>Microsoft Office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Euphemia</vt:lpstr>
      <vt:lpstr>Plantagenet Cherokee</vt:lpstr>
      <vt:lpstr>Wingdings</vt:lpstr>
      <vt:lpstr>Academic Literature 16x9</vt:lpstr>
      <vt:lpstr>Factorial of a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Factorial of a number</dc:title>
  <dc:creator>Nadakuduru Tapaswi</dc:creator>
  <cp:lastModifiedBy>Nadakuduru Tapaswi</cp:lastModifiedBy>
  <cp:revision>1</cp:revision>
  <dcterms:created xsi:type="dcterms:W3CDTF">2024-03-30T06:13:56Z</dcterms:created>
  <dcterms:modified xsi:type="dcterms:W3CDTF">2024-03-30T07:04:12Z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