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A24601-875D-49DC-B5D0-B0640749CBCF}">
  <a:tblStyle styleId="{25A24601-875D-49DC-B5D0-B0640749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d4012c07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d4012c07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aa2bf9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aa2bf9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5aa2bf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5aa2bf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5aa2bf9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5aa2bf9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aa2bf9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aa2bf9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4012c07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4012c07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FACE-REC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Famous State of the art </a:t>
            </a:r>
            <a:r>
              <a:rPr lang="en" u="sng"/>
              <a:t>architectures</a:t>
            </a:r>
            <a:r>
              <a:rPr lang="en" u="sng"/>
              <a:t>-facenet, vggnet, OPen face(statistics, accuracy, time taken)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with conventional usage, i.e using face embeddings made by this models.</a:t>
            </a:r>
            <a:br>
              <a:rPr lang="en"/>
            </a:br>
            <a:r>
              <a:rPr lang="en"/>
              <a:t>Perception of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r>
              <a:rPr lang="en"/>
              <a:t>occurring</a:t>
            </a:r>
            <a:r>
              <a:rPr lang="en"/>
              <a:t> due to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Challenges that might occur													</a:t>
            </a:r>
            <a:r>
              <a:rPr lang="en" u="sng"/>
              <a:t>How to tackle this challenges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Approaches(triplet loss function)</a:t>
            </a:r>
            <a:br>
              <a:rPr lang="en"/>
            </a:br>
            <a:r>
              <a:rPr lang="en" u="sng"/>
              <a:t>How to scale?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Ref link: https://www.ncbi.nlm.nih.gov/pmc/articles/PMC8347212/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Project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IMPLEMENT AN END TO END FACE RECOGNITION SYSTEM FOR CLUBS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Entry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Various Facilities of the club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Blacklisting certain people causing security threat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Latency and Higher Accuracy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980350" y="1152475"/>
            <a:ext cx="38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Database for those members who visited more than 10 times in last 6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2nd Database for less frequent (visited </a:t>
            </a:r>
            <a:r>
              <a:rPr lang="en"/>
              <a:t>at least</a:t>
            </a:r>
            <a:r>
              <a:rPr lang="en"/>
              <a:t> once in last 6 months)?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3rd Database for rarely visiting members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587602"/>
            <a:ext cx="4268900" cy="17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Purchase of a camera : 1080p normal webcam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Positioning it at front view at the Member’s Entry Point (similar and clear lighting)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Capturing video and finding the 2 most diverse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For every captured image, the receptionist labels it (saves it) as membership number to the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Extracting faces using MT-CNN algorithm. (auto aligns all faces)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Every night, uploaded to the database (MongoDB / Local)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Timeline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Design of System for automated data collection - by Nov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Capturing Data (1st Dec onwards)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Training Model (Jan - Feb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Evaluating model and working </a:t>
            </a:r>
            <a:r>
              <a:rPr lang="en"/>
              <a:t>towards</a:t>
            </a:r>
            <a:r>
              <a:rPr lang="en"/>
              <a:t> deployment (Mar - Apr 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64300" y="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{25A24601-875D-49DC-B5D0-B0640749CBCF}</a:tableStyleId>
              </a:tblPr>
              <a:tblGrid>
                <a:gridCol w="1042475"/>
                <a:gridCol w="1650450"/>
                <a:gridCol w="1863275"/>
                <a:gridCol w="2116600"/>
                <a:gridCol w="240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VGGFace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FaceNET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OpenFace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DeepFace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Developed by?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VGG Group, Oxford University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CMU based on FaceNet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No: of Layers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 million images of 2600 people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100 - 200 million images of 8 million different persons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6,01,277 images of 11105 unique persons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million images of 4000 unique persons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Loss Function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triplet loss that will minimize the gap of anchor and positive, also maximize the gap of anchor and negative image.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Speciality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Trains using </a:t>
                      </a:r>
                      <a:r>
                        <a:rPr lang="en" sz="1000"/>
                        <a:t>Euclidean</a:t>
                      </a:r>
                      <a:r>
                        <a:rPr lang="en" sz="1000"/>
                        <a:t> Space (comparing similarities between different faces)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Adds the 3D transformation and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piecewise</a:t>
                      </a:r>
                      <a:r>
                        <a:rPr lang="en" sz="1000"/>
                        <a:t> affine transformation in the procedure, which gives more accurate results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Real time recognition, works well on Mobile Devices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97.47%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Taken for Recognition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