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534C3CCD-4C62-3A59-F54C-17CF8491E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3" b="1477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1E0E7-5BF8-D7DD-0AF5-74A719594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CLOUD AND SERVERLESS COMPUTING PROJECT</a:t>
            </a: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E551-AF82-F49D-4C01-4CB8B1C3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Name : Chilukuri Sowmya</a:t>
            </a:r>
          </a:p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ID : 2100032530</a:t>
            </a:r>
          </a:p>
          <a:p>
            <a:pPr algn="ctr">
              <a:lnSpc>
                <a:spcPct val="100000"/>
              </a:lnSpc>
            </a:pPr>
            <a:endParaRPr lang="en-US" sz="170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</a:pPr>
            <a:endParaRPr lang="en-IN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FEF7-C3EE-E525-9B4E-6D69B66B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Email</a:t>
            </a:r>
            <a:endParaRPr lang="en-IN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A9906E5-18A8-49B7-C0CC-95CFBD46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281286"/>
            <a:ext cx="7588576" cy="41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6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D4D1-4D85-11F5-359F-1F68B8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Step-7 : Write code and deploy changes</a:t>
            </a:r>
            <a:endParaRPr lang="en-IN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E78096D-F155-0B10-F813-5AA39006E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168166"/>
            <a:ext cx="7734196" cy="421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8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C615-5813-5654-3DAE-B0D892EE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Result : </a:t>
            </a:r>
            <a:endParaRPr lang="en-IN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5D014A-A695-B815-2EC6-B79218B4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111603"/>
            <a:ext cx="8072871" cy="44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2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BBFA-EB9D-5D9D-AF78-E9436D47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Email </a:t>
            </a:r>
            <a:endParaRPr lang="en-IN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2F19CA7-E496-36B9-2EBE-2E4BBAEF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269538"/>
            <a:ext cx="7720552" cy="40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9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30C0-B3D6-6110-1799-86927D56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 :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EFC89-7660-9574-528C-7512A07D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023864"/>
            <a:ext cx="7975461" cy="42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CAF-A131-837E-A561-5EE6545A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10467969" cy="1064277"/>
          </a:xfrm>
        </p:spPr>
        <p:txBody>
          <a:bodyPr>
            <a:normAutofit fontScale="90000"/>
          </a:bodyPr>
          <a:lstStyle/>
          <a:p>
            <a:r>
              <a:rPr lang="en-US" b="1"/>
              <a:t>Topic</a:t>
            </a:r>
            <a:r>
              <a:rPr lang="en-US"/>
              <a:t> : Sending Email Using AWS Simple Email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11D9-D6A9-6F12-D496-8B1D20C2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Step-1</a:t>
            </a:r>
            <a:r>
              <a:rPr lang="en-US" sz="2800" dirty="0"/>
              <a:t> : 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Lambda Function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A0E9192-7D43-849E-6F87-24AA2C5B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914103"/>
            <a:ext cx="7136981" cy="36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4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1B0F-7769-A118-3550-76E47A98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10072044" cy="661823"/>
          </a:xfrm>
        </p:spPr>
        <p:txBody>
          <a:bodyPr>
            <a:normAutofit fontScale="90000"/>
          </a:bodyPr>
          <a:lstStyle/>
          <a:p>
            <a:r>
              <a:rPr lang="en-US" dirty="0"/>
              <a:t>Step-2:Configure a test event and test the code</a:t>
            </a:r>
            <a:endParaRPr lang="en-IN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5E2E68-F839-40F6-2559-7325E4F0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1970202"/>
            <a:ext cx="8220172" cy="43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8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AECA-11D3-F0FF-651C-BF647690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result after testing : </a:t>
            </a:r>
            <a:endParaRPr lang="en-IN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FDD341-0977-DC47-BC10-D524097D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121031"/>
            <a:ext cx="7447175" cy="40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0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D40-C774-0FF8-51EE-05C72379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10175738" cy="1064277"/>
          </a:xfrm>
        </p:spPr>
        <p:txBody>
          <a:bodyPr>
            <a:normAutofit fontScale="90000"/>
          </a:bodyPr>
          <a:lstStyle/>
          <a:p>
            <a:r>
              <a:rPr lang="en-US" dirty="0"/>
              <a:t>Step-3 : Go to Configurations and open execution role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3F694-7141-D6A2-DFC0-CD08D4DC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118132"/>
            <a:ext cx="7588577" cy="41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76D5-F65C-F6A7-34F4-12C531A5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Step-4 : Click on add Permissions , select inline policy , search SES service and add services	</a:t>
            </a:r>
            <a:endParaRPr lang="en-IN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EAB689-9EC3-AF34-FC80-78C47F48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403836"/>
            <a:ext cx="7494310" cy="39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1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7B2D-F9DE-2722-EEC5-2E17365E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created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59F83-1AF5-19E9-CC7A-B37526F0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281286"/>
            <a:ext cx="7560297" cy="40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4387-D1F6-DBAC-51DC-3ADD6DC9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10533957" cy="1064277"/>
          </a:xfrm>
        </p:spPr>
        <p:txBody>
          <a:bodyPr>
            <a:normAutofit fontScale="90000"/>
          </a:bodyPr>
          <a:lstStyle/>
          <a:p>
            <a:r>
              <a:rPr lang="en-US" dirty="0"/>
              <a:t>Step-5 : Open Amazon SES service and create an identity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10AF7-0935-4251-7E16-37B5D7F0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278387"/>
            <a:ext cx="7748832" cy="41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40A9-E350-C589-4A08-EC48D3BE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Step-6 : Verify Email</a:t>
            </a:r>
            <a:endParaRPr lang="en-IN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1B8748-8032-0772-2D9C-0358B7AF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215299"/>
            <a:ext cx="8465270" cy="42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665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104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Goudy Old Style</vt:lpstr>
      <vt:lpstr>MarrakeshVTI</vt:lpstr>
      <vt:lpstr>CLOUD AND SERVERLESS COMPUTING PROJECT</vt:lpstr>
      <vt:lpstr>Topic : Sending Email Using AWS Simple Email Service</vt:lpstr>
      <vt:lpstr>Step-2:Configure a test event and test the code</vt:lpstr>
      <vt:lpstr>execution result after testing : </vt:lpstr>
      <vt:lpstr>Step-3 : Go to Configurations and open execution role</vt:lpstr>
      <vt:lpstr>Step-4 : Click on add Permissions , select inline policy , search SES service and add services </vt:lpstr>
      <vt:lpstr>Policy created</vt:lpstr>
      <vt:lpstr>Step-5 : Open Amazon SES service and create an identity</vt:lpstr>
      <vt:lpstr>Step-6 : Verify Email</vt:lpstr>
      <vt:lpstr>Verification of Email</vt:lpstr>
      <vt:lpstr>Step-7 : Write code and deploy changes</vt:lpstr>
      <vt:lpstr>Execution Result : </vt:lpstr>
      <vt:lpstr>Check the Email </vt:lpstr>
      <vt:lpstr>Final Output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AND SERVERLESS COMPUTING PROJECT</dc:title>
  <dc:creator>CHILUKURI  SOWMYA</dc:creator>
  <cp:lastModifiedBy>CHILUKURI  SOWMYA</cp:lastModifiedBy>
  <cp:revision>1</cp:revision>
  <dcterms:created xsi:type="dcterms:W3CDTF">2024-03-29T13:38:05Z</dcterms:created>
  <dcterms:modified xsi:type="dcterms:W3CDTF">2024-03-29T14:28:15Z</dcterms:modified>
</cp:coreProperties>
</file>