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Lato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boto Mono" panose="00000009000000000000" pitchFamily="49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75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b87043843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cb8704384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b87043843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2cb8704384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b8704384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cb8704384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b87043843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cb8704384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b870438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cb870438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b87043843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cb8704384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b87043843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cb8704384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b87043843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cb8704384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b87043843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cb870438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Plain Dark" type="title">
  <p:cSld name="TITLE">
    <p:bg>
      <p:bgPr>
        <a:solidFill>
          <a:srgbClr val="59167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75200" y="383784"/>
            <a:ext cx="2643068" cy="21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8331" y="3170073"/>
            <a:ext cx="9995338" cy="82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71E"/>
              </a:buClr>
              <a:buSzPts val="5400"/>
              <a:buFont typeface="Lato"/>
              <a:buNone/>
              <a:defRPr sz="5400" b="1">
                <a:solidFill>
                  <a:srgbClr val="FFB71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4490150"/>
            <a:ext cx="9130748" cy="69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-12701" y="6492875"/>
            <a:ext cx="12192000" cy="365125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6351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835024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/>
          <p:nvPr/>
        </p:nvSpPr>
        <p:spPr>
          <a:xfrm>
            <a:off x="10615264" y="6492874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02" name="Google Shape;10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845" y="6538274"/>
            <a:ext cx="7390800" cy="27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575235" cy="398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962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167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2757487" y="6492872"/>
            <a:ext cx="6677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167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11413434" y="6492873"/>
            <a:ext cx="77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 Title and Content">
  <p:cSld name="Plain 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6492873"/>
            <a:ext cx="12192000" cy="365125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845" y="6538275"/>
            <a:ext cx="739031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0615264" y="6492872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575235" cy="398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Dark with License">
  <p:cSld name="Title - Dark with License">
    <p:bg>
      <p:bgPr>
        <a:solidFill>
          <a:srgbClr val="591676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>
            <a:off x="1098331" y="3170073"/>
            <a:ext cx="9995338" cy="82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71E"/>
              </a:buClr>
              <a:buSzPts val="5400"/>
              <a:buFont typeface="Lato"/>
              <a:buNone/>
              <a:defRPr sz="5400" b="1">
                <a:solidFill>
                  <a:srgbClr val="FFB71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1524000" y="4490150"/>
            <a:ext cx="9130748" cy="69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2" name="Google Shape;32;p4" descr="IIT Dharwad Emble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75200" y="385004"/>
            <a:ext cx="2641600" cy="219838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1052611" y="6454944"/>
            <a:ext cx="4633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1" u="none" strike="noStrike" cap="none">
                <a:solidFill>
                  <a:srgbClr val="D5DBE5"/>
                </a:solidFill>
                <a:latin typeface="Open Sans"/>
                <a:ea typeface="Open Sans"/>
                <a:cs typeface="Open Sans"/>
                <a:sym typeface="Open Sans"/>
              </a:rPr>
              <a:t>©Department of Electrical Engineering, IIT Dharwad, 2020. This work is licensed under a Creative Commons Attribution-Non-Commercial-ShareAlike 4.0 International License.</a:t>
            </a:r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58" y="6463817"/>
            <a:ext cx="998053" cy="35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Plain Light">
  <p:cSld name="Title - Plain Ligh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5499100"/>
            <a:ext cx="12192000" cy="1358900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398375" y="31446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1676"/>
              </a:buClr>
              <a:buSzPts val="6000"/>
              <a:buFont typeface="Lato"/>
              <a:buNone/>
              <a:defRPr sz="6000">
                <a:solidFill>
                  <a:srgbClr val="59167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398375" y="319418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6380" y="5630838"/>
            <a:ext cx="6444343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Plain Light with License">
  <p:cSld name="Title - Plain Light with Licens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5499100"/>
            <a:ext cx="12192000" cy="1358900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6380" y="5630838"/>
            <a:ext cx="6444343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398375" y="31446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1676"/>
              </a:buClr>
              <a:buSzPts val="6000"/>
              <a:buFont typeface="Lato"/>
              <a:buNone/>
              <a:defRPr sz="6000">
                <a:solidFill>
                  <a:srgbClr val="59167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398375" y="319418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9596387" y="6067250"/>
            <a:ext cx="2595613" cy="66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1" u="none" strike="noStrike" cap="none">
                <a:solidFill>
                  <a:srgbClr val="D5DBE5"/>
                </a:solidFill>
                <a:latin typeface="Open Sans"/>
                <a:ea typeface="Open Sans"/>
                <a:cs typeface="Open Sans"/>
                <a:sym typeface="Open Sans"/>
              </a:rPr>
              <a:t>©Department of Electrical Engineering, IIT Dharwad, 2020. This work is licensed under a Creative Commons Attribution-NonCommercial-ShareAlike 4.0 International License.</a:t>
            </a:r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5244" y="5630838"/>
            <a:ext cx="998053" cy="35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6492873"/>
            <a:ext cx="12192000" cy="365125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845" y="6538274"/>
            <a:ext cx="7390800" cy="27433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0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1676"/>
              </a:buClr>
              <a:buSzPts val="6000"/>
              <a:buFont typeface="Lato"/>
              <a:buNone/>
              <a:defRPr sz="6000">
                <a:solidFill>
                  <a:srgbClr val="59167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0615264" y="6492872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- Purple">
  <p:cSld name="Two Content - Purp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-6351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10615264" y="6492874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845" y="6538274"/>
            <a:ext cx="7390800" cy="27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12701" y="6492875"/>
            <a:ext cx="12192000" cy="365125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-6351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/>
          <p:nvPr/>
        </p:nvSpPr>
        <p:spPr>
          <a:xfrm>
            <a:off x="10615264" y="6492874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9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5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80" name="Google Shape;8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845" y="6538274"/>
            <a:ext cx="7390800" cy="27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 - Purple">
  <p:cSld name="1_Two Content - Purp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6351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365155" cy="309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2"/>
          </p:nvPr>
        </p:nvSpPr>
        <p:spPr>
          <a:xfrm>
            <a:off x="7912447" y="1825626"/>
            <a:ext cx="3441353" cy="3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10615264" y="6492874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4"/>
          </p:nvPr>
        </p:nvSpPr>
        <p:spPr>
          <a:xfrm>
            <a:off x="4381501" y="1821973"/>
            <a:ext cx="3352799" cy="309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5"/>
          </p:nvPr>
        </p:nvSpPr>
        <p:spPr>
          <a:xfrm>
            <a:off x="835024" y="5121909"/>
            <a:ext cx="105156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3" name="Google Shape;9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845" y="6538274"/>
            <a:ext cx="7390800" cy="27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ctrTitle"/>
          </p:nvPr>
        </p:nvSpPr>
        <p:spPr>
          <a:xfrm>
            <a:off x="1098300" y="3573575"/>
            <a:ext cx="99954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71E"/>
              </a:buClr>
              <a:buSzPts val="4860"/>
              <a:buFont typeface="Lato"/>
              <a:buNone/>
            </a:pPr>
            <a:r>
              <a:rPr lang="en-US" sz="3259"/>
              <a:t>Gsheet based Automated Webpage</a:t>
            </a:r>
            <a:endParaRPr sz="1560"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1"/>
          </p:nvPr>
        </p:nvSpPr>
        <p:spPr>
          <a:xfrm>
            <a:off x="1524000" y="4623499"/>
            <a:ext cx="9130800" cy="1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lang="en-US" sz="2580"/>
              <a:t>Vishal Gandluri</a:t>
            </a:r>
            <a:endParaRPr sz="2580"/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endParaRPr sz="2380"/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lang="en-US" sz="2580"/>
              <a:t>210010017</a:t>
            </a:r>
            <a:endParaRPr sz="2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sldNum" idx="12"/>
          </p:nvPr>
        </p:nvSpPr>
        <p:spPr>
          <a:xfrm>
            <a:off x="10615264" y="6492872"/>
            <a:ext cx="157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title"/>
          </p:nvPr>
        </p:nvSpPr>
        <p:spPr>
          <a:xfrm>
            <a:off x="753725" y="423475"/>
            <a:ext cx="105156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Open Sans"/>
                <a:ea typeface="Open Sans"/>
                <a:cs typeface="Open Sans"/>
                <a:sym typeface="Open Sans"/>
              </a:rPr>
              <a:t>Output - masterpage</a:t>
            </a:r>
            <a:endParaRPr sz="3300"/>
          </a:p>
        </p:txBody>
      </p:sp>
      <p:sp>
        <p:nvSpPr>
          <p:cNvPr id="250" name="Google Shape;250;p31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5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IITDH PPTX Template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12-04-2024</a:t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 rotWithShape="1">
          <a:blip r:embed="rId3">
            <a:alphaModFix/>
          </a:blip>
          <a:srcRect t="775" b="4598"/>
          <a:stretch/>
        </p:blipFill>
        <p:spPr>
          <a:xfrm>
            <a:off x="1289750" y="979875"/>
            <a:ext cx="9795274" cy="52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sldNum" idx="12"/>
          </p:nvPr>
        </p:nvSpPr>
        <p:spPr>
          <a:xfrm>
            <a:off x="10615264" y="6492872"/>
            <a:ext cx="157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38200" y="524829"/>
            <a:ext cx="105156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Open Sans"/>
                <a:ea typeface="Open Sans"/>
                <a:cs typeface="Open Sans"/>
                <a:sym typeface="Open Sans"/>
              </a:rPr>
              <a:t>Conclusion and future direction</a:t>
            </a:r>
            <a:endParaRPr sz="3700"/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5753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All the Foundation &amp; Structure is done in a modular way</a:t>
            </a:r>
            <a:endParaRPr sz="2400" dirty="0"/>
          </a:p>
          <a:p>
            <a:pPr marL="228600" indent="-228600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Just modify the scripts in a way you want to see the output,</a:t>
            </a:r>
            <a:br>
              <a:rPr lang="en-US" sz="2400" dirty="0"/>
            </a:br>
            <a:r>
              <a:rPr lang="en-US" sz="2400" dirty="0"/>
              <a:t>especially if you want to change the look of the table, just change the </a:t>
            </a:r>
            <a:r>
              <a:rPr lang="en-US" dirty="0"/>
              <a:t>“</a:t>
            </a:r>
            <a:r>
              <a:rPr lang="en-IN" sz="2000" b="0" dirty="0">
                <a:solidFill>
                  <a:srgbClr val="185ABC"/>
                </a:solidFill>
                <a:effectLst/>
                <a:highlight>
                  <a:srgbClr val="F8F9FA"/>
                </a:highlight>
                <a:latin typeface="Roboto Mono" panose="020F0502020204030204" pitchFamily="49" charset="0"/>
              </a:rPr>
              <a:t>function</a:t>
            </a:r>
            <a:r>
              <a:rPr lang="en-IN" sz="2000" b="0" dirty="0">
                <a:solidFill>
                  <a:srgbClr val="3C4043"/>
                </a:solidFill>
                <a:effectLst/>
                <a:highlight>
                  <a:srgbClr val="F8F9FA"/>
                </a:highlight>
                <a:latin typeface="Roboto Mono" panose="020F0502020204030204" pitchFamily="49" charset="0"/>
              </a:rPr>
              <a:t> </a:t>
            </a:r>
            <a:r>
              <a:rPr lang="en-IN" sz="2000" b="0" dirty="0" err="1">
                <a:solidFill>
                  <a:srgbClr val="202124"/>
                </a:solidFill>
                <a:effectLst/>
                <a:highlight>
                  <a:srgbClr val="F8F9FA"/>
                </a:highlight>
                <a:latin typeface="Roboto Mono" panose="020F0502020204030204" pitchFamily="49" charset="0"/>
              </a:rPr>
              <a:t>generateTable</a:t>
            </a:r>
            <a:r>
              <a:rPr lang="en-IN" sz="2000" b="0" dirty="0">
                <a:solidFill>
                  <a:srgbClr val="3C4043"/>
                </a:solidFill>
                <a:effectLst/>
                <a:highlight>
                  <a:srgbClr val="F8F9FA"/>
                </a:highlight>
                <a:latin typeface="Roboto Mono" panose="020F0502020204030204" pitchFamily="49" charset="0"/>
              </a:rPr>
              <a:t>(</a:t>
            </a:r>
            <a:r>
              <a:rPr lang="en-IN" sz="2000" b="0" dirty="0" err="1">
                <a:solidFill>
                  <a:srgbClr val="202124"/>
                </a:solidFill>
                <a:effectLst/>
                <a:highlight>
                  <a:srgbClr val="F8F9FA"/>
                </a:highlight>
                <a:latin typeface="Roboto Mono" panose="020F0502020204030204" pitchFamily="49" charset="0"/>
              </a:rPr>
              <a:t>sheetData</a:t>
            </a:r>
            <a:r>
              <a:rPr lang="en-IN" sz="2000" b="0" dirty="0">
                <a:solidFill>
                  <a:srgbClr val="3C4043"/>
                </a:solidFill>
                <a:effectLst/>
                <a:highlight>
                  <a:srgbClr val="F8F9FA"/>
                </a:highlight>
                <a:latin typeface="Roboto Mono" panose="020F0502020204030204" pitchFamily="49" charset="0"/>
              </a:rPr>
              <a:t>)</a:t>
            </a:r>
            <a:r>
              <a:rPr lang="en-US" sz="2000" dirty="0"/>
              <a:t>” in userpage.html &amp; masterpage.html</a:t>
            </a:r>
            <a:endParaRPr sz="2000" dirty="0"/>
          </a:p>
        </p:txBody>
      </p:sp>
      <p:sp>
        <p:nvSpPr>
          <p:cNvPr id="260" name="Google Shape;260;p32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5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IITDH PPTX Template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12-04-2024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sldNum" idx="12"/>
          </p:nvPr>
        </p:nvSpPr>
        <p:spPr>
          <a:xfrm>
            <a:off x="10615264" y="6492872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838200" y="862654"/>
            <a:ext cx="105156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</a:pPr>
            <a:r>
              <a:rPr lang="en-US" sz="3800"/>
              <a:t>Presentation Flow</a:t>
            </a:r>
            <a:endParaRPr sz="3800"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808350" y="1491950"/>
            <a:ext cx="105753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Website - Database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Gsheet as a Database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Pros(Data collection-Easy extra way gforms) &amp; Cons(Data presentation -Privacy issue)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Problem &amp; Solution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Conclusion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IITDH PPTX Template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12-04-2024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sldNum" idx="12"/>
          </p:nvPr>
        </p:nvSpPr>
        <p:spPr>
          <a:xfrm>
            <a:off x="10615264" y="6492872"/>
            <a:ext cx="157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5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IITDH PPTX Template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12-04-2024</a:t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l="13123" t="6401" r="9680" b="62096"/>
          <a:stretch/>
        </p:blipFill>
        <p:spPr>
          <a:xfrm>
            <a:off x="1237200" y="1169975"/>
            <a:ext cx="9763374" cy="51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838200" y="524829"/>
            <a:ext cx="105156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</a:pPr>
            <a:r>
              <a:rPr lang="en-US" sz="3200"/>
              <a:t>Traditional Databases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10615264" y="6492872"/>
            <a:ext cx="157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5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IITDH PPTX Template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12-04-2024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l="9929" t="42329" r="9929" b="26161"/>
          <a:stretch/>
        </p:blipFill>
        <p:spPr>
          <a:xfrm>
            <a:off x="838200" y="1321950"/>
            <a:ext cx="10162400" cy="517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762000" y="448629"/>
            <a:ext cx="105156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</a:pPr>
            <a:r>
              <a:rPr lang="en-US" sz="3200"/>
              <a:t>What If Gsheet a Database?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10615264" y="6492872"/>
            <a:ext cx="157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8200" y="524829"/>
            <a:ext cx="105156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Open Sans"/>
                <a:ea typeface="Open Sans"/>
                <a:cs typeface="Open Sans"/>
                <a:sym typeface="Open Sans"/>
              </a:rPr>
              <a:t>Google Apps Script</a:t>
            </a:r>
            <a:endParaRPr sz="3700"/>
          </a:p>
        </p:txBody>
      </p:sp>
      <p:sp>
        <p:nvSpPr>
          <p:cNvPr id="205" name="Google Shape;205;p2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5753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Very less resources to learn but best fits with ecosystem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User friendly for deploying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5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IITDH PPTX Template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12-04-2024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10615264" y="6492872"/>
            <a:ext cx="157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838200" y="524825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Open Sans"/>
                <a:ea typeface="Open Sans"/>
                <a:cs typeface="Open Sans"/>
                <a:sym typeface="Open Sans"/>
              </a:rPr>
              <a:t>High Level Design 1</a:t>
            </a:r>
            <a:endParaRPr sz="3300"/>
          </a:p>
        </p:txBody>
      </p:sp>
      <p:sp>
        <p:nvSpPr>
          <p:cNvPr id="214" name="Google Shape;214;p27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5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IITDH PPTX Template</a:t>
            </a: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12-04-2024</a:t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l="-6580" t="9217" r="6579" b="47239"/>
          <a:stretch/>
        </p:blipFill>
        <p:spPr>
          <a:xfrm>
            <a:off x="838200" y="889925"/>
            <a:ext cx="10515601" cy="5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sldNum" idx="12"/>
          </p:nvPr>
        </p:nvSpPr>
        <p:spPr>
          <a:xfrm>
            <a:off x="10615264" y="6492872"/>
            <a:ext cx="157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753725" y="423476"/>
            <a:ext cx="105156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Open Sans"/>
                <a:ea typeface="Open Sans"/>
                <a:cs typeface="Open Sans"/>
                <a:sym typeface="Open Sans"/>
              </a:rPr>
              <a:t>Optimized High Level Design</a:t>
            </a:r>
            <a:endParaRPr sz="3300"/>
          </a:p>
        </p:txBody>
      </p:sp>
      <p:sp>
        <p:nvSpPr>
          <p:cNvPr id="223" name="Google Shape;223;p28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5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IITDH PPTX Template</a:t>
            </a:r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12-04-2024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/>
          </a:blip>
          <a:srcRect t="9289" r="13487" b="44652"/>
          <a:stretch/>
        </p:blipFill>
        <p:spPr>
          <a:xfrm>
            <a:off x="1289750" y="979875"/>
            <a:ext cx="9237851" cy="55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sldNum" idx="12"/>
          </p:nvPr>
        </p:nvSpPr>
        <p:spPr>
          <a:xfrm>
            <a:off x="10615264" y="6492872"/>
            <a:ext cx="157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753725" y="423475"/>
            <a:ext cx="105156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Open Sans"/>
                <a:ea typeface="Open Sans"/>
                <a:cs typeface="Open Sans"/>
                <a:sym typeface="Open Sans"/>
              </a:rPr>
              <a:t>Output - userpage</a:t>
            </a:r>
            <a:endParaRPr sz="3300"/>
          </a:p>
        </p:txBody>
      </p:sp>
      <p:sp>
        <p:nvSpPr>
          <p:cNvPr id="232" name="Google Shape;232;p29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5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IITDH PPTX Template</a:t>
            </a:r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12-04-2024</a:t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 rotWithShape="1">
          <a:blip r:embed="rId3">
            <a:alphaModFix/>
          </a:blip>
          <a:srcRect l="2874" r="2865" b="5793"/>
          <a:stretch/>
        </p:blipFill>
        <p:spPr>
          <a:xfrm>
            <a:off x="1289750" y="979875"/>
            <a:ext cx="9237850" cy="51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sldNum" idx="12"/>
          </p:nvPr>
        </p:nvSpPr>
        <p:spPr>
          <a:xfrm>
            <a:off x="10615264" y="6492872"/>
            <a:ext cx="157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753725" y="423475"/>
            <a:ext cx="105156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Open Sans"/>
                <a:ea typeface="Open Sans"/>
                <a:cs typeface="Open Sans"/>
                <a:sym typeface="Open Sans"/>
              </a:rPr>
              <a:t>Output - masterpage</a:t>
            </a:r>
            <a:endParaRPr sz="3300"/>
          </a:p>
        </p:txBody>
      </p:sp>
      <p:sp>
        <p:nvSpPr>
          <p:cNvPr id="241" name="Google Shape;241;p30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5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IITDH PPTX Template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12-04-2024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3">
            <a:alphaModFix/>
          </a:blip>
          <a:srcRect t="18" b="5427"/>
          <a:stretch/>
        </p:blipFill>
        <p:spPr>
          <a:xfrm>
            <a:off x="1289750" y="979875"/>
            <a:ext cx="9440549" cy="52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 Mono</vt:lpstr>
      <vt:lpstr>Open Sans</vt:lpstr>
      <vt:lpstr>Arial</vt:lpstr>
      <vt:lpstr>Calibri</vt:lpstr>
      <vt:lpstr>Lato</vt:lpstr>
      <vt:lpstr>Office Theme</vt:lpstr>
      <vt:lpstr>Gsheet based Automated Webpage</vt:lpstr>
      <vt:lpstr>Presentation Flow</vt:lpstr>
      <vt:lpstr>Traditional Databases</vt:lpstr>
      <vt:lpstr>What If Gsheet a Database?</vt:lpstr>
      <vt:lpstr>Google Apps Script</vt:lpstr>
      <vt:lpstr>High Level Design 1</vt:lpstr>
      <vt:lpstr>Optimized High Level Design</vt:lpstr>
      <vt:lpstr>Output - userpage</vt:lpstr>
      <vt:lpstr>Output - masterpage</vt:lpstr>
      <vt:lpstr>Output - masterpage</vt:lpstr>
      <vt:lpstr>Conclusion and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Gsheet based Automated Webpage</dc:title>
  <cp:lastModifiedBy>Vishal G</cp:lastModifiedBy>
  <cp:revision>1</cp:revision>
  <dcterms:modified xsi:type="dcterms:W3CDTF">2024-04-18T11:20:40Z</dcterms:modified>
</cp:coreProperties>
</file>