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Score on Left Eye</c:v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cat>
            <c:numLit>
              <c:formatCode>General</c:formatCode>
              <c:ptCount val="6"/>
              <c:pt idx="0">
                <c:v>44997</c:v>
              </c:pt>
              <c:pt idx="1">
                <c:v>45012</c:v>
              </c:pt>
              <c:pt idx="2">
                <c:v>45025</c:v>
              </c:pt>
              <c:pt idx="3">
                <c:v>44998</c:v>
              </c:pt>
              <c:pt idx="4">
                <c:v>45013</c:v>
              </c:pt>
              <c:pt idx="5">
                <c:v>45026</c:v>
              </c:pt>
            </c:numLit>
          </c:cat>
          <c:val>
            <c:numLit>
              <c:formatCode>General</c:formatCode>
              <c:ptCount val="6"/>
              <c:pt idx="0">
                <c:v>60</c:v>
              </c:pt>
              <c:pt idx="1">
                <c:v>50</c:v>
              </c:pt>
              <c:pt idx="2">
                <c:v>70</c:v>
              </c:pt>
              <c:pt idx="3">
                <c:v>75</c:v>
              </c:pt>
              <c:pt idx="4">
                <c:v>80</c:v>
              </c:pt>
              <c:pt idx="5">
                <c:v>85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611-42E5-8019-86349F0AED67}"/>
            </c:ext>
          </c:extLst>
        </c:ser>
        <c:ser>
          <c:idx val="1"/>
          <c:order val="1"/>
          <c:tx>
            <c:v>Score on Right Eye</c:v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cat>
            <c:numLit>
              <c:formatCode>General</c:formatCode>
              <c:ptCount val="6"/>
              <c:pt idx="0">
                <c:v>44997</c:v>
              </c:pt>
              <c:pt idx="1">
                <c:v>45012</c:v>
              </c:pt>
              <c:pt idx="2">
                <c:v>45025</c:v>
              </c:pt>
              <c:pt idx="3">
                <c:v>44998</c:v>
              </c:pt>
              <c:pt idx="4">
                <c:v>45013</c:v>
              </c:pt>
              <c:pt idx="5">
                <c:v>45026</c:v>
              </c:pt>
            </c:numLit>
          </c:cat>
          <c:val>
            <c:numLit>
              <c:formatCode>General</c:formatCode>
              <c:ptCount val="6"/>
              <c:pt idx="0">
                <c:v>80</c:v>
              </c:pt>
              <c:pt idx="1">
                <c:v>80</c:v>
              </c:pt>
              <c:pt idx="2">
                <c:v>80</c:v>
              </c:pt>
              <c:pt idx="3">
                <c:v>90</c:v>
              </c:pt>
              <c:pt idx="4">
                <c:v>100</c:v>
              </c:pt>
              <c:pt idx="5">
                <c:v>100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611-42E5-8019-86349F0AE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818527"/>
        <c:axId val="1828833503"/>
      </c:lineChart>
      <c:valAx>
        <c:axId val="1828833503"/>
        <c:scaling>
          <c:orientation val="minMax"/>
        </c:scaling>
        <c:delete val="0"/>
        <c:axPos val="l"/>
        <c:minorGridlines>
          <c:spPr>
            <a:ln>
              <a:solidFill>
                <a:srgbClr val="DDDDDD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Score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828818527"/>
        <c:crossesAt val="0"/>
        <c:crossBetween val="between"/>
      </c:valAx>
      <c:catAx>
        <c:axId val="18288185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Date</a:t>
                </a:r>
              </a:p>
            </c:rich>
          </c:tx>
          <c:overlay val="0"/>
        </c:title>
        <c:numFmt formatCode="dd/mm/yy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828833503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Score on Left Eye</c:v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cat>
            <c:numLit>
              <c:formatCode>General</c:formatCode>
              <c:ptCount val="6"/>
              <c:pt idx="0">
                <c:v>44997</c:v>
              </c:pt>
              <c:pt idx="1">
                <c:v>45012</c:v>
              </c:pt>
              <c:pt idx="2">
                <c:v>45025</c:v>
              </c:pt>
              <c:pt idx="3">
                <c:v>44998</c:v>
              </c:pt>
              <c:pt idx="4">
                <c:v>45013</c:v>
              </c:pt>
              <c:pt idx="5">
                <c:v>45026</c:v>
              </c:pt>
            </c:numLit>
          </c:cat>
          <c:val>
            <c:numLit>
              <c:formatCode>General</c:formatCode>
              <c:ptCount val="6"/>
              <c:pt idx="0">
                <c:v>60</c:v>
              </c:pt>
              <c:pt idx="1">
                <c:v>50</c:v>
              </c:pt>
              <c:pt idx="2">
                <c:v>70</c:v>
              </c:pt>
              <c:pt idx="3">
                <c:v>75</c:v>
              </c:pt>
              <c:pt idx="4">
                <c:v>80</c:v>
              </c:pt>
              <c:pt idx="5">
                <c:v>85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FAB2-4FF0-B8FA-10E4311A5D86}"/>
            </c:ext>
          </c:extLst>
        </c:ser>
        <c:ser>
          <c:idx val="1"/>
          <c:order val="1"/>
          <c:tx>
            <c:v>Score on Right Eye</c:v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cat>
            <c:numLit>
              <c:formatCode>General</c:formatCode>
              <c:ptCount val="6"/>
              <c:pt idx="0">
                <c:v>44997</c:v>
              </c:pt>
              <c:pt idx="1">
                <c:v>45012</c:v>
              </c:pt>
              <c:pt idx="2">
                <c:v>45025</c:v>
              </c:pt>
              <c:pt idx="3">
                <c:v>44998</c:v>
              </c:pt>
              <c:pt idx="4">
                <c:v>45013</c:v>
              </c:pt>
              <c:pt idx="5">
                <c:v>45026</c:v>
              </c:pt>
            </c:numLit>
          </c:cat>
          <c:val>
            <c:numLit>
              <c:formatCode>General</c:formatCode>
              <c:ptCount val="6"/>
              <c:pt idx="0">
                <c:v>80</c:v>
              </c:pt>
              <c:pt idx="1">
                <c:v>80</c:v>
              </c:pt>
              <c:pt idx="2">
                <c:v>80</c:v>
              </c:pt>
              <c:pt idx="3">
                <c:v>90</c:v>
              </c:pt>
              <c:pt idx="4">
                <c:v>100</c:v>
              </c:pt>
              <c:pt idx="5">
                <c:v>100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FAB2-4FF0-B8FA-10E4311A5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819775"/>
        <c:axId val="1828823935"/>
      </c:lineChart>
      <c:valAx>
        <c:axId val="1828823935"/>
        <c:scaling>
          <c:orientation val="minMax"/>
        </c:scaling>
        <c:delete val="0"/>
        <c:axPos val="l"/>
        <c:minorGridlines>
          <c:spPr>
            <a:ln>
              <a:solidFill>
                <a:srgbClr val="DDDDDD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Score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828819775"/>
        <c:crossesAt val="0"/>
        <c:crossBetween val="between"/>
      </c:valAx>
      <c:catAx>
        <c:axId val="182881977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Date</a:t>
                </a:r>
              </a:p>
            </c:rich>
          </c:tx>
          <c:overlay val="0"/>
        </c:title>
        <c:numFmt formatCode="dd/mm/yy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82882393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921691-388C-4CEA-BCBA-A656FD16C5F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DF788-3D28-4B13-A89E-2EF2A08C48B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745EA-5369-456C-8B1A-697AF711648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38DF-5993-4DE7-A04F-1D62693FA19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55422FD-732C-4DEC-BDEB-C0BE4B64C59D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3130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3536C-C240-46DA-A886-1711741C4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9881A-1EB9-4C38-9760-794C1B3E029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FB72877-D04C-443C-A231-742B2D8547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DD6D-A37E-4DED-9820-8D52F5B25BC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0BE8-874D-457F-A544-018B6B00A48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3CD6-2869-46EE-983F-E74233A845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7BF0646-3375-4739-BF60-C55073E8C6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2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724B-4A10-4408-874B-04332323C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0CF819-E030-4A81-8700-C358EAE7ACCA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B3DCA-1C02-41E0-9A15-88E6D45A49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2D602-8CE2-4E9E-9E83-1FCBDD13CF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7336-761D-402F-8AEF-DADF95D46A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B6E47C-B6CF-41A0-A2F1-4B9286255E9C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2164B-F7AA-4F95-90CD-86D6C3FFC8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61C2E-AA0B-4E7E-A6DC-09488AE22C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CB136-7574-4BAA-A380-4A440C65B0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2B0786-CCB1-4779-AFFE-507C95C36549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41020-83AC-420C-A071-20ACAF2434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CE2B1-E701-45EE-ADD0-C5C655518D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3E1D9-875A-42B8-81C3-85184CD4E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CEE19A-D43D-4893-B0B7-03E617454888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E7D7A-926C-4C9A-AC8A-6BA98A86F2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53741-7F9D-4F3C-A35F-E3BC9D0FFD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E78C-4F7F-4699-80D0-B8BBBA8E21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A99D11-694D-40C4-AF3E-212FC24330FD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BF6E4-72DD-427E-AD86-972252A0AF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C59F5-75BE-4CE0-8614-3B0F65AEFB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1DB8-8D8A-46A8-B014-8B9080DF54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5FD12A-E871-4335-83ED-E1B5881076E2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F25A9-1B46-41BF-9DA2-DC7BEE4C67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491A7-5202-4611-BABA-58F2253D38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B77B-A4A2-4644-AAA9-728F5B72C1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658402-86DC-4EB5-9E94-649DDC6BEE85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E212C-A9AB-47AC-B68A-2318BF348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E1A3F-56D9-4ADC-AB0F-B172AE16EF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71213-7260-4C8D-BB2E-A0D5EC7FB2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7BC579-B666-45B8-99E1-5C2B51D4E791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5136D-F339-4571-BB21-810B5515A2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7E654-4247-4DAA-BF0B-212771CDA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DC66-F199-4CA6-94C1-8EA442D872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777F9E-594D-4429-B8F5-E4A5BBF3C646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D9553-6ED2-4F13-81F8-08D53F7D2B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FECBC-2CC5-4F9D-A2E3-0885A4EC85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22E08-25BF-43CA-A2CB-D7039F7F4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89A7CE-160D-4EAD-A195-8CF0E45F025E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52A83-BAFE-408F-9FAD-26A30FFEEB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32441-9175-4B29-8945-01E88CD023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640C9-77F1-42B1-9A87-CD11E27B8C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E39024-A3BC-4AD2-954D-E80D4929C356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F9130-3968-44D7-829E-F6B0AD3BE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049432-FDEC-407A-AB77-4A232AD43F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D4A8-95A7-48AE-82C8-491E70EC38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4937A5-4AA3-4521-A84C-A348694D5CD0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782BD-6A21-4F88-8AF2-F3E10544C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E1F00-03A8-440A-91DB-F23CD8FDC1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BBD51-C830-450E-88EB-31E9B1B9E8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A7407E-D475-4B52-9B20-E76DC8EA7FD0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60A3E-8A35-4BD1-B91E-757AF03CEF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BD6D0-FD22-4589-A209-C5B91E3D29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C86D-8E79-40C3-8A99-516FFCB23B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47CE46-72F9-4F3C-A0FE-D53C99410D22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714FD-F323-40F3-A2F8-FD440A12A3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EFB6B-1697-41A9-B4A9-5E006F7555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B002-0731-4845-B5D2-82B2C78CD3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35A50C-F5CF-45E6-8B5B-B5FC394CD6CA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61BD2-BD7C-4F5C-B9C4-32631263F0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1235F-9457-4D5B-B108-A67926C200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AECB-3459-498E-B983-5B6B712AEF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D686D6-7DA0-4E00-8416-FCB3504BD5D6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43638-2AB1-48E5-90AB-CB16FD2A6F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783A27-6770-45E2-A5A1-2BF3CA93B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AECB-3459-498E-B983-5B6B712AEF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D686D6-7DA0-4E00-8416-FCB3504BD5D6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43638-2AB1-48E5-90AB-CB16FD2A6F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783A27-6770-45E2-A5A1-2BF3CA93B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4984-713E-47B2-8804-4E697D7338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D00970-1D2F-4F69-857B-D2A12059E754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FF756B-6F82-4C77-862D-0929C15822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2F70C-130B-4CF9-A602-47637B94BA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67E9D-C090-4814-B6BA-50161FB4AF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E22261-73C4-4003-940E-8EE808B97587}" type="slidenum">
              <a:t>26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CA428-1CA5-43E0-BB45-E29193E2F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E93F7-A64F-41C6-9BC0-B82429EC4D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0D6D3-879C-4753-8020-1FBB4CBDD3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F6713A-BB07-4969-B416-F899CDB6C392}" type="slidenum">
              <a:t>27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9D6178-0092-4F54-A370-BBC3F2D593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52E9A-4698-4799-B211-6A3688EA3D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373B-5BC2-4310-BFB1-F0ED97B08B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EFDE45-63BD-4557-A5B3-F9D7AF8D34AF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7F6C5-F558-4637-8767-13A863BEA7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FFA7B7-50A6-4FDD-A870-A68BC1B944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EB89-F243-4B54-BD33-BF504149A3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E2EC23-B039-4D63-B7F5-22B3D824643A}" type="slidenum">
              <a:t>29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37D75-B556-4958-AA2A-9706F729BB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70748-F28F-4D4A-AB94-8EFC0E0F26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B155-703C-4976-98F2-55146F65D7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00D5E4-269F-434C-80D7-7FF7FA1D0704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245815-1799-4837-865E-59AED646EA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D94BA-354A-4F42-9D39-F73E477127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02DE-EEE3-41A8-93E4-06BAC0880E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B7F009E-0741-4D84-A743-E6FAC2E0AE78}" type="slidenum">
              <a:t>30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9A130-2F42-40DD-851A-321D4C53D4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73AAD-A173-4133-90DF-16C99DE7B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EE5A-E99C-46D4-BDC2-4E95C93631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58972A-1774-4567-A776-48F10F84C04B}" type="slidenum">
              <a:t>31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087DE4-B44D-4DC7-A025-E4E8F2D9AB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AFD2D-38E0-4C3C-841C-D76817CB91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184B-AE0C-4109-AFAF-572DF031BE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15A665-2806-49F7-9C6D-92D0D2C4B81B}" type="slidenum">
              <a:t>32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594FC-B06B-4D54-9B34-27DCB7844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249E9-EA65-4F0C-8B81-28153E5242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A718F-2605-42DC-B7F7-A9BB1EE50A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428059-C2E1-484D-B7CB-015120F8C8C7}" type="slidenum">
              <a:t>33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6BEE9-EC69-4379-B5EF-1FC881DA71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9A1B1-B296-473A-B9CB-08785DFCC8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C8B51-0099-4773-8BBE-87C8C00005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19D756-D692-4D3F-BDD2-C4A0C9B887F5}" type="slidenum">
              <a:t>34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2203D-FA9C-4BF6-8034-68F8A29E7C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4BAE1-1861-43C2-BB6E-60E078F98C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9F9F-EF46-4F65-B6DD-EB9D555BFA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09B82-FFE9-4813-BEC2-3BF7887F03DB}" type="slidenum">
              <a:t>35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4D341-19A3-4EFE-A653-ED51079332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3A19F-4D28-438C-9BAA-7FE1DE261A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7881C-0D48-4C69-AA53-9D2572E16D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143BA2-BA3B-42BF-957B-8FBC8AD331B5}" type="slidenum">
              <a:t>36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397E92-EB4D-4575-A2FF-077F4461DA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1CD7A-4FCF-427F-91A6-784253F281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22D20-9A7F-4DBA-87A7-0AE2560A05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62AF39-85CF-4436-9366-52A322AA6D66}" type="slidenum">
              <a:t>37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79D48-F738-464B-A9D5-578A8F602D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36044-04D1-4449-995F-465B916507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3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98235-8CE6-4A21-932B-3947850CFC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2C5EDD-7C1A-48CA-BBE4-AF02D9338221}" type="slidenum">
              <a:t>38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59DC1-5639-4091-958B-0036F0050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C5FA9-0B5D-4FED-9CE9-BC72165416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08B6-BEBC-44D3-83E9-756243DBE4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A5C4-9CCA-4027-BF44-F5B6D9549964}" type="slidenum">
              <a:t>39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E2A94-BD30-4861-AFC7-ABA69B072B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BAA0E-DFE5-4013-9774-9F94EB8E2D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B8F07-2AB3-4354-86F7-2ABD591870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D6577E-1C7D-4D1C-9E09-21E0F300D05F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8D86E-0C84-4D51-80B5-B8EC0CAD7F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AEAEB-A6CB-4EC7-9484-C8090D8003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22D20-9A7F-4DBA-87A7-0AE2560A05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62AF39-85CF-4436-9366-52A322AA6D66}" type="slidenum">
              <a:t>40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79D48-F738-464B-A9D5-578A8F602D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36044-04D1-4449-995F-465B916507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7F7F-A6D2-4433-A2DF-E8E6F64EB0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BBDF17-0CFA-4900-B599-1B296E2E4B65}" type="slidenum">
              <a:t>41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5CDF6-A735-4939-B610-462CED92F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566EB-D802-4196-B1E9-8CE9377CE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8164-4F20-41F6-B276-73FE169506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38EBD-85D6-4C49-B627-0836F4171EC9}" type="slidenum">
              <a:t>42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02843-A6AA-4DC7-9CF2-3FBA020712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BCA01-6293-477E-92C3-5503CCC085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0A036-DBD8-4A24-AD96-A8776D9745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368A1F-FECA-403E-8944-58179714D8FA}" type="slidenum">
              <a:t>43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098AA-746D-4056-A42A-13272A1AB8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59651-7415-43C4-9D01-C7440C826E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8223-3491-4D3B-B4B2-AC1DA3099C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1142CC-2D46-4286-B01A-46C46AB8E966}" type="slidenum">
              <a:t>44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B2BF6-B4A5-409A-966A-873E652AAC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AF61B-E670-4486-83F3-332CAEC13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64715-336A-4636-B3F2-620DFFE6DE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A39AF2-0C0A-4AA7-94C2-A05142860BC5}" type="slidenum">
              <a:t>45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240A9-AAA2-468A-AD02-B227DD3983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C4B0C-5EAD-4E1C-AAEE-5376AA0DE1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3896-2ED2-442D-9FB9-0824B45306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087260-0040-498B-9473-7A856539DB53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07BE5-48D2-4B1A-85E5-8DDD3CC82F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B1DB9-FBBF-49F0-8684-1F102BCC00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CA12-6B92-42D4-8C49-8FF2BA9691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5BEDA4-8CAE-4194-8DCD-2891CEC8E3F2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8A9C9-9D31-4368-8BDB-FF9D70F70A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7CDC6D-9132-453A-98E0-64C84AE666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ED63-71D5-476D-949F-F5AB796EEF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A94C07F-3D9A-4EF2-8576-592F22C57CEA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819B3-3C27-4B1A-878B-9C8E139DB5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56772-74A7-40B1-AD46-8EAE4DAAD9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D884-E1D3-42B6-9FDE-8C514913EF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4E8C29-34BE-40CC-A1CA-DE1947F884D9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74444F-9288-45EB-89CD-84E3051343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E487D-7F64-4DBF-8F61-933F6504AC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5E9E7-9D1C-4DB8-BE2A-0446CFEA33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7B53BC-FA98-4489-B96F-C54925B74624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22033-D66B-400A-8CD8-DF13AFC4BF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06AF9-92AC-4B0E-8D6F-C64A4E7814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8F5-766E-4568-BA01-0E9EAD039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2615D-1DBF-4B44-B66B-815F73533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F8EB-2FD6-474E-A860-FBB3C3E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8745-27B0-429F-885D-DF2A660F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012D-3A2E-4D53-8A09-F4030870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FDEB30-DD1D-4C1D-A191-AEF06895961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62D1-EFC0-4367-9129-42BE20ED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E9A8-7D25-43B7-A564-F31024EB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98C7-F9AA-47DB-B9A6-89FBEAE6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FEA3-DEB3-4C4C-95E1-8B851A2D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D735-8A8C-4E1A-BAB4-CEEE70C9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7A49BD-D537-45D4-A363-268BC928F1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9952E-848A-4583-B38C-EC271838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0E647-BD8A-4AEA-867E-377378FF2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D3D7-1836-436F-A9E4-59202863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F62-272D-4DCE-A5FD-DE62618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8E73-5445-4B92-91AD-D1C409F4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9A5D4-C739-4CD8-A12F-2018844242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9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F20-4B0A-4FF5-AFF5-38179187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2EA8-02D7-41B4-83EC-5AD43AE4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37E4-CF0D-41D1-8437-6966F44F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0341-543A-4FDE-85FC-FD77278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8AEE-D5AD-4809-964F-B0AC38F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40DEFE-29BD-4DE6-AF89-07E673CB51E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2AEC-4CF3-4407-8488-AB03B483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4F23-86AE-4B9B-BD72-A90A62FB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824D-16ED-4AC9-A92C-2576406B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DA67-BBF9-48B6-8AEF-5394FC9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FB2-9DE2-4FE7-86EC-BD98DD08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94E9C0-6B26-4CD9-B4D3-F4E708CA83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2B81-22D6-40A7-B42B-3B4EF9A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BD21-7911-4EE4-94E3-3C08A776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3BD08-2902-4658-9A2C-D5C56156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F7F87-5BBC-4FDC-862B-7EB361B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0A1A-E4CE-44E4-99C5-9BA04C4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968FB-3988-4107-8A14-7EFDAECA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A08E3-1EDE-4F0D-B34C-7138103AA8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7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CE24-0111-41AA-9E7C-36305322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5CE63-9484-4B61-86B9-E5425241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865D-2386-4068-A92C-CC80F440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65BC3-53EF-4AA2-8786-532F6C7B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88C65-9167-41A0-A5EF-01205E67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390C0-E499-40D4-B0F9-BA19A61C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C1849-6078-412C-AE84-1B6F617F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53526-01C4-4947-825F-3766762A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8D3C5-C698-431E-B8F5-E1B86AC7FB5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7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DAD3-35EF-4A3F-ADC3-6642ECC9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5BA48-FC5F-4CF2-9D76-3D225E6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8080C-F73A-436A-B3BA-50F2848E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878FF-6704-4ED2-80FB-8F19E72B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03A4B-4177-430B-93BF-BECB05CAAE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6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95C7F-9701-4415-98AC-7F5E4C88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562F2-A14B-4130-9AA4-1FDECA85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6EF68-0854-41A7-B846-2BD02A8B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EFFC1-21EA-4977-BD3F-CA7815AB172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2647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8A4D-9531-449C-A2DF-307D51A1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2925-DB48-481E-A2E7-72FE7265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DB55-B917-49E2-859F-513BAE15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7E399-8A96-44E1-A016-2328047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3E9B5-4F58-4374-9148-D9F7BF6F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136D-D846-4E00-8523-5F9F1605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9CBA80-DD6F-4957-91B0-53F6F9E693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B2C3-6182-406B-924C-12EBBD58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EDFF9-932F-4BAB-A414-BB0D7C04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6F07D-F87D-41CB-B0F8-7AA7D9B5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9E8F-5995-4A2E-9297-71A03A12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47B24-894C-46BA-8B15-C3CD2BA4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39E51-9753-4880-BCEC-677E783B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35F697-A7B7-469A-A418-9486D05E20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C54EE-D47F-4F29-A860-10BC40421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8FD0-ABA7-475B-8502-21CD7F6B8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C5B5-EA63-4FCA-8015-C6FDDD52CCC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B83A-3DD5-4AC4-9F4B-9DED7286BB7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C3EA-6BB6-4861-A34C-74C2D84D3A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8FBF961-087E-4462-BF62-6DD3C92A4C0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B87349-26E9-4D03-935A-C80AA007D9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226080"/>
            <a:ext cx="9071640" cy="4388400"/>
          </a:xfrm>
        </p:spPr>
        <p:txBody>
          <a:bodyPr vert="horz" anchor="ctr">
            <a:spAutoFit/>
          </a:bodyPr>
          <a:lstStyle/>
          <a:p>
            <a:pPr lvl="0" algn="r" rtl="0"/>
            <a:endParaRPr lang="en-GB" b="1"/>
          </a:p>
          <a:p>
            <a:pPr lvl="0" algn="r" rtl="0"/>
            <a:r>
              <a:rPr lang="en-GB" b="1"/>
              <a:t>Eye Health Management Application</a:t>
            </a:r>
          </a:p>
          <a:p>
            <a:pPr lvl="0" algn="r" rtl="0"/>
            <a:r>
              <a:rPr lang="en-GB" sz="2400">
                <a:solidFill>
                  <a:srgbClr val="333333"/>
                </a:solidFill>
              </a:rPr>
              <a:t>       Wireframe </a:t>
            </a:r>
            <a:r>
              <a:rPr lang="en-GB" sz="2600">
                <a:solidFill>
                  <a:srgbClr val="333333"/>
                </a:solidFill>
              </a:rPr>
              <a:t>Designs</a:t>
            </a:r>
          </a:p>
          <a:p>
            <a:pPr lvl="0" algn="r" rtl="0"/>
            <a:endParaRPr lang="en-GB" sz="2800"/>
          </a:p>
          <a:p>
            <a:pPr lvl="0" algn="r" rtl="0"/>
            <a:endParaRPr lang="en-GB" sz="2800"/>
          </a:p>
          <a:p>
            <a:pPr lvl="0" algn="r" rtl="0"/>
            <a:endParaRPr lang="en-GB" sz="2800"/>
          </a:p>
          <a:p>
            <a:pPr lvl="0" algn="r" rtl="0"/>
            <a:endParaRPr lang="en-GB" sz="2100" b="1"/>
          </a:p>
          <a:p>
            <a:pPr lvl="0" algn="r" rtl="0"/>
            <a:endParaRPr lang="en-GB" sz="2100" b="1"/>
          </a:p>
          <a:p>
            <a:pPr lvl="0" algn="r" rtl="0"/>
            <a:endParaRPr lang="en-GB" sz="2100" b="1"/>
          </a:p>
          <a:p>
            <a:pPr lvl="0" algn="r" rtl="0"/>
            <a:endParaRPr lang="en-GB" sz="2100" b="1">
              <a:solidFill>
                <a:srgbClr val="666666"/>
              </a:solidFill>
            </a:endParaRPr>
          </a:p>
          <a:p>
            <a:pPr lvl="0" algn="r" rtl="0"/>
            <a:r>
              <a:rPr lang="en-GB" sz="2100" b="1">
                <a:solidFill>
                  <a:srgbClr val="666666"/>
                </a:solidFill>
              </a:rPr>
              <a:t>Author</a:t>
            </a:r>
          </a:p>
          <a:p>
            <a:pPr lvl="0" algn="r" rtl="0"/>
            <a:r>
              <a:rPr lang="en-GB" sz="2100">
                <a:solidFill>
                  <a:srgbClr val="666666"/>
                </a:solidFill>
              </a:rPr>
              <a:t>Ibrahim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099C14-AA97-4558-A8FD-F6E91B1615F9}"/>
              </a:ext>
            </a:extLst>
          </p:cNvPr>
          <p:cNvSpPr/>
          <p:nvPr/>
        </p:nvSpPr>
        <p:spPr>
          <a:xfrm>
            <a:off x="2772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4322E51-5B2B-4BD3-9FCA-F60D372312CC}"/>
              </a:ext>
            </a:extLst>
          </p:cNvPr>
          <p:cNvSpPr/>
          <p:nvPr/>
        </p:nvSpPr>
        <p:spPr>
          <a:xfrm>
            <a:off x="2772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112FB273-D57D-4344-B4F1-9B7A88A10EC5}"/>
              </a:ext>
            </a:extLst>
          </p:cNvPr>
          <p:cNvSpPr/>
          <p:nvPr/>
        </p:nvSpPr>
        <p:spPr>
          <a:xfrm>
            <a:off x="2951999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9BAA933-3E3B-4090-BD6F-6B4ED8D2B919}"/>
              </a:ext>
            </a:extLst>
          </p:cNvPr>
          <p:cNvSpPr/>
          <p:nvPr/>
        </p:nvSpPr>
        <p:spPr>
          <a:xfrm>
            <a:off x="2951999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A8A29829-6684-41D0-AEEE-6BF234B9D023}"/>
              </a:ext>
            </a:extLst>
          </p:cNvPr>
          <p:cNvSpPr/>
          <p:nvPr/>
        </p:nvSpPr>
        <p:spPr>
          <a:xfrm>
            <a:off x="2951999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EEFD97-35C4-4ABF-8715-4B10D3A7881B}"/>
              </a:ext>
            </a:extLst>
          </p:cNvPr>
          <p:cNvSpPr/>
          <p:nvPr/>
        </p:nvSpPr>
        <p:spPr>
          <a:xfrm>
            <a:off x="3311999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7F5A49-B177-4901-837F-36953A5C406A}"/>
              </a:ext>
            </a:extLst>
          </p:cNvPr>
          <p:cNvSpPr/>
          <p:nvPr/>
        </p:nvSpPr>
        <p:spPr>
          <a:xfrm>
            <a:off x="2951999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853154-E591-4C9C-9783-12E82D56BD80}"/>
              </a:ext>
            </a:extLst>
          </p:cNvPr>
          <p:cNvSpPr/>
          <p:nvPr/>
        </p:nvSpPr>
        <p:spPr>
          <a:xfrm>
            <a:off x="2951999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7EAA83-23BE-41A2-B0CB-D9B26FB49BB1}"/>
              </a:ext>
            </a:extLst>
          </p:cNvPr>
          <p:cNvSpPr/>
          <p:nvPr/>
        </p:nvSpPr>
        <p:spPr>
          <a:xfrm>
            <a:off x="2951999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currently have no nominees. Add a nominee to see them here...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4EE796-D146-4B66-B003-6D18C7ACBD6E}"/>
              </a:ext>
            </a:extLst>
          </p:cNvPr>
          <p:cNvSpPr/>
          <p:nvPr/>
        </p:nvSpPr>
        <p:spPr>
          <a:xfrm>
            <a:off x="2772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C19A6A-F0D9-4F98-8E70-3974FD4054D8}"/>
              </a:ext>
            </a:extLst>
          </p:cNvPr>
          <p:cNvSpPr/>
          <p:nvPr/>
        </p:nvSpPr>
        <p:spPr>
          <a:xfrm>
            <a:off x="2951999" y="1260000"/>
            <a:ext cx="21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Nominees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ECB04A-16E1-46B4-A074-2B4DC3FD6D71}"/>
              </a:ext>
            </a:extLst>
          </p:cNvPr>
          <p:cNvSpPr/>
          <p:nvPr/>
        </p:nvSpPr>
        <p:spPr>
          <a:xfrm>
            <a:off x="2951999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26B29C-C59E-4502-842F-BAA6629A1541}"/>
              </a:ext>
            </a:extLst>
          </p:cNvPr>
          <p:cNvSpPr/>
          <p:nvPr/>
        </p:nvSpPr>
        <p:spPr>
          <a:xfrm>
            <a:off x="2772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6BFC94-F3A9-413A-B35E-E21BA7E22BDA}"/>
              </a:ext>
            </a:extLst>
          </p:cNvPr>
          <p:cNvSpPr/>
          <p:nvPr/>
        </p:nvSpPr>
        <p:spPr>
          <a:xfrm>
            <a:off x="439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62E24-BE6E-4455-A507-AB5B421E20D6}"/>
              </a:ext>
            </a:extLst>
          </p:cNvPr>
          <p:cNvSpPr/>
          <p:nvPr/>
        </p:nvSpPr>
        <p:spPr>
          <a:xfrm>
            <a:off x="619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5C09AC-3D68-40BD-85C8-CC73E6BE4FF1}"/>
              </a:ext>
            </a:extLst>
          </p:cNvPr>
          <p:cNvSpPr/>
          <p:nvPr/>
        </p:nvSpPr>
        <p:spPr>
          <a:xfrm>
            <a:off x="7992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CA285-B138-4D92-88E2-A6CF656A2ED2}"/>
              </a:ext>
            </a:extLst>
          </p:cNvPr>
          <p:cNvSpPr/>
          <p:nvPr/>
        </p:nvSpPr>
        <p:spPr>
          <a:xfrm>
            <a:off x="2951999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 that are added by your nominee will appear here...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EBF712-01AB-4C65-B061-DD0C57FEFDBD}"/>
              </a:ext>
            </a:extLst>
          </p:cNvPr>
          <p:cNvSpPr/>
          <p:nvPr/>
        </p:nvSpPr>
        <p:spPr>
          <a:xfrm>
            <a:off x="9432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6C66C-9731-476F-A7C1-5D971AD1B969}"/>
              </a:ext>
            </a:extLst>
          </p:cNvPr>
          <p:cNvSpPr/>
          <p:nvPr/>
        </p:nvSpPr>
        <p:spPr>
          <a:xfrm>
            <a:off x="9432000" y="19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2C9E3E-1DF0-4D5D-8070-2C8DD3D5EDDD}"/>
              </a:ext>
            </a:extLst>
          </p:cNvPr>
          <p:cNvSpPr txBox="1"/>
          <p:nvPr/>
        </p:nvSpPr>
        <p:spPr>
          <a:xfrm>
            <a:off x="180000" y="234036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 – Showing No Nominees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745297-200E-4CD6-A421-3F1C49E680DA}"/>
              </a:ext>
            </a:extLst>
          </p:cNvPr>
          <p:cNvSpPr/>
          <p:nvPr/>
        </p:nvSpPr>
        <p:spPr>
          <a:xfrm>
            <a:off x="2916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02AA209-0E81-4E3A-A3E2-828AD6067819}"/>
              </a:ext>
            </a:extLst>
          </p:cNvPr>
          <p:cNvSpPr/>
          <p:nvPr/>
        </p:nvSpPr>
        <p:spPr>
          <a:xfrm>
            <a:off x="2916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1B42263-049E-4AAD-926F-D78D9A30E9D9}"/>
              </a:ext>
            </a:extLst>
          </p:cNvPr>
          <p:cNvSpPr/>
          <p:nvPr/>
        </p:nvSpPr>
        <p:spPr>
          <a:xfrm>
            <a:off x="3096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75E85B4-E8F0-434E-9F17-7B1BAE0A0A0E}"/>
              </a:ext>
            </a:extLst>
          </p:cNvPr>
          <p:cNvSpPr/>
          <p:nvPr/>
        </p:nvSpPr>
        <p:spPr>
          <a:xfrm>
            <a:off x="3096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8189D83-60F2-451F-93CB-1867899B102B}"/>
              </a:ext>
            </a:extLst>
          </p:cNvPr>
          <p:cNvSpPr/>
          <p:nvPr/>
        </p:nvSpPr>
        <p:spPr>
          <a:xfrm>
            <a:off x="3096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82CEC2-C1AD-4374-8C6B-1653A0BE309A}"/>
              </a:ext>
            </a:extLst>
          </p:cNvPr>
          <p:cNvSpPr/>
          <p:nvPr/>
        </p:nvSpPr>
        <p:spPr>
          <a:xfrm>
            <a:off x="3456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DEE8C5-81BE-4FAF-A77D-C96D6A5895AC}"/>
              </a:ext>
            </a:extLst>
          </p:cNvPr>
          <p:cNvSpPr/>
          <p:nvPr/>
        </p:nvSpPr>
        <p:spPr>
          <a:xfrm>
            <a:off x="3096000" y="16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BEC8BF-C3C1-41DE-AF09-222DCF0F87F8}"/>
              </a:ext>
            </a:extLst>
          </p:cNvPr>
          <p:cNvSpPr/>
          <p:nvPr/>
        </p:nvSpPr>
        <p:spPr>
          <a:xfrm>
            <a:off x="3096000" y="324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A5BB40-65D1-4E4E-AB3E-725B495E3698}"/>
              </a:ext>
            </a:extLst>
          </p:cNvPr>
          <p:cNvSpPr/>
          <p:nvPr/>
        </p:nvSpPr>
        <p:spPr>
          <a:xfrm>
            <a:off x="2916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19FB2-5B3E-4A87-B500-B50154BC4575}"/>
              </a:ext>
            </a:extLst>
          </p:cNvPr>
          <p:cNvSpPr/>
          <p:nvPr/>
        </p:nvSpPr>
        <p:spPr>
          <a:xfrm>
            <a:off x="3096000" y="1260000"/>
            <a:ext cx="21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7C290F-30A5-4094-BB24-106B24B15E81}"/>
              </a:ext>
            </a:extLst>
          </p:cNvPr>
          <p:cNvSpPr/>
          <p:nvPr/>
        </p:nvSpPr>
        <p:spPr>
          <a:xfrm>
            <a:off x="3096000" y="288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Manage Nominees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D1794B-7AF8-43FF-8E9D-2D1C346962A7}"/>
              </a:ext>
            </a:extLst>
          </p:cNvPr>
          <p:cNvSpPr/>
          <p:nvPr/>
        </p:nvSpPr>
        <p:spPr>
          <a:xfrm>
            <a:off x="291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B7A2E0-F16C-45C1-BB12-2DF71E33B618}"/>
              </a:ext>
            </a:extLst>
          </p:cNvPr>
          <p:cNvSpPr/>
          <p:nvPr/>
        </p:nvSpPr>
        <p:spPr>
          <a:xfrm>
            <a:off x="45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D136AE-323B-4893-A0BB-5E42F29768AD}"/>
              </a:ext>
            </a:extLst>
          </p:cNvPr>
          <p:cNvSpPr/>
          <p:nvPr/>
        </p:nvSpPr>
        <p:spPr>
          <a:xfrm>
            <a:off x="63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41CDA6-8162-4766-A865-76E3661E9953}"/>
              </a:ext>
            </a:extLst>
          </p:cNvPr>
          <p:cNvSpPr/>
          <p:nvPr/>
        </p:nvSpPr>
        <p:spPr>
          <a:xfrm>
            <a:off x="813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B43D3E-B042-438C-9763-C695FCA4AF9D}"/>
              </a:ext>
            </a:extLst>
          </p:cNvPr>
          <p:cNvSpPr/>
          <p:nvPr/>
        </p:nvSpPr>
        <p:spPr>
          <a:xfrm>
            <a:off x="399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a Nominee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7FEBD2-D69C-43E5-9CDC-0796B26DF279}"/>
              </a:ext>
            </a:extLst>
          </p:cNvPr>
          <p:cNvSpPr/>
          <p:nvPr/>
        </p:nvSpPr>
        <p:spPr>
          <a:xfrm>
            <a:off x="579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Manage Nominees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D32779-44B5-43B6-8C34-1F2D09522E71}"/>
              </a:ext>
            </a:extLst>
          </p:cNvPr>
          <p:cNvSpPr/>
          <p:nvPr/>
        </p:nvSpPr>
        <p:spPr>
          <a:xfrm>
            <a:off x="759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Help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82101D-EDC8-4049-B5AA-9C416AF99E78}"/>
              </a:ext>
            </a:extLst>
          </p:cNvPr>
          <p:cNvSpPr/>
          <p:nvPr/>
        </p:nvSpPr>
        <p:spPr>
          <a:xfrm>
            <a:off x="9576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C7EF3E-F319-424C-861F-02EFD37B8460}"/>
              </a:ext>
            </a:extLst>
          </p:cNvPr>
          <p:cNvSpPr/>
          <p:nvPr/>
        </p:nvSpPr>
        <p:spPr>
          <a:xfrm>
            <a:off x="9576000" y="28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B31220-A9C1-4CDA-BEF5-88B1BFD4755F}"/>
              </a:ext>
            </a:extLst>
          </p:cNvPr>
          <p:cNvSpPr/>
          <p:nvPr/>
        </p:nvSpPr>
        <p:spPr>
          <a:xfrm>
            <a:off x="3096000" y="16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554985-F3EE-46AC-96D3-AF8CE792CA03}"/>
              </a:ext>
            </a:extLst>
          </p:cNvPr>
          <p:cNvSpPr/>
          <p:nvPr/>
        </p:nvSpPr>
        <p:spPr>
          <a:xfrm>
            <a:off x="3506399" y="1677599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91E36F8-4B43-4AC6-B586-B94EFB993328}"/>
              </a:ext>
            </a:extLst>
          </p:cNvPr>
          <p:cNvSpPr/>
          <p:nvPr/>
        </p:nvSpPr>
        <p:spPr>
          <a:xfrm>
            <a:off x="3276000" y="23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939F2E-B6CD-48D5-A979-2AA6B99CB82E}"/>
              </a:ext>
            </a:extLst>
          </p:cNvPr>
          <p:cNvSpPr/>
          <p:nvPr/>
        </p:nvSpPr>
        <p:spPr>
          <a:xfrm>
            <a:off x="4896000" y="16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C7F9AC-12A6-47C7-944A-CC74D129A813}"/>
              </a:ext>
            </a:extLst>
          </p:cNvPr>
          <p:cNvSpPr/>
          <p:nvPr/>
        </p:nvSpPr>
        <p:spPr>
          <a:xfrm>
            <a:off x="5306399" y="1677599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F093817-05DF-4606-9461-F06E287745CA}"/>
              </a:ext>
            </a:extLst>
          </p:cNvPr>
          <p:cNvSpPr/>
          <p:nvPr/>
        </p:nvSpPr>
        <p:spPr>
          <a:xfrm>
            <a:off x="5076000" y="23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196ACA0-E626-493F-A72F-D6D9BED9BEB9}"/>
              </a:ext>
            </a:extLst>
          </p:cNvPr>
          <p:cNvSpPr/>
          <p:nvPr/>
        </p:nvSpPr>
        <p:spPr>
          <a:xfrm>
            <a:off x="6696000" y="16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D23BA5F-DFE5-4B43-A51C-A70462F5497D}"/>
              </a:ext>
            </a:extLst>
          </p:cNvPr>
          <p:cNvSpPr/>
          <p:nvPr/>
        </p:nvSpPr>
        <p:spPr>
          <a:xfrm>
            <a:off x="7106399" y="1677599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D5E0E4-6A75-4EE3-91D4-98F257709CCA}"/>
              </a:ext>
            </a:extLst>
          </p:cNvPr>
          <p:cNvSpPr/>
          <p:nvPr/>
        </p:nvSpPr>
        <p:spPr>
          <a:xfrm>
            <a:off x="6876000" y="23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7A2E2-2922-4500-9A95-E850008977A0}"/>
              </a:ext>
            </a:extLst>
          </p:cNvPr>
          <p:cNvSpPr txBox="1"/>
          <p:nvPr/>
        </p:nvSpPr>
        <p:spPr>
          <a:xfrm>
            <a:off x="180000" y="2340360"/>
            <a:ext cx="2520000" cy="1874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 – Showing Nominees and Manage Nominees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C831F3-4D8E-4CC4-A12E-EE6F0EEFE8E9}"/>
              </a:ext>
            </a:extLst>
          </p:cNvPr>
          <p:cNvSpPr/>
          <p:nvPr/>
        </p:nvSpPr>
        <p:spPr>
          <a:xfrm>
            <a:off x="2880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8B5076-73AD-4883-A32B-06A532A25492}"/>
              </a:ext>
            </a:extLst>
          </p:cNvPr>
          <p:cNvSpPr/>
          <p:nvPr/>
        </p:nvSpPr>
        <p:spPr>
          <a:xfrm>
            <a:off x="2880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9D98AD7D-AEC2-4342-BFE9-48DEE9630264}"/>
              </a:ext>
            </a:extLst>
          </p:cNvPr>
          <p:cNvSpPr/>
          <p:nvPr/>
        </p:nvSpPr>
        <p:spPr>
          <a:xfrm>
            <a:off x="3060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A7AB41B2-3025-403E-9101-AD83B3B8A7FB}"/>
              </a:ext>
            </a:extLst>
          </p:cNvPr>
          <p:cNvSpPr/>
          <p:nvPr/>
        </p:nvSpPr>
        <p:spPr>
          <a:xfrm>
            <a:off x="3060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CAC9439-CE09-43F1-8133-D720A621EA1A}"/>
              </a:ext>
            </a:extLst>
          </p:cNvPr>
          <p:cNvSpPr/>
          <p:nvPr/>
        </p:nvSpPr>
        <p:spPr>
          <a:xfrm>
            <a:off x="3060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E063DAE-EC7E-436B-A6AA-E02681334908}"/>
              </a:ext>
            </a:extLst>
          </p:cNvPr>
          <p:cNvSpPr/>
          <p:nvPr/>
        </p:nvSpPr>
        <p:spPr>
          <a:xfrm>
            <a:off x="3420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BEAE35-0092-47C7-A327-138373645ED2}"/>
              </a:ext>
            </a:extLst>
          </p:cNvPr>
          <p:cNvSpPr/>
          <p:nvPr/>
        </p:nvSpPr>
        <p:spPr>
          <a:xfrm>
            <a:off x="3060000" y="16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currently have no nominees. Add a nominee to see them here...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5A5F0A1-33FB-45DC-B5E2-66A48AC630E7}"/>
              </a:ext>
            </a:extLst>
          </p:cNvPr>
          <p:cNvSpPr/>
          <p:nvPr/>
        </p:nvSpPr>
        <p:spPr>
          <a:xfrm>
            <a:off x="3060000" y="324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5AF041-7E6B-448D-909C-BCD4BA4CE5AC}"/>
              </a:ext>
            </a:extLst>
          </p:cNvPr>
          <p:cNvSpPr/>
          <p:nvPr/>
        </p:nvSpPr>
        <p:spPr>
          <a:xfrm>
            <a:off x="288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103FF9-4E9D-4454-B424-A8E08AC8CF91}"/>
              </a:ext>
            </a:extLst>
          </p:cNvPr>
          <p:cNvSpPr/>
          <p:nvPr/>
        </p:nvSpPr>
        <p:spPr>
          <a:xfrm>
            <a:off x="3060000" y="1260000"/>
            <a:ext cx="21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83159E-BD97-47C8-B6F5-74102C7598EE}"/>
              </a:ext>
            </a:extLst>
          </p:cNvPr>
          <p:cNvSpPr/>
          <p:nvPr/>
        </p:nvSpPr>
        <p:spPr>
          <a:xfrm>
            <a:off x="3060000" y="288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Manage Nominees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60A012-DB0D-4C4E-9035-4C48193F2F08}"/>
              </a:ext>
            </a:extLst>
          </p:cNvPr>
          <p:cNvSpPr/>
          <p:nvPr/>
        </p:nvSpPr>
        <p:spPr>
          <a:xfrm>
            <a:off x="288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56E82F-9579-4297-8869-1817CAA3B821}"/>
              </a:ext>
            </a:extLst>
          </p:cNvPr>
          <p:cNvSpPr/>
          <p:nvPr/>
        </p:nvSpPr>
        <p:spPr>
          <a:xfrm>
            <a:off x="450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4CEE83-872F-4203-82BE-C9D59628EA86}"/>
              </a:ext>
            </a:extLst>
          </p:cNvPr>
          <p:cNvSpPr/>
          <p:nvPr/>
        </p:nvSpPr>
        <p:spPr>
          <a:xfrm>
            <a:off x="630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E952B5-DAA3-48C8-B7EE-90D8D137D6A5}"/>
              </a:ext>
            </a:extLst>
          </p:cNvPr>
          <p:cNvSpPr/>
          <p:nvPr/>
        </p:nvSpPr>
        <p:spPr>
          <a:xfrm>
            <a:off x="810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368746-39BD-40E6-B65F-59827A9DFE6C}"/>
              </a:ext>
            </a:extLst>
          </p:cNvPr>
          <p:cNvSpPr/>
          <p:nvPr/>
        </p:nvSpPr>
        <p:spPr>
          <a:xfrm>
            <a:off x="3960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a Nominee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654ED3-4CBE-4491-BAD8-8698EAC9FB27}"/>
              </a:ext>
            </a:extLst>
          </p:cNvPr>
          <p:cNvSpPr/>
          <p:nvPr/>
        </p:nvSpPr>
        <p:spPr>
          <a:xfrm>
            <a:off x="5760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Manage Nominees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8ED243-1AE1-4DF1-AAF1-6302111863AF}"/>
              </a:ext>
            </a:extLst>
          </p:cNvPr>
          <p:cNvSpPr/>
          <p:nvPr/>
        </p:nvSpPr>
        <p:spPr>
          <a:xfrm>
            <a:off x="7560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Help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E35E75-953B-4673-AF85-8DB13006F073}"/>
              </a:ext>
            </a:extLst>
          </p:cNvPr>
          <p:cNvSpPr/>
          <p:nvPr/>
        </p:nvSpPr>
        <p:spPr>
          <a:xfrm>
            <a:off x="9540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F996E9-BA58-4091-8FA6-94E5CB768681}"/>
              </a:ext>
            </a:extLst>
          </p:cNvPr>
          <p:cNvSpPr/>
          <p:nvPr/>
        </p:nvSpPr>
        <p:spPr>
          <a:xfrm>
            <a:off x="9540000" y="28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A132C-3E8C-48B9-9FAB-2E9835753C62}"/>
              </a:ext>
            </a:extLst>
          </p:cNvPr>
          <p:cNvSpPr txBox="1"/>
          <p:nvPr/>
        </p:nvSpPr>
        <p:spPr>
          <a:xfrm>
            <a:off x="180000" y="2340720"/>
            <a:ext cx="2520000" cy="1874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 – Showing no Nominees and Manage Nominees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C4EB1E0-392E-4CD8-B717-E967B7B9F106}"/>
              </a:ext>
            </a:extLst>
          </p:cNvPr>
          <p:cNvSpPr/>
          <p:nvPr/>
        </p:nvSpPr>
        <p:spPr>
          <a:xfrm>
            <a:off x="2844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B9CB4D-1803-4EA7-99EE-09A750025584}"/>
              </a:ext>
            </a:extLst>
          </p:cNvPr>
          <p:cNvSpPr/>
          <p:nvPr/>
        </p:nvSpPr>
        <p:spPr>
          <a:xfrm>
            <a:off x="3024000" y="1159920"/>
            <a:ext cx="6480000" cy="4060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2F82C5-3F94-49CA-A738-075462A9089C}"/>
              </a:ext>
            </a:extLst>
          </p:cNvPr>
          <p:cNvSpPr/>
          <p:nvPr/>
        </p:nvSpPr>
        <p:spPr>
          <a:xfrm>
            <a:off x="5364000" y="720000"/>
            <a:ext cx="18000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620F9B-722F-4FE9-9278-729D8A2A54C2}"/>
              </a:ext>
            </a:extLst>
          </p:cNvPr>
          <p:cNvSpPr/>
          <p:nvPr/>
        </p:nvSpPr>
        <p:spPr>
          <a:xfrm>
            <a:off x="5724000" y="1482840"/>
            <a:ext cx="1080000" cy="41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09FD1F-66A2-402A-9AC1-5397044D2198}"/>
              </a:ext>
            </a:extLst>
          </p:cNvPr>
          <p:cNvSpPr/>
          <p:nvPr/>
        </p:nvSpPr>
        <p:spPr>
          <a:xfrm>
            <a:off x="4104000" y="2147400"/>
            <a:ext cx="4320000" cy="415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email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DCF961-E6E5-4C96-9ED2-99901A3D8313}"/>
              </a:ext>
            </a:extLst>
          </p:cNvPr>
          <p:cNvSpPr/>
          <p:nvPr/>
        </p:nvSpPr>
        <p:spPr>
          <a:xfrm>
            <a:off x="4104000" y="2770200"/>
            <a:ext cx="4320000" cy="415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password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67CB7D-EEAD-4B8D-8697-28D24880F179}"/>
              </a:ext>
            </a:extLst>
          </p:cNvPr>
          <p:cNvSpPr/>
          <p:nvPr/>
        </p:nvSpPr>
        <p:spPr>
          <a:xfrm>
            <a:off x="4104000" y="3393000"/>
            <a:ext cx="4320000" cy="415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8C6091-F1D8-47BE-9C4B-160279A0C5BA}"/>
              </a:ext>
            </a:extLst>
          </p:cNvPr>
          <p:cNvSpPr/>
          <p:nvPr/>
        </p:nvSpPr>
        <p:spPr>
          <a:xfrm>
            <a:off x="4284000" y="4098960"/>
            <a:ext cx="3780000" cy="415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Don’t have an account?</a:t>
            </a: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GB" sz="1200" b="1" i="0" u="sng" strike="noStrike" kern="1200" cap="none">
                <a:ln>
                  <a:noFill/>
                </a:ln>
                <a:solidFill>
                  <a:srgbClr val="2A6099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Sign Up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E239-E0CD-4DDD-BB60-FF9806EF4DAD}"/>
              </a:ext>
            </a:extLst>
          </p:cNvPr>
          <p:cNvSpPr/>
          <p:nvPr/>
        </p:nvSpPr>
        <p:spPr>
          <a:xfrm>
            <a:off x="4284000" y="4555800"/>
            <a:ext cx="3780000" cy="415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0">
                <a:solidFill>
                  <a:srgbClr val="666666"/>
                </a:solidFill>
              </a:defRPr>
            </a:pPr>
            <a:r>
              <a:rPr lang="en-GB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Skip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783D9-2266-4A10-992D-577EAEEEDBA6}"/>
              </a:ext>
            </a:extLst>
          </p:cNvPr>
          <p:cNvSpPr txBox="1"/>
          <p:nvPr/>
        </p:nvSpPr>
        <p:spPr>
          <a:xfrm>
            <a:off x="180000" y="2340720"/>
            <a:ext cx="252000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B9AA66-60D6-4D41-A3C7-2F9439EA2418}"/>
              </a:ext>
            </a:extLst>
          </p:cNvPr>
          <p:cNvSpPr/>
          <p:nvPr/>
        </p:nvSpPr>
        <p:spPr>
          <a:xfrm>
            <a:off x="280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E4EFBB-5FEB-4A06-B353-B2BC6FC94739}"/>
              </a:ext>
            </a:extLst>
          </p:cNvPr>
          <p:cNvSpPr/>
          <p:nvPr/>
        </p:nvSpPr>
        <p:spPr>
          <a:xfrm>
            <a:off x="2988000" y="1080000"/>
            <a:ext cx="6480000" cy="41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7B9883B-DFC3-4D42-B4FC-3CEC50194FD0}"/>
              </a:ext>
            </a:extLst>
          </p:cNvPr>
          <p:cNvSpPr/>
          <p:nvPr/>
        </p:nvSpPr>
        <p:spPr>
          <a:xfrm>
            <a:off x="2988000" y="640080"/>
            <a:ext cx="18000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 Back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25735D-3AFB-4734-8252-88F4E0FCC41B}"/>
              </a:ext>
            </a:extLst>
          </p:cNvPr>
          <p:cNvSpPr/>
          <p:nvPr/>
        </p:nvSpPr>
        <p:spPr>
          <a:xfrm>
            <a:off x="4248000" y="1411200"/>
            <a:ext cx="2015999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first 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12CC0-F72C-42FC-B3C5-40C75440190E}"/>
              </a:ext>
            </a:extLst>
          </p:cNvPr>
          <p:cNvSpPr/>
          <p:nvPr/>
        </p:nvSpPr>
        <p:spPr>
          <a:xfrm>
            <a:off x="4248000" y="4102200"/>
            <a:ext cx="4140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SIGN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93D8E81-2B14-4294-8743-3A0EB9A4092E}"/>
              </a:ext>
            </a:extLst>
          </p:cNvPr>
          <p:cNvSpPr/>
          <p:nvPr/>
        </p:nvSpPr>
        <p:spPr>
          <a:xfrm>
            <a:off x="4248000" y="4681800"/>
            <a:ext cx="3780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Already have an account?</a:t>
            </a: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GB" sz="1200" b="1" i="0" u="sng" strike="noStrike" kern="1200" cap="none">
                <a:ln>
                  <a:noFill/>
                </a:ln>
                <a:solidFill>
                  <a:srgbClr val="2A6099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Sign 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F1703DA-32C4-4734-BFCA-15E10148C821}"/>
              </a:ext>
            </a:extLst>
          </p:cNvPr>
          <p:cNvSpPr/>
          <p:nvPr/>
        </p:nvSpPr>
        <p:spPr>
          <a:xfrm>
            <a:off x="6336000" y="1411200"/>
            <a:ext cx="2052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last name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A1F67-F11F-456D-9DC9-69A89A2FFDBE}"/>
              </a:ext>
            </a:extLst>
          </p:cNvPr>
          <p:cNvSpPr/>
          <p:nvPr/>
        </p:nvSpPr>
        <p:spPr>
          <a:xfrm>
            <a:off x="4248000" y="1949400"/>
            <a:ext cx="4140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email address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DB8D88B-AE49-4151-84EA-D574267E3FB6}"/>
              </a:ext>
            </a:extLst>
          </p:cNvPr>
          <p:cNvSpPr/>
          <p:nvPr/>
        </p:nvSpPr>
        <p:spPr>
          <a:xfrm>
            <a:off x="4248000" y="3025800"/>
            <a:ext cx="4140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Password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B23E-55B5-42C6-B67A-6DBADBFD93C8}"/>
              </a:ext>
            </a:extLst>
          </p:cNvPr>
          <p:cNvSpPr/>
          <p:nvPr/>
        </p:nvSpPr>
        <p:spPr>
          <a:xfrm>
            <a:off x="4248000" y="3564000"/>
            <a:ext cx="4140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Confirm your password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4FF0FE-059D-4139-9D0E-D3D1F7522DA2}"/>
              </a:ext>
            </a:extLst>
          </p:cNvPr>
          <p:cNvSpPr/>
          <p:nvPr/>
        </p:nvSpPr>
        <p:spPr>
          <a:xfrm>
            <a:off x="4248000" y="2487600"/>
            <a:ext cx="4140000" cy="41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mobile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F4F7D-1055-4FD2-BD78-E3506B93C1D7}"/>
              </a:ext>
            </a:extLst>
          </p:cNvPr>
          <p:cNvSpPr txBox="1"/>
          <p:nvPr/>
        </p:nvSpPr>
        <p:spPr>
          <a:xfrm>
            <a:off x="180000" y="2340720"/>
            <a:ext cx="252000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Register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788CD63-4D2F-4B88-B719-C784D712DED3}"/>
              </a:ext>
            </a:extLst>
          </p:cNvPr>
          <p:cNvSpPr/>
          <p:nvPr/>
        </p:nvSpPr>
        <p:spPr>
          <a:xfrm>
            <a:off x="2916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0AFFE43-CD99-4A21-8A10-9A728D990918}"/>
              </a:ext>
            </a:extLst>
          </p:cNvPr>
          <p:cNvSpPr/>
          <p:nvPr/>
        </p:nvSpPr>
        <p:spPr>
          <a:xfrm>
            <a:off x="2916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D9C80021-FB35-4B70-8E96-D416357C40B2}"/>
              </a:ext>
            </a:extLst>
          </p:cNvPr>
          <p:cNvSpPr/>
          <p:nvPr/>
        </p:nvSpPr>
        <p:spPr>
          <a:xfrm>
            <a:off x="3096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96C5EE7-75EA-4D87-A1F8-E8351B0559D6}"/>
              </a:ext>
            </a:extLst>
          </p:cNvPr>
          <p:cNvSpPr/>
          <p:nvPr/>
        </p:nvSpPr>
        <p:spPr>
          <a:xfrm>
            <a:off x="3096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747A96C-15EC-41C9-AC9E-24D97EEEB373}"/>
              </a:ext>
            </a:extLst>
          </p:cNvPr>
          <p:cNvSpPr/>
          <p:nvPr/>
        </p:nvSpPr>
        <p:spPr>
          <a:xfrm>
            <a:off x="3096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77701C-3735-4A2A-9003-D23A92068D5D}"/>
              </a:ext>
            </a:extLst>
          </p:cNvPr>
          <p:cNvSpPr/>
          <p:nvPr/>
        </p:nvSpPr>
        <p:spPr>
          <a:xfrm>
            <a:off x="3456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8E5609-89B3-4767-8B72-2EC6377E17EF}"/>
              </a:ext>
            </a:extLst>
          </p:cNvPr>
          <p:cNvSpPr/>
          <p:nvPr/>
        </p:nvSpPr>
        <p:spPr>
          <a:xfrm>
            <a:off x="3096000" y="2120040"/>
            <a:ext cx="6480000" cy="255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1C0E2A-DECC-48CA-BBB0-58DB9C927D0D}"/>
              </a:ext>
            </a:extLst>
          </p:cNvPr>
          <p:cNvSpPr/>
          <p:nvPr/>
        </p:nvSpPr>
        <p:spPr>
          <a:xfrm>
            <a:off x="2916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1686D7-D313-46C1-9FB4-04DE798F154F}"/>
              </a:ext>
            </a:extLst>
          </p:cNvPr>
          <p:cNvSpPr/>
          <p:nvPr/>
        </p:nvSpPr>
        <p:spPr>
          <a:xfrm>
            <a:off x="3096000" y="1800000"/>
            <a:ext cx="1800000" cy="32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4CB42A-DBB8-46E5-899D-0E98ACBB9BDF}"/>
              </a:ext>
            </a:extLst>
          </p:cNvPr>
          <p:cNvSpPr/>
          <p:nvPr/>
        </p:nvSpPr>
        <p:spPr>
          <a:xfrm>
            <a:off x="291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24E061-8CF9-438B-922F-6356A723801A}"/>
              </a:ext>
            </a:extLst>
          </p:cNvPr>
          <p:cNvSpPr/>
          <p:nvPr/>
        </p:nvSpPr>
        <p:spPr>
          <a:xfrm>
            <a:off x="45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083615-B951-4C6A-96BC-863491C32D9D}"/>
              </a:ext>
            </a:extLst>
          </p:cNvPr>
          <p:cNvSpPr/>
          <p:nvPr/>
        </p:nvSpPr>
        <p:spPr>
          <a:xfrm>
            <a:off x="63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53A168-08C2-4822-AD0E-4352CA4DF3F5}"/>
              </a:ext>
            </a:extLst>
          </p:cNvPr>
          <p:cNvSpPr/>
          <p:nvPr/>
        </p:nvSpPr>
        <p:spPr>
          <a:xfrm>
            <a:off x="813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7FE5A-528F-40C2-8DB7-833E12AE8341}"/>
              </a:ext>
            </a:extLst>
          </p:cNvPr>
          <p:cNvSpPr txBox="1"/>
          <p:nvPr/>
        </p:nvSpPr>
        <p:spPr>
          <a:xfrm>
            <a:off x="180000" y="234072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 menu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9704E4-ACDE-459F-8ABF-5F390DE3F93F}"/>
              </a:ext>
            </a:extLst>
          </p:cNvPr>
          <p:cNvSpPr/>
          <p:nvPr/>
        </p:nvSpPr>
        <p:spPr>
          <a:xfrm>
            <a:off x="3096000" y="2120040"/>
            <a:ext cx="6480000" cy="111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A821EE-B031-40F0-A00D-2ACBAE90202F}"/>
              </a:ext>
            </a:extLst>
          </p:cNvPr>
          <p:cNvSpPr/>
          <p:nvPr/>
        </p:nvSpPr>
        <p:spPr>
          <a:xfrm>
            <a:off x="4860000" y="2279880"/>
            <a:ext cx="2700000" cy="39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0401C1-C3CD-47DC-8D45-0F87FC9753A5}"/>
              </a:ext>
            </a:extLst>
          </p:cNvPr>
          <p:cNvSpPr/>
          <p:nvPr/>
        </p:nvSpPr>
        <p:spPr>
          <a:xfrm>
            <a:off x="4860000" y="2679840"/>
            <a:ext cx="2700000" cy="40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6D7FDD-7BC9-4301-B52A-00F64F4D8182}"/>
              </a:ext>
            </a:extLst>
          </p:cNvPr>
          <p:cNvSpPr/>
          <p:nvPr/>
        </p:nvSpPr>
        <p:spPr>
          <a:xfrm>
            <a:off x="3096000" y="2120040"/>
            <a:ext cx="1404000" cy="32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C42FC0-202E-4615-B6FA-A50DA745F3B6}"/>
              </a:ext>
            </a:extLst>
          </p:cNvPr>
          <p:cNvSpPr/>
          <p:nvPr/>
        </p:nvSpPr>
        <p:spPr>
          <a:xfrm>
            <a:off x="9000000" y="2732040"/>
            <a:ext cx="576000" cy="39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X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A96AEA-9097-43CD-AE7F-32BAD9A199AE}"/>
              </a:ext>
            </a:extLst>
          </p:cNvPr>
          <p:cNvSpPr/>
          <p:nvPr/>
        </p:nvSpPr>
        <p:spPr>
          <a:xfrm>
            <a:off x="3096000" y="3240000"/>
            <a:ext cx="6480000" cy="111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ED77E-4D71-405A-A3A2-777811E08018}"/>
              </a:ext>
            </a:extLst>
          </p:cNvPr>
          <p:cNvSpPr/>
          <p:nvPr/>
        </p:nvSpPr>
        <p:spPr>
          <a:xfrm>
            <a:off x="4860000" y="3399839"/>
            <a:ext cx="2700000" cy="40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300C38-1C4B-4DEC-B357-CB666330457F}"/>
              </a:ext>
            </a:extLst>
          </p:cNvPr>
          <p:cNvSpPr/>
          <p:nvPr/>
        </p:nvSpPr>
        <p:spPr>
          <a:xfrm>
            <a:off x="4860000" y="3800160"/>
            <a:ext cx="2700000" cy="39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AA63BA-E741-4613-AA64-A3BFF1B24414}"/>
              </a:ext>
            </a:extLst>
          </p:cNvPr>
          <p:cNvSpPr/>
          <p:nvPr/>
        </p:nvSpPr>
        <p:spPr>
          <a:xfrm>
            <a:off x="3096000" y="3240000"/>
            <a:ext cx="1404000" cy="32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B83F4D-2F76-4AFD-8949-49BA19AE3756}"/>
              </a:ext>
            </a:extLst>
          </p:cNvPr>
          <p:cNvSpPr/>
          <p:nvPr/>
        </p:nvSpPr>
        <p:spPr>
          <a:xfrm>
            <a:off x="9000000" y="3851999"/>
            <a:ext cx="576000" cy="39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X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A708360-0C3D-4F10-A949-ECAAD5A9AD57}"/>
              </a:ext>
            </a:extLst>
          </p:cNvPr>
          <p:cNvSpPr/>
          <p:nvPr/>
        </p:nvSpPr>
        <p:spPr>
          <a:xfrm>
            <a:off x="7920000" y="1440000"/>
            <a:ext cx="1655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a Reminder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36CA07-543D-463D-AA30-C1E25605CF02}"/>
              </a:ext>
            </a:extLst>
          </p:cNvPr>
          <p:cNvSpPr/>
          <p:nvPr/>
        </p:nvSpPr>
        <p:spPr>
          <a:xfrm>
            <a:off x="9000000" y="2228040"/>
            <a:ext cx="576000" cy="39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2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✎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0C0E3E-DCAF-4B58-B2BB-8B07288D69EF}"/>
              </a:ext>
            </a:extLst>
          </p:cNvPr>
          <p:cNvSpPr/>
          <p:nvPr/>
        </p:nvSpPr>
        <p:spPr>
          <a:xfrm>
            <a:off x="9000000" y="3344040"/>
            <a:ext cx="576000" cy="39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2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✎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39A427-4BE6-4E0D-8FA7-D6A8AAACFDF4}"/>
              </a:ext>
            </a:extLst>
          </p:cNvPr>
          <p:cNvSpPr/>
          <p:nvPr/>
        </p:nvSpPr>
        <p:spPr>
          <a:xfrm>
            <a:off x="2916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4F5735D-623B-420C-9036-0A18CA61525D}"/>
              </a:ext>
            </a:extLst>
          </p:cNvPr>
          <p:cNvSpPr/>
          <p:nvPr/>
        </p:nvSpPr>
        <p:spPr>
          <a:xfrm>
            <a:off x="2916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67A111-333F-43FC-9DE0-FF010301697E}"/>
              </a:ext>
            </a:extLst>
          </p:cNvPr>
          <p:cNvSpPr/>
          <p:nvPr/>
        </p:nvSpPr>
        <p:spPr>
          <a:xfrm>
            <a:off x="3096000" y="720000"/>
            <a:ext cx="248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Add Medication Reminder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72C030-EC9A-45D1-9FA4-CE02FB1BC376}"/>
              </a:ext>
            </a:extLst>
          </p:cNvPr>
          <p:cNvSpPr/>
          <p:nvPr/>
        </p:nvSpPr>
        <p:spPr>
          <a:xfrm>
            <a:off x="3096000" y="1728000"/>
            <a:ext cx="6480000" cy="349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3C546E-3700-4D19-9E64-0E60F6B4A86D}"/>
              </a:ext>
            </a:extLst>
          </p:cNvPr>
          <p:cNvSpPr/>
          <p:nvPr/>
        </p:nvSpPr>
        <p:spPr>
          <a:xfrm>
            <a:off x="3096000" y="1404000"/>
            <a:ext cx="1800000" cy="32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&lt;-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C6D3B-33ED-42FD-B9E0-588E886C306D}"/>
              </a:ext>
            </a:extLst>
          </p:cNvPr>
          <p:cNvSpPr txBox="1"/>
          <p:nvPr/>
        </p:nvSpPr>
        <p:spPr>
          <a:xfrm>
            <a:off x="180000" y="234072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Adding a Reminder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BA3984-AC4E-4A0D-AB51-1D6583ECB4CA}"/>
              </a:ext>
            </a:extLst>
          </p:cNvPr>
          <p:cNvSpPr/>
          <p:nvPr/>
        </p:nvSpPr>
        <p:spPr>
          <a:xfrm>
            <a:off x="3240000" y="2249640"/>
            <a:ext cx="61200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Please specify name as shown in label.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0C05E7-B80C-42FA-98AE-3271209E84C2}"/>
              </a:ext>
            </a:extLst>
          </p:cNvPr>
          <p:cNvSpPr/>
          <p:nvPr/>
        </p:nvSpPr>
        <p:spPr>
          <a:xfrm>
            <a:off x="3240000" y="3086640"/>
            <a:ext cx="612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Please specify the dosage as shown in label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BBA433-0F48-4345-8D1D-AD309A5EFB3E}"/>
              </a:ext>
            </a:extLst>
          </p:cNvPr>
          <p:cNvSpPr/>
          <p:nvPr/>
        </p:nvSpPr>
        <p:spPr>
          <a:xfrm>
            <a:off x="3240000" y="3644639"/>
            <a:ext cx="90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(AM)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D6FFB6-6CB7-497B-A25C-4778828FBD42}"/>
              </a:ext>
            </a:extLst>
          </p:cNvPr>
          <p:cNvSpPr/>
          <p:nvPr/>
        </p:nvSpPr>
        <p:spPr>
          <a:xfrm>
            <a:off x="3240000" y="3956760"/>
            <a:ext cx="612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HH:MM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98E2C7-A27B-46CF-A762-95A0333819EA}"/>
              </a:ext>
            </a:extLst>
          </p:cNvPr>
          <p:cNvSpPr/>
          <p:nvPr/>
        </p:nvSpPr>
        <p:spPr>
          <a:xfrm>
            <a:off x="3240000" y="2777760"/>
            <a:ext cx="900000" cy="30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AC3500-A256-4B55-9FA0-598F7FC493A4}"/>
              </a:ext>
            </a:extLst>
          </p:cNvPr>
          <p:cNvSpPr/>
          <p:nvPr/>
        </p:nvSpPr>
        <p:spPr>
          <a:xfrm>
            <a:off x="3240000" y="1945440"/>
            <a:ext cx="90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13DDB4-18A7-44F5-AAB2-A0EA6A8C0CC5}"/>
              </a:ext>
            </a:extLst>
          </p:cNvPr>
          <p:cNvSpPr/>
          <p:nvPr/>
        </p:nvSpPr>
        <p:spPr>
          <a:xfrm>
            <a:off x="3240000" y="4386600"/>
            <a:ext cx="900000" cy="308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(PM)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E29EE9-A1A3-4F1E-B587-DB592E4AB774}"/>
              </a:ext>
            </a:extLst>
          </p:cNvPr>
          <p:cNvSpPr/>
          <p:nvPr/>
        </p:nvSpPr>
        <p:spPr>
          <a:xfrm>
            <a:off x="3240000" y="4698720"/>
            <a:ext cx="612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HH:MM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643CCD-E291-43BF-BF1F-E250F5019D42}"/>
              </a:ext>
            </a:extLst>
          </p:cNvPr>
          <p:cNvSpPr/>
          <p:nvPr/>
        </p:nvSpPr>
        <p:spPr>
          <a:xfrm>
            <a:off x="8316000" y="1368000"/>
            <a:ext cx="12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2981C3A-4B13-4819-8F1D-B2ACE9494A0A}"/>
              </a:ext>
            </a:extLst>
          </p:cNvPr>
          <p:cNvSpPr/>
          <p:nvPr/>
        </p:nvSpPr>
        <p:spPr>
          <a:xfrm>
            <a:off x="2916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6491AB-BA33-4D3F-BFD7-C7C2D9E75581}"/>
              </a:ext>
            </a:extLst>
          </p:cNvPr>
          <p:cNvSpPr/>
          <p:nvPr/>
        </p:nvSpPr>
        <p:spPr>
          <a:xfrm>
            <a:off x="2916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25D74B-CE78-4505-8764-6563F0E1747C}"/>
              </a:ext>
            </a:extLst>
          </p:cNvPr>
          <p:cNvSpPr/>
          <p:nvPr/>
        </p:nvSpPr>
        <p:spPr>
          <a:xfrm>
            <a:off x="3096000" y="720000"/>
            <a:ext cx="248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Edit Medication Reminder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F8C60F-4C0D-4CDF-B041-26D619AA0F5C}"/>
              </a:ext>
            </a:extLst>
          </p:cNvPr>
          <p:cNvSpPr/>
          <p:nvPr/>
        </p:nvSpPr>
        <p:spPr>
          <a:xfrm>
            <a:off x="3096000" y="1728000"/>
            <a:ext cx="6480000" cy="349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30BE52-7C1C-4101-A831-222B6564905F}"/>
              </a:ext>
            </a:extLst>
          </p:cNvPr>
          <p:cNvSpPr/>
          <p:nvPr/>
        </p:nvSpPr>
        <p:spPr>
          <a:xfrm>
            <a:off x="3096000" y="1404000"/>
            <a:ext cx="1800000" cy="32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&lt;-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B83D6-F4BC-4387-8705-C55D37F4A849}"/>
              </a:ext>
            </a:extLst>
          </p:cNvPr>
          <p:cNvSpPr txBox="1"/>
          <p:nvPr/>
        </p:nvSpPr>
        <p:spPr>
          <a:xfrm>
            <a:off x="180000" y="234072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Edit a Reminder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47762A-3AB4-4E03-BF77-1951741205BF}"/>
              </a:ext>
            </a:extLst>
          </p:cNvPr>
          <p:cNvSpPr/>
          <p:nvPr/>
        </p:nvSpPr>
        <p:spPr>
          <a:xfrm>
            <a:off x="3240000" y="2249640"/>
            <a:ext cx="61200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___________________________________________________________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4365A8-31EF-4A9E-9F0C-7098724DD1FF}"/>
              </a:ext>
            </a:extLst>
          </p:cNvPr>
          <p:cNvSpPr/>
          <p:nvPr/>
        </p:nvSpPr>
        <p:spPr>
          <a:xfrm>
            <a:off x="3240000" y="3086640"/>
            <a:ext cx="612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___________________________________________________________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E578D7-F514-4A0E-94BC-64297538C673}"/>
              </a:ext>
            </a:extLst>
          </p:cNvPr>
          <p:cNvSpPr/>
          <p:nvPr/>
        </p:nvSpPr>
        <p:spPr>
          <a:xfrm>
            <a:off x="3240000" y="3644639"/>
            <a:ext cx="90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(AM)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AD1CA8-7266-459E-B277-C254A7CFC02E}"/>
              </a:ext>
            </a:extLst>
          </p:cNvPr>
          <p:cNvSpPr/>
          <p:nvPr/>
        </p:nvSpPr>
        <p:spPr>
          <a:xfrm>
            <a:off x="3240000" y="3956760"/>
            <a:ext cx="612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07:00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50508C-C2EB-4AC5-AC62-73D896A6B6BC}"/>
              </a:ext>
            </a:extLst>
          </p:cNvPr>
          <p:cNvSpPr/>
          <p:nvPr/>
        </p:nvSpPr>
        <p:spPr>
          <a:xfrm>
            <a:off x="3240000" y="2777760"/>
            <a:ext cx="900000" cy="30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B9279C-E649-4289-8C37-70137940DFF8}"/>
              </a:ext>
            </a:extLst>
          </p:cNvPr>
          <p:cNvSpPr/>
          <p:nvPr/>
        </p:nvSpPr>
        <p:spPr>
          <a:xfrm>
            <a:off x="3240000" y="1945440"/>
            <a:ext cx="90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DAEB5F-5AFE-4B31-8121-93DC42511870}"/>
              </a:ext>
            </a:extLst>
          </p:cNvPr>
          <p:cNvSpPr/>
          <p:nvPr/>
        </p:nvSpPr>
        <p:spPr>
          <a:xfrm>
            <a:off x="3240000" y="4386600"/>
            <a:ext cx="900000" cy="308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(PM)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62B8DF-E5C9-4028-AAD6-7B7B6876A1F5}"/>
              </a:ext>
            </a:extLst>
          </p:cNvPr>
          <p:cNvSpPr/>
          <p:nvPr/>
        </p:nvSpPr>
        <p:spPr>
          <a:xfrm>
            <a:off x="3240000" y="4698720"/>
            <a:ext cx="6120000" cy="3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05:00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9400DF-AB20-459B-B413-52812012C6E4}"/>
              </a:ext>
            </a:extLst>
          </p:cNvPr>
          <p:cNvSpPr/>
          <p:nvPr/>
        </p:nvSpPr>
        <p:spPr>
          <a:xfrm>
            <a:off x="8316000" y="1368000"/>
            <a:ext cx="126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Save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A703B80-799E-4B3F-A569-FE50CD546502}"/>
              </a:ext>
            </a:extLst>
          </p:cNvPr>
          <p:cNvSpPr/>
          <p:nvPr/>
        </p:nvSpPr>
        <p:spPr>
          <a:xfrm>
            <a:off x="2916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DDF2DB5-F2A4-4B60-8B61-F83133CAC0F3}"/>
              </a:ext>
            </a:extLst>
          </p:cNvPr>
          <p:cNvSpPr/>
          <p:nvPr/>
        </p:nvSpPr>
        <p:spPr>
          <a:xfrm>
            <a:off x="2916000" y="540000"/>
            <a:ext cx="68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32EF8C4-F024-464B-B275-CCA47E89556B}"/>
              </a:ext>
            </a:extLst>
          </p:cNvPr>
          <p:cNvSpPr/>
          <p:nvPr/>
        </p:nvSpPr>
        <p:spPr>
          <a:xfrm>
            <a:off x="3888000" y="827999"/>
            <a:ext cx="248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8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4339D-B870-43B1-8553-7F95AA7042CF}"/>
              </a:ext>
            </a:extLst>
          </p:cNvPr>
          <p:cNvSpPr txBox="1"/>
          <p:nvPr/>
        </p:nvSpPr>
        <p:spPr>
          <a:xfrm>
            <a:off x="180000" y="2340720"/>
            <a:ext cx="2520000" cy="106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 </a:t>
            </a: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Confirming if taken medication or snoozed for ten minutes daily dosage.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B9C16E-484E-42CE-9B5A-E2C2B96A6F1E}"/>
              </a:ext>
            </a:extLst>
          </p:cNvPr>
          <p:cNvSpPr/>
          <p:nvPr/>
        </p:nvSpPr>
        <p:spPr>
          <a:xfrm>
            <a:off x="3096000" y="1745999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C64E28-6342-4DB2-BB3E-6B37BAD75D9B}"/>
              </a:ext>
            </a:extLst>
          </p:cNvPr>
          <p:cNvSpPr/>
          <p:nvPr/>
        </p:nvSpPr>
        <p:spPr>
          <a:xfrm>
            <a:off x="3096000" y="2036160"/>
            <a:ext cx="2700000" cy="40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Medication Name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7E3F2F-DCA3-4870-9D05-657A9F83039D}"/>
              </a:ext>
            </a:extLst>
          </p:cNvPr>
          <p:cNvSpPr/>
          <p:nvPr/>
        </p:nvSpPr>
        <p:spPr>
          <a:xfrm>
            <a:off x="6876000" y="2033999"/>
            <a:ext cx="2700000" cy="40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Dose Value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FF252E-D039-4786-8145-164655814E49}"/>
              </a:ext>
            </a:extLst>
          </p:cNvPr>
          <p:cNvSpPr/>
          <p:nvPr/>
        </p:nvSpPr>
        <p:spPr>
          <a:xfrm>
            <a:off x="6876000" y="2623680"/>
            <a:ext cx="2700000" cy="40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935CB8-3F9B-40B0-8F38-3BBEE1072B18}"/>
              </a:ext>
            </a:extLst>
          </p:cNvPr>
          <p:cNvSpPr/>
          <p:nvPr/>
        </p:nvSpPr>
        <p:spPr>
          <a:xfrm>
            <a:off x="3024000" y="827999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  <a:headEnd type="arrow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3E869F-EB55-4611-BCB6-BBABD0FC20DB}"/>
              </a:ext>
            </a:extLst>
          </p:cNvPr>
          <p:cNvSpPr/>
          <p:nvPr/>
        </p:nvSpPr>
        <p:spPr>
          <a:xfrm>
            <a:off x="3888000" y="1188000"/>
            <a:ext cx="248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EEEEEE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Doses left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855FBE-AC82-4D47-97E2-2C9EB8DC0A3B}"/>
              </a:ext>
            </a:extLst>
          </p:cNvPr>
          <p:cNvSpPr/>
          <p:nvPr/>
        </p:nvSpPr>
        <p:spPr>
          <a:xfrm>
            <a:off x="3096000" y="3420000"/>
            <a:ext cx="3240000" cy="174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Snooze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10 minutes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F665F-C69A-4B6C-996C-0C62C5338AC8}"/>
              </a:ext>
            </a:extLst>
          </p:cNvPr>
          <p:cNvSpPr/>
          <p:nvPr/>
        </p:nvSpPr>
        <p:spPr>
          <a:xfrm>
            <a:off x="6336000" y="3420000"/>
            <a:ext cx="3240000" cy="174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468A1A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8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Confirm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159DB46-70E2-4963-8807-2EBA7E4B05B2}"/>
              </a:ext>
            </a:extLst>
          </p:cNvPr>
          <p:cNvSpPr/>
          <p:nvPr/>
        </p:nvSpPr>
        <p:spPr>
          <a:xfrm>
            <a:off x="9360000" y="2092319"/>
            <a:ext cx="0" cy="306000"/>
          </a:xfrm>
          <a:prstGeom prst="line">
            <a:avLst/>
          </a:prstGeom>
          <a:noFill/>
          <a:ln w="36000">
            <a:solidFill>
              <a:srgbClr val="3465A4"/>
            </a:solidFill>
            <a:prstDash val="solid"/>
            <a:tailEnd type="arrow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D165E8EF-98FE-4D9A-BF8C-1191F4E4D9B3}"/>
              </a:ext>
            </a:extLst>
          </p:cNvPr>
          <p:cNvSpPr/>
          <p:nvPr/>
        </p:nvSpPr>
        <p:spPr>
          <a:xfrm>
            <a:off x="9360000" y="2695320"/>
            <a:ext cx="0" cy="306000"/>
          </a:xfrm>
          <a:prstGeom prst="line">
            <a:avLst/>
          </a:prstGeom>
          <a:noFill/>
          <a:ln w="36000">
            <a:solidFill>
              <a:srgbClr val="3465A4"/>
            </a:solidFill>
            <a:prstDash val="solid"/>
            <a:tailEnd type="arrow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95A9C5A-2496-42D8-81BB-102515E90E15}"/>
              </a:ext>
            </a:extLst>
          </p:cNvPr>
          <p:cNvSpPr/>
          <p:nvPr/>
        </p:nvSpPr>
        <p:spPr>
          <a:xfrm>
            <a:off x="2844000" y="432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179ADE-BC66-4C66-8D8B-EFA59519EF94}"/>
              </a:ext>
            </a:extLst>
          </p:cNvPr>
          <p:cNvSpPr/>
          <p:nvPr/>
        </p:nvSpPr>
        <p:spPr>
          <a:xfrm>
            <a:off x="2844000" y="432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8844B1E-B675-4CB3-9A9E-8E8D6DD051EA}"/>
              </a:ext>
            </a:extLst>
          </p:cNvPr>
          <p:cNvSpPr/>
          <p:nvPr/>
        </p:nvSpPr>
        <p:spPr>
          <a:xfrm>
            <a:off x="3024000" y="61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1A63508A-8766-4786-8152-C95F102F3DF5}"/>
              </a:ext>
            </a:extLst>
          </p:cNvPr>
          <p:cNvSpPr/>
          <p:nvPr/>
        </p:nvSpPr>
        <p:spPr>
          <a:xfrm>
            <a:off x="3024000" y="79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A03E3379-865A-4CC7-9687-4FA5AF5C497C}"/>
              </a:ext>
            </a:extLst>
          </p:cNvPr>
          <p:cNvSpPr/>
          <p:nvPr/>
        </p:nvSpPr>
        <p:spPr>
          <a:xfrm>
            <a:off x="3024000" y="97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EBCDB61-1A96-4CEC-8ADF-B6970F61D06A}"/>
              </a:ext>
            </a:extLst>
          </p:cNvPr>
          <p:cNvSpPr/>
          <p:nvPr/>
        </p:nvSpPr>
        <p:spPr>
          <a:xfrm>
            <a:off x="3384000" y="612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Missed Doses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EF9A82-7A90-4366-B79D-767839BA5F7A}"/>
              </a:ext>
            </a:extLst>
          </p:cNvPr>
          <p:cNvSpPr/>
          <p:nvPr/>
        </p:nvSpPr>
        <p:spPr>
          <a:xfrm>
            <a:off x="3024000" y="1692000"/>
            <a:ext cx="648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30A87-EFBB-4162-95CF-402635A0414F}"/>
              </a:ext>
            </a:extLst>
          </p:cNvPr>
          <p:cNvSpPr/>
          <p:nvPr/>
        </p:nvSpPr>
        <p:spPr>
          <a:xfrm>
            <a:off x="2844000" y="4752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938556-D541-4A7D-9B2C-E1812209B22E}"/>
              </a:ext>
            </a:extLst>
          </p:cNvPr>
          <p:cNvSpPr/>
          <p:nvPr/>
        </p:nvSpPr>
        <p:spPr>
          <a:xfrm>
            <a:off x="3024000" y="1332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&lt;- Back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1323CD-7370-4113-9795-DBB192728D6F}"/>
              </a:ext>
            </a:extLst>
          </p:cNvPr>
          <p:cNvSpPr/>
          <p:nvPr/>
        </p:nvSpPr>
        <p:spPr>
          <a:xfrm>
            <a:off x="2844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8DAC50-06E8-43D0-B9E5-C1F4B238C6B3}"/>
              </a:ext>
            </a:extLst>
          </p:cNvPr>
          <p:cNvSpPr/>
          <p:nvPr/>
        </p:nvSpPr>
        <p:spPr>
          <a:xfrm>
            <a:off x="4464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E5A88A-A95C-4559-88C3-D89ED471B148}"/>
              </a:ext>
            </a:extLst>
          </p:cNvPr>
          <p:cNvSpPr/>
          <p:nvPr/>
        </p:nvSpPr>
        <p:spPr>
          <a:xfrm>
            <a:off x="6263999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25487E-2C6F-4E3C-AD07-A71D6A57CD28}"/>
              </a:ext>
            </a:extLst>
          </p:cNvPr>
          <p:cNvSpPr/>
          <p:nvPr/>
        </p:nvSpPr>
        <p:spPr>
          <a:xfrm>
            <a:off x="8063999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0C715B-AC1A-4C1A-B8E9-87C550AE7318}"/>
              </a:ext>
            </a:extLst>
          </p:cNvPr>
          <p:cNvSpPr/>
          <p:nvPr/>
        </p:nvSpPr>
        <p:spPr>
          <a:xfrm>
            <a:off x="3024000" y="1692000"/>
            <a:ext cx="648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1692DD-8A11-4A7F-9E85-89A0843C3FF7}"/>
              </a:ext>
            </a:extLst>
          </p:cNvPr>
          <p:cNvSpPr/>
          <p:nvPr/>
        </p:nvSpPr>
        <p:spPr>
          <a:xfrm>
            <a:off x="3420000" y="2101680"/>
            <a:ext cx="2520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52C961-942E-4328-89C4-9168B2A40AEA}"/>
              </a:ext>
            </a:extLst>
          </p:cNvPr>
          <p:cNvSpPr/>
          <p:nvPr/>
        </p:nvSpPr>
        <p:spPr>
          <a:xfrm>
            <a:off x="3420000" y="2479680"/>
            <a:ext cx="792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CFCC16-541B-489B-85AD-E034382071B5}"/>
              </a:ext>
            </a:extLst>
          </p:cNvPr>
          <p:cNvSpPr/>
          <p:nvPr/>
        </p:nvSpPr>
        <p:spPr>
          <a:xfrm>
            <a:off x="4392000" y="2479680"/>
            <a:ext cx="792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4952E-A2B2-4767-982E-2C877FDBBA6D}"/>
              </a:ext>
            </a:extLst>
          </p:cNvPr>
          <p:cNvSpPr/>
          <p:nvPr/>
        </p:nvSpPr>
        <p:spPr>
          <a:xfrm>
            <a:off x="3024000" y="1692000"/>
            <a:ext cx="3240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Date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FBDA5A8-8D01-4FA6-BABD-90D27894AFDD}"/>
              </a:ext>
            </a:extLst>
          </p:cNvPr>
          <p:cNvSpPr/>
          <p:nvPr/>
        </p:nvSpPr>
        <p:spPr>
          <a:xfrm>
            <a:off x="3024000" y="3168000"/>
            <a:ext cx="648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EA2BFA-9917-4A38-A664-04775C9C996D}"/>
              </a:ext>
            </a:extLst>
          </p:cNvPr>
          <p:cNvSpPr/>
          <p:nvPr/>
        </p:nvSpPr>
        <p:spPr>
          <a:xfrm>
            <a:off x="3420000" y="3577320"/>
            <a:ext cx="2520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5570B0-C57D-4446-BB8A-0861786E9CF5}"/>
              </a:ext>
            </a:extLst>
          </p:cNvPr>
          <p:cNvSpPr/>
          <p:nvPr/>
        </p:nvSpPr>
        <p:spPr>
          <a:xfrm>
            <a:off x="3420000" y="3955320"/>
            <a:ext cx="792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23FD62-BA7E-4C24-A01E-20EF86307317}"/>
              </a:ext>
            </a:extLst>
          </p:cNvPr>
          <p:cNvSpPr/>
          <p:nvPr/>
        </p:nvSpPr>
        <p:spPr>
          <a:xfrm>
            <a:off x="3024000" y="3168000"/>
            <a:ext cx="3240000" cy="31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38FB4B-7C3D-4DC9-9209-A0CD91441846}"/>
              </a:ext>
            </a:extLst>
          </p:cNvPr>
          <p:cNvSpPr txBox="1"/>
          <p:nvPr/>
        </p:nvSpPr>
        <p:spPr>
          <a:xfrm>
            <a:off x="180000" y="2341080"/>
            <a:ext cx="252000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Missed Doses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3AE54B-3C72-48AA-A572-D054E3B7CDC1}"/>
              </a:ext>
            </a:extLst>
          </p:cNvPr>
          <p:cNvSpPr/>
          <p:nvPr/>
        </p:nvSpPr>
        <p:spPr>
          <a:xfrm>
            <a:off x="2951999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62EA311-AB27-4A40-8A8B-9ADCAC9134DF}"/>
              </a:ext>
            </a:extLst>
          </p:cNvPr>
          <p:cNvSpPr/>
          <p:nvPr/>
        </p:nvSpPr>
        <p:spPr>
          <a:xfrm>
            <a:off x="2951999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6A8C9B9-3EC9-46CD-A2FC-342E95DABF92}"/>
              </a:ext>
            </a:extLst>
          </p:cNvPr>
          <p:cNvSpPr/>
          <p:nvPr/>
        </p:nvSpPr>
        <p:spPr>
          <a:xfrm>
            <a:off x="3131999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599C849-D10D-420D-BE15-226A8BD7A7D8}"/>
              </a:ext>
            </a:extLst>
          </p:cNvPr>
          <p:cNvSpPr/>
          <p:nvPr/>
        </p:nvSpPr>
        <p:spPr>
          <a:xfrm>
            <a:off x="3131999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7C1FF551-F440-466E-81D2-B35CE007834B}"/>
              </a:ext>
            </a:extLst>
          </p:cNvPr>
          <p:cNvSpPr/>
          <p:nvPr/>
        </p:nvSpPr>
        <p:spPr>
          <a:xfrm>
            <a:off x="3131999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70855C-EB5B-4884-9FAB-B7DCE801E875}"/>
              </a:ext>
            </a:extLst>
          </p:cNvPr>
          <p:cNvSpPr/>
          <p:nvPr/>
        </p:nvSpPr>
        <p:spPr>
          <a:xfrm>
            <a:off x="3491999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7FDE9E4-65A7-445F-93B1-BBEF58263CDA}"/>
              </a:ext>
            </a:extLst>
          </p:cNvPr>
          <p:cNvSpPr/>
          <p:nvPr/>
        </p:nvSpPr>
        <p:spPr>
          <a:xfrm>
            <a:off x="3131999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456B4D-76C9-4841-8E77-2F7FD5A39F8E}"/>
              </a:ext>
            </a:extLst>
          </p:cNvPr>
          <p:cNvSpPr/>
          <p:nvPr/>
        </p:nvSpPr>
        <p:spPr>
          <a:xfrm>
            <a:off x="3131999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85B797-C2F3-4D1B-AE20-26BFB78BF9D8}"/>
              </a:ext>
            </a:extLst>
          </p:cNvPr>
          <p:cNvSpPr/>
          <p:nvPr/>
        </p:nvSpPr>
        <p:spPr>
          <a:xfrm>
            <a:off x="3131999" y="3420000"/>
            <a:ext cx="6300000" cy="13587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75E39C-B478-4118-ABCA-E0BCDC7C9E41}"/>
              </a:ext>
            </a:extLst>
          </p:cNvPr>
          <p:cNvSpPr/>
          <p:nvPr/>
        </p:nvSpPr>
        <p:spPr>
          <a:xfrm>
            <a:off x="2951999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C95B51-933D-4A37-B260-237BF24FA77B}"/>
              </a:ext>
            </a:extLst>
          </p:cNvPr>
          <p:cNvSpPr/>
          <p:nvPr/>
        </p:nvSpPr>
        <p:spPr>
          <a:xfrm>
            <a:off x="3131999" y="12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836398-1635-4883-8251-7C575B51D503}"/>
              </a:ext>
            </a:extLst>
          </p:cNvPr>
          <p:cNvSpPr/>
          <p:nvPr/>
        </p:nvSpPr>
        <p:spPr>
          <a:xfrm>
            <a:off x="3131999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EFA034-1583-4EE1-81ED-C382E188DC08}"/>
              </a:ext>
            </a:extLst>
          </p:cNvPr>
          <p:cNvSpPr/>
          <p:nvPr/>
        </p:nvSpPr>
        <p:spPr>
          <a:xfrm>
            <a:off x="2951999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EB3671-B170-47AD-AC05-82347F911FF0}"/>
              </a:ext>
            </a:extLst>
          </p:cNvPr>
          <p:cNvSpPr/>
          <p:nvPr/>
        </p:nvSpPr>
        <p:spPr>
          <a:xfrm>
            <a:off x="457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70D7B2-10C1-4F6E-B59E-435AA8F908C5}"/>
              </a:ext>
            </a:extLst>
          </p:cNvPr>
          <p:cNvSpPr/>
          <p:nvPr/>
        </p:nvSpPr>
        <p:spPr>
          <a:xfrm>
            <a:off x="637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DB590C9-9B43-4C6A-815E-EF8F4A0B4169}"/>
              </a:ext>
            </a:extLst>
          </p:cNvPr>
          <p:cNvSpPr/>
          <p:nvPr/>
        </p:nvSpPr>
        <p:spPr>
          <a:xfrm>
            <a:off x="8172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E293F2-3E4C-445A-815C-72093A09A92F}"/>
              </a:ext>
            </a:extLst>
          </p:cNvPr>
          <p:cNvSpPr/>
          <p:nvPr/>
        </p:nvSpPr>
        <p:spPr>
          <a:xfrm>
            <a:off x="62388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FDDC17-DEE8-43AE-B79C-BED07AEC2D7D}"/>
              </a:ext>
            </a:extLst>
          </p:cNvPr>
          <p:cNvSpPr/>
          <p:nvPr/>
        </p:nvSpPr>
        <p:spPr>
          <a:xfrm>
            <a:off x="63900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F796B3-A113-4390-A1B8-6D2C44D5279E}"/>
              </a:ext>
            </a:extLst>
          </p:cNvPr>
          <p:cNvSpPr/>
          <p:nvPr/>
        </p:nvSpPr>
        <p:spPr>
          <a:xfrm>
            <a:off x="6552000" y="2718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5A1FC0-634C-468F-B12C-EFEE06689C6D}"/>
              </a:ext>
            </a:extLst>
          </p:cNvPr>
          <p:cNvSpPr/>
          <p:nvPr/>
        </p:nvSpPr>
        <p:spPr>
          <a:xfrm>
            <a:off x="3131999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A4869C7-3B0F-4381-85D7-1DED62FE8446}"/>
              </a:ext>
            </a:extLst>
          </p:cNvPr>
          <p:cNvSpPr/>
          <p:nvPr/>
        </p:nvSpPr>
        <p:spPr>
          <a:xfrm>
            <a:off x="3131999" y="1620000"/>
            <a:ext cx="4420079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5DFC03-439A-43C7-9A94-539E9DCC8C48}"/>
              </a:ext>
            </a:extLst>
          </p:cNvPr>
          <p:cNvSpPr/>
          <p:nvPr/>
        </p:nvSpPr>
        <p:spPr>
          <a:xfrm>
            <a:off x="7552079" y="1628639"/>
            <a:ext cx="1879919" cy="53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Next 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B01EEF1-B892-41DD-8E58-F1A6BBE71D83}"/>
              </a:ext>
            </a:extLst>
          </p:cNvPr>
          <p:cNvSpPr/>
          <p:nvPr/>
        </p:nvSpPr>
        <p:spPr>
          <a:xfrm>
            <a:off x="7552079" y="2160000"/>
            <a:ext cx="187991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86A5EA-DACA-4FD8-8039-32DC61CA777A}"/>
              </a:ext>
            </a:extLst>
          </p:cNvPr>
          <p:cNvSpPr/>
          <p:nvPr/>
        </p:nvSpPr>
        <p:spPr>
          <a:xfrm>
            <a:off x="3491999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Create a Medication Reminder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CCF866-46A7-484B-AC18-9BD1CC616836}"/>
              </a:ext>
            </a:extLst>
          </p:cNvPr>
          <p:cNvSpPr/>
          <p:nvPr/>
        </p:nvSpPr>
        <p:spPr>
          <a:xfrm>
            <a:off x="493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Body Measurement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9B25451-E132-4F7B-B219-EA08BCE3456E}"/>
              </a:ext>
            </a:extLst>
          </p:cNvPr>
          <p:cNvSpPr/>
          <p:nvPr/>
        </p:nvSpPr>
        <p:spPr>
          <a:xfrm>
            <a:off x="799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133FA2-6AC6-471B-B80E-34E16492BD48}"/>
              </a:ext>
            </a:extLst>
          </p:cNvPr>
          <p:cNvSpPr/>
          <p:nvPr/>
        </p:nvSpPr>
        <p:spPr>
          <a:xfrm>
            <a:off x="9612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DCA990-4880-43B3-B34D-2191A3584882}"/>
              </a:ext>
            </a:extLst>
          </p:cNvPr>
          <p:cNvSpPr/>
          <p:nvPr/>
        </p:nvSpPr>
        <p:spPr>
          <a:xfrm>
            <a:off x="9612000" y="10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B67A6F-C435-454B-B1B7-8F18E9D9F156}"/>
              </a:ext>
            </a:extLst>
          </p:cNvPr>
          <p:cNvSpPr/>
          <p:nvPr/>
        </p:nvSpPr>
        <p:spPr>
          <a:xfrm>
            <a:off x="655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Missed Doses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72715-0669-4BFA-BE2D-EAE7C01D812B}"/>
              </a:ext>
            </a:extLst>
          </p:cNvPr>
          <p:cNvSpPr txBox="1"/>
          <p:nvPr/>
        </p:nvSpPr>
        <p:spPr>
          <a:xfrm>
            <a:off x="180000" y="259020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 – With Medication Reminders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DAE0083-11E6-4F2E-9F9E-20BB2C643330}"/>
              </a:ext>
            </a:extLst>
          </p:cNvPr>
          <p:cNvSpPr/>
          <p:nvPr/>
        </p:nvSpPr>
        <p:spPr>
          <a:xfrm>
            <a:off x="2916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D116E4-235A-4653-B945-AC6E27AB8F6E}"/>
              </a:ext>
            </a:extLst>
          </p:cNvPr>
          <p:cNvSpPr/>
          <p:nvPr/>
        </p:nvSpPr>
        <p:spPr>
          <a:xfrm>
            <a:off x="2916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F957B05-429D-4EF9-9BEA-0288FA58521D}"/>
              </a:ext>
            </a:extLst>
          </p:cNvPr>
          <p:cNvSpPr/>
          <p:nvPr/>
        </p:nvSpPr>
        <p:spPr>
          <a:xfrm>
            <a:off x="3096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B64CCD0-F948-4086-B784-506DF2D75AD5}"/>
              </a:ext>
            </a:extLst>
          </p:cNvPr>
          <p:cNvSpPr/>
          <p:nvPr/>
        </p:nvSpPr>
        <p:spPr>
          <a:xfrm>
            <a:off x="3096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88EA595-8E8A-4A5C-A21F-2FD7288FEB06}"/>
              </a:ext>
            </a:extLst>
          </p:cNvPr>
          <p:cNvSpPr/>
          <p:nvPr/>
        </p:nvSpPr>
        <p:spPr>
          <a:xfrm>
            <a:off x="3096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CA012C-99DF-4FE1-8F50-30DA46B34D77}"/>
              </a:ext>
            </a:extLst>
          </p:cNvPr>
          <p:cNvSpPr/>
          <p:nvPr/>
        </p:nvSpPr>
        <p:spPr>
          <a:xfrm>
            <a:off x="3456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Notifications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F63038-814A-4972-B891-3C9C40834B3C}"/>
              </a:ext>
            </a:extLst>
          </p:cNvPr>
          <p:cNvSpPr/>
          <p:nvPr/>
        </p:nvSpPr>
        <p:spPr>
          <a:xfrm>
            <a:off x="3096000" y="1800000"/>
            <a:ext cx="648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654B5F-B557-4D30-8B84-535288430627}"/>
              </a:ext>
            </a:extLst>
          </p:cNvPr>
          <p:cNvSpPr/>
          <p:nvPr/>
        </p:nvSpPr>
        <p:spPr>
          <a:xfrm>
            <a:off x="2916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6B3526-54B8-4584-9690-CAD59D0750BD}"/>
              </a:ext>
            </a:extLst>
          </p:cNvPr>
          <p:cNvSpPr/>
          <p:nvPr/>
        </p:nvSpPr>
        <p:spPr>
          <a:xfrm>
            <a:off x="3096000" y="144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CF8D4B-4CCE-442F-83C3-248D6CF119DB}"/>
              </a:ext>
            </a:extLst>
          </p:cNvPr>
          <p:cNvSpPr/>
          <p:nvPr/>
        </p:nvSpPr>
        <p:spPr>
          <a:xfrm>
            <a:off x="291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7300C0-859E-447A-AB05-5F0D01C5801C}"/>
              </a:ext>
            </a:extLst>
          </p:cNvPr>
          <p:cNvSpPr/>
          <p:nvPr/>
        </p:nvSpPr>
        <p:spPr>
          <a:xfrm>
            <a:off x="45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6236FC-2B92-4044-9C34-CBAD6F656681}"/>
              </a:ext>
            </a:extLst>
          </p:cNvPr>
          <p:cNvSpPr/>
          <p:nvPr/>
        </p:nvSpPr>
        <p:spPr>
          <a:xfrm>
            <a:off x="63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0249DE-6C09-4CB3-BBB0-6E9A86ABC5A4}"/>
              </a:ext>
            </a:extLst>
          </p:cNvPr>
          <p:cNvSpPr/>
          <p:nvPr/>
        </p:nvSpPr>
        <p:spPr>
          <a:xfrm>
            <a:off x="813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61D37-FBEE-4B20-9732-ABBF95FABFA3}"/>
              </a:ext>
            </a:extLst>
          </p:cNvPr>
          <p:cNvSpPr txBox="1"/>
          <p:nvPr/>
        </p:nvSpPr>
        <p:spPr>
          <a:xfrm>
            <a:off x="180000" y="234072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B0DB69-5408-492F-A7B9-37CE575AD70A}"/>
              </a:ext>
            </a:extLst>
          </p:cNvPr>
          <p:cNvSpPr/>
          <p:nvPr/>
        </p:nvSpPr>
        <p:spPr>
          <a:xfrm>
            <a:off x="3096000" y="1800000"/>
            <a:ext cx="648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F13990-6A79-4846-A9FA-500884FCDE86}"/>
              </a:ext>
            </a:extLst>
          </p:cNvPr>
          <p:cNvSpPr/>
          <p:nvPr/>
        </p:nvSpPr>
        <p:spPr>
          <a:xfrm>
            <a:off x="3240000" y="2340000"/>
            <a:ext cx="5040000" cy="60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 Information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70311C6-D3F4-4DC4-A9F7-0A41B0B20D67}"/>
              </a:ext>
            </a:extLst>
          </p:cNvPr>
          <p:cNvSpPr/>
          <p:nvPr/>
        </p:nvSpPr>
        <p:spPr>
          <a:xfrm>
            <a:off x="3096000" y="1800000"/>
            <a:ext cx="140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D3CCB3-C679-4D3E-9991-137C57C421D7}"/>
              </a:ext>
            </a:extLst>
          </p:cNvPr>
          <p:cNvSpPr/>
          <p:nvPr/>
        </p:nvSpPr>
        <p:spPr>
          <a:xfrm>
            <a:off x="8820000" y="2410919"/>
            <a:ext cx="756000" cy="47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X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3032E9E-FC28-4C9A-8A66-DAD0A37CEFA6}"/>
              </a:ext>
            </a:extLst>
          </p:cNvPr>
          <p:cNvSpPr/>
          <p:nvPr/>
        </p:nvSpPr>
        <p:spPr>
          <a:xfrm>
            <a:off x="3096000" y="3060000"/>
            <a:ext cx="648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7A4147-7072-4FC4-8DA5-E412E18BE782}"/>
              </a:ext>
            </a:extLst>
          </p:cNvPr>
          <p:cNvSpPr/>
          <p:nvPr/>
        </p:nvSpPr>
        <p:spPr>
          <a:xfrm>
            <a:off x="3240000" y="3573000"/>
            <a:ext cx="5040000" cy="567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 Information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5AA2DF-4E87-4418-9D53-1D4AE51E016E}"/>
              </a:ext>
            </a:extLst>
          </p:cNvPr>
          <p:cNvSpPr/>
          <p:nvPr/>
        </p:nvSpPr>
        <p:spPr>
          <a:xfrm>
            <a:off x="3096000" y="3060000"/>
            <a:ext cx="140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06A2E9-A411-4171-9B07-B66E79F3148D}"/>
              </a:ext>
            </a:extLst>
          </p:cNvPr>
          <p:cNvSpPr/>
          <p:nvPr/>
        </p:nvSpPr>
        <p:spPr>
          <a:xfrm>
            <a:off x="8820000" y="3600000"/>
            <a:ext cx="756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728C683-CB26-427B-BF34-2DBCF9447F67}"/>
              </a:ext>
            </a:extLst>
          </p:cNvPr>
          <p:cNvSpPr/>
          <p:nvPr/>
        </p:nvSpPr>
        <p:spPr>
          <a:xfrm>
            <a:off x="280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016C91-13B0-4E26-9D07-46327CBAB9C8}"/>
              </a:ext>
            </a:extLst>
          </p:cNvPr>
          <p:cNvSpPr/>
          <p:nvPr/>
        </p:nvSpPr>
        <p:spPr>
          <a:xfrm>
            <a:off x="280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E106103E-3BC3-4612-A8B4-A972C22BD622}"/>
              </a:ext>
            </a:extLst>
          </p:cNvPr>
          <p:cNvSpPr/>
          <p:nvPr/>
        </p:nvSpPr>
        <p:spPr>
          <a:xfrm>
            <a:off x="2988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ED39BCF-CE39-4F3B-9003-C0046A04ABD1}"/>
              </a:ext>
            </a:extLst>
          </p:cNvPr>
          <p:cNvSpPr/>
          <p:nvPr/>
        </p:nvSpPr>
        <p:spPr>
          <a:xfrm>
            <a:off x="2988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166CAC7-963E-4480-897C-65A00C489213}"/>
              </a:ext>
            </a:extLst>
          </p:cNvPr>
          <p:cNvSpPr/>
          <p:nvPr/>
        </p:nvSpPr>
        <p:spPr>
          <a:xfrm>
            <a:off x="2988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B8C2BC-BAEB-4401-A6E8-B9506702EEF6}"/>
              </a:ext>
            </a:extLst>
          </p:cNvPr>
          <p:cNvSpPr/>
          <p:nvPr/>
        </p:nvSpPr>
        <p:spPr>
          <a:xfrm>
            <a:off x="3348000" y="72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D64646-E50C-4AE8-944A-8DFDB3FC88CB}"/>
              </a:ext>
            </a:extLst>
          </p:cNvPr>
          <p:cNvSpPr/>
          <p:nvPr/>
        </p:nvSpPr>
        <p:spPr>
          <a:xfrm>
            <a:off x="2988000" y="1440000"/>
            <a:ext cx="6480000" cy="32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4D026D-2B67-4EA1-814C-EF97D67300AB}"/>
              </a:ext>
            </a:extLst>
          </p:cNvPr>
          <p:cNvSpPr/>
          <p:nvPr/>
        </p:nvSpPr>
        <p:spPr>
          <a:xfrm>
            <a:off x="2808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B7E85F-D57D-49C6-8A37-122443BE868C}"/>
              </a:ext>
            </a:extLst>
          </p:cNvPr>
          <p:cNvSpPr/>
          <p:nvPr/>
        </p:nvSpPr>
        <p:spPr>
          <a:xfrm>
            <a:off x="280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9FDD71-0BBA-4D83-8A38-B61079A53785}"/>
              </a:ext>
            </a:extLst>
          </p:cNvPr>
          <p:cNvSpPr/>
          <p:nvPr/>
        </p:nvSpPr>
        <p:spPr>
          <a:xfrm>
            <a:off x="44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A63734-55D5-4015-942F-A6342D3AD8B0}"/>
              </a:ext>
            </a:extLst>
          </p:cNvPr>
          <p:cNvSpPr/>
          <p:nvPr/>
        </p:nvSpPr>
        <p:spPr>
          <a:xfrm>
            <a:off x="62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133864-79B6-4DE4-9552-09EF83120A5E}"/>
              </a:ext>
            </a:extLst>
          </p:cNvPr>
          <p:cNvSpPr/>
          <p:nvPr/>
        </p:nvSpPr>
        <p:spPr>
          <a:xfrm>
            <a:off x="802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037CE7-641C-47A6-816D-C915A58D27D4}"/>
              </a:ext>
            </a:extLst>
          </p:cNvPr>
          <p:cNvSpPr/>
          <p:nvPr/>
        </p:nvSpPr>
        <p:spPr>
          <a:xfrm>
            <a:off x="2988000" y="144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35257F-6EA1-4577-A57B-59E069CD6273}"/>
              </a:ext>
            </a:extLst>
          </p:cNvPr>
          <p:cNvSpPr/>
          <p:nvPr/>
        </p:nvSpPr>
        <p:spPr>
          <a:xfrm>
            <a:off x="5148000" y="144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77F7246-3452-4888-A35C-F36BEB350A2D}"/>
              </a:ext>
            </a:extLst>
          </p:cNvPr>
          <p:cNvSpPr/>
          <p:nvPr/>
        </p:nvSpPr>
        <p:spPr>
          <a:xfrm>
            <a:off x="7308000" y="144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9DD090-8A75-4850-8C2F-4393731C1FF9}"/>
              </a:ext>
            </a:extLst>
          </p:cNvPr>
          <p:cNvSpPr/>
          <p:nvPr/>
        </p:nvSpPr>
        <p:spPr>
          <a:xfrm>
            <a:off x="7308000" y="306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8A8777-7601-41C0-A4D7-EBB38FBCE25E}"/>
              </a:ext>
            </a:extLst>
          </p:cNvPr>
          <p:cNvSpPr/>
          <p:nvPr/>
        </p:nvSpPr>
        <p:spPr>
          <a:xfrm>
            <a:off x="5148000" y="306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98278-DE8A-4277-A97D-E952F5CDC996}"/>
              </a:ext>
            </a:extLst>
          </p:cNvPr>
          <p:cNvSpPr/>
          <p:nvPr/>
        </p:nvSpPr>
        <p:spPr>
          <a:xfrm>
            <a:off x="2988000" y="306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6C6AF4-4A46-4554-9671-9BF6047DEC84}"/>
              </a:ext>
            </a:extLst>
          </p:cNvPr>
          <p:cNvSpPr/>
          <p:nvPr/>
        </p:nvSpPr>
        <p:spPr>
          <a:xfrm>
            <a:off x="3528000" y="154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D11387-AAC2-4BF2-A676-D0CA4B236FE7}"/>
              </a:ext>
            </a:extLst>
          </p:cNvPr>
          <p:cNvSpPr/>
          <p:nvPr/>
        </p:nvSpPr>
        <p:spPr>
          <a:xfrm>
            <a:off x="5688000" y="154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D57B63-C2E6-4E2D-80D2-467E57A5A795}"/>
              </a:ext>
            </a:extLst>
          </p:cNvPr>
          <p:cNvSpPr/>
          <p:nvPr/>
        </p:nvSpPr>
        <p:spPr>
          <a:xfrm>
            <a:off x="7848000" y="154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3C4E91-EDAD-49A4-8708-6E7BB05DB6A6}"/>
              </a:ext>
            </a:extLst>
          </p:cNvPr>
          <p:cNvSpPr/>
          <p:nvPr/>
        </p:nvSpPr>
        <p:spPr>
          <a:xfrm>
            <a:off x="7848000" y="316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0FA3DF-5131-4354-A773-23F55C346F09}"/>
              </a:ext>
            </a:extLst>
          </p:cNvPr>
          <p:cNvSpPr/>
          <p:nvPr/>
        </p:nvSpPr>
        <p:spPr>
          <a:xfrm>
            <a:off x="5688000" y="316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CD1FA4A-E679-46D5-A743-1E9C78139828}"/>
              </a:ext>
            </a:extLst>
          </p:cNvPr>
          <p:cNvSpPr/>
          <p:nvPr/>
        </p:nvSpPr>
        <p:spPr>
          <a:xfrm>
            <a:off x="3528000" y="316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6C78B2-E109-4681-88A6-76654BA37489}"/>
              </a:ext>
            </a:extLst>
          </p:cNvPr>
          <p:cNvSpPr/>
          <p:nvPr/>
        </p:nvSpPr>
        <p:spPr>
          <a:xfrm>
            <a:off x="2988000" y="2736000"/>
            <a:ext cx="21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766024D-B169-4AAA-9B12-E4E193DFA7EC}"/>
              </a:ext>
            </a:extLst>
          </p:cNvPr>
          <p:cNvSpPr/>
          <p:nvPr/>
        </p:nvSpPr>
        <p:spPr>
          <a:xfrm>
            <a:off x="5688000" y="273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0D57B2-2358-40B1-8436-5A5F8923C5A3}"/>
              </a:ext>
            </a:extLst>
          </p:cNvPr>
          <p:cNvSpPr/>
          <p:nvPr/>
        </p:nvSpPr>
        <p:spPr>
          <a:xfrm>
            <a:off x="5148000" y="2736000"/>
            <a:ext cx="21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Colour Vision Test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36F776-9A74-4D46-8723-C1DC5F3EDC64}"/>
              </a:ext>
            </a:extLst>
          </p:cNvPr>
          <p:cNvSpPr/>
          <p:nvPr/>
        </p:nvSpPr>
        <p:spPr>
          <a:xfrm>
            <a:off x="7308000" y="2736000"/>
            <a:ext cx="21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3FA2DF-5DCC-4696-ADF5-125E79D4D970}"/>
              </a:ext>
            </a:extLst>
          </p:cNvPr>
          <p:cNvSpPr/>
          <p:nvPr/>
        </p:nvSpPr>
        <p:spPr>
          <a:xfrm>
            <a:off x="7308000" y="4356000"/>
            <a:ext cx="21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Record Body Measurement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6644DA4-8726-41CB-8DB5-59E34F648AB0}"/>
              </a:ext>
            </a:extLst>
          </p:cNvPr>
          <p:cNvSpPr/>
          <p:nvPr/>
        </p:nvSpPr>
        <p:spPr>
          <a:xfrm>
            <a:off x="5148000" y="4356000"/>
            <a:ext cx="21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Metric Conversion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EF7096-C279-4E7C-9FCD-7C3332D40C8E}"/>
              </a:ext>
            </a:extLst>
          </p:cNvPr>
          <p:cNvSpPr/>
          <p:nvPr/>
        </p:nvSpPr>
        <p:spPr>
          <a:xfrm>
            <a:off x="2988000" y="4356000"/>
            <a:ext cx="21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Colour Arrangement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7FE6D-0D7C-4098-A5D2-3900CACB8C96}"/>
              </a:ext>
            </a:extLst>
          </p:cNvPr>
          <p:cNvSpPr txBox="1"/>
          <p:nvPr/>
        </p:nvSpPr>
        <p:spPr>
          <a:xfrm>
            <a:off x="180000" y="2340720"/>
            <a:ext cx="252000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 Menu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0613DE-9C59-4E3F-9208-2857D8AA80F6}"/>
              </a:ext>
            </a:extLst>
          </p:cNvPr>
          <p:cNvSpPr/>
          <p:nvPr/>
        </p:nvSpPr>
        <p:spPr>
          <a:xfrm>
            <a:off x="2916000" y="432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010E6F1-288D-4768-B804-FAF3DFEA41B9}"/>
              </a:ext>
            </a:extLst>
          </p:cNvPr>
          <p:cNvSpPr/>
          <p:nvPr/>
        </p:nvSpPr>
        <p:spPr>
          <a:xfrm>
            <a:off x="2916000" y="432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44FB070-2FFC-4653-B485-3A9C27531D53}"/>
              </a:ext>
            </a:extLst>
          </p:cNvPr>
          <p:cNvSpPr/>
          <p:nvPr/>
        </p:nvSpPr>
        <p:spPr>
          <a:xfrm>
            <a:off x="3096000" y="61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6282D88-6EF8-4780-A538-1F9DC0F77C35}"/>
              </a:ext>
            </a:extLst>
          </p:cNvPr>
          <p:cNvSpPr/>
          <p:nvPr/>
        </p:nvSpPr>
        <p:spPr>
          <a:xfrm>
            <a:off x="3096000" y="79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FE419DE-ED97-40A9-959F-0CFD2C9FF4E9}"/>
              </a:ext>
            </a:extLst>
          </p:cNvPr>
          <p:cNvSpPr/>
          <p:nvPr/>
        </p:nvSpPr>
        <p:spPr>
          <a:xfrm>
            <a:off x="3096000" y="97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79F9200-56D6-4892-967E-03B7C0C66F24}"/>
              </a:ext>
            </a:extLst>
          </p:cNvPr>
          <p:cNvSpPr/>
          <p:nvPr/>
        </p:nvSpPr>
        <p:spPr>
          <a:xfrm>
            <a:off x="3456000" y="612000"/>
            <a:ext cx="21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4C3241-1367-46DA-9CF5-21F4E50D2B6E}"/>
              </a:ext>
            </a:extLst>
          </p:cNvPr>
          <p:cNvSpPr/>
          <p:nvPr/>
        </p:nvSpPr>
        <p:spPr>
          <a:xfrm>
            <a:off x="3096000" y="1692000"/>
            <a:ext cx="648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ACF2E1-A1B0-4200-97D0-60EB680B3CB4}"/>
              </a:ext>
            </a:extLst>
          </p:cNvPr>
          <p:cNvSpPr/>
          <p:nvPr/>
        </p:nvSpPr>
        <p:spPr>
          <a:xfrm>
            <a:off x="2916000" y="4752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520250-82E2-43FF-9D18-05D33FAD98C4}"/>
              </a:ext>
            </a:extLst>
          </p:cNvPr>
          <p:cNvSpPr/>
          <p:nvPr/>
        </p:nvSpPr>
        <p:spPr>
          <a:xfrm>
            <a:off x="3096000" y="1332000"/>
            <a:ext cx="64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– Test Scores for both eyes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C307DC-873A-44CD-99C3-1BBAE067B59D}"/>
              </a:ext>
            </a:extLst>
          </p:cNvPr>
          <p:cNvSpPr/>
          <p:nvPr/>
        </p:nvSpPr>
        <p:spPr>
          <a:xfrm>
            <a:off x="2916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07119A-0406-4570-BA3B-B88BFFAA2CB9}"/>
              </a:ext>
            </a:extLst>
          </p:cNvPr>
          <p:cNvSpPr/>
          <p:nvPr/>
        </p:nvSpPr>
        <p:spPr>
          <a:xfrm>
            <a:off x="4536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A32986-261E-4FE6-9716-C6F70FE033F8}"/>
              </a:ext>
            </a:extLst>
          </p:cNvPr>
          <p:cNvSpPr/>
          <p:nvPr/>
        </p:nvSpPr>
        <p:spPr>
          <a:xfrm>
            <a:off x="6336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1AE9DF-5BB6-4096-AEB7-DF40C7484A57}"/>
              </a:ext>
            </a:extLst>
          </p:cNvPr>
          <p:cNvSpPr/>
          <p:nvPr/>
        </p:nvSpPr>
        <p:spPr>
          <a:xfrm>
            <a:off x="8136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C728397-3211-4E94-A961-DE293D46A0A7}"/>
              </a:ext>
            </a:extLst>
          </p:cNvPr>
          <p:cNvGraphicFramePr/>
          <p:nvPr/>
        </p:nvGraphicFramePr>
        <p:xfrm>
          <a:off x="3240000" y="1800000"/>
          <a:ext cx="612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0FE94C7-44C2-4D22-B6F9-FDDC93A4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24000" y="1404000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545576-8D02-4AA4-9372-A5FBB1A8AE2B}"/>
              </a:ext>
            </a:extLst>
          </p:cNvPr>
          <p:cNvSpPr/>
          <p:nvPr/>
        </p:nvSpPr>
        <p:spPr>
          <a:xfrm>
            <a:off x="7920000" y="1692000"/>
            <a:ext cx="1655999" cy="190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A991B3-6B8B-45A8-B922-84CEC486CA2C}"/>
              </a:ext>
            </a:extLst>
          </p:cNvPr>
          <p:cNvSpPr/>
          <p:nvPr/>
        </p:nvSpPr>
        <p:spPr>
          <a:xfrm>
            <a:off x="7920000" y="1692000"/>
            <a:ext cx="1655999" cy="4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Last 7 days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A6E54F-15C3-4D62-979B-F082790B7F73}"/>
              </a:ext>
            </a:extLst>
          </p:cNvPr>
          <p:cNvSpPr/>
          <p:nvPr/>
        </p:nvSpPr>
        <p:spPr>
          <a:xfrm>
            <a:off x="7920000" y="2160000"/>
            <a:ext cx="1655999" cy="4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Last 30 days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62E47D8-3BC9-42F6-B114-DD2553DF1A5D}"/>
              </a:ext>
            </a:extLst>
          </p:cNvPr>
          <p:cNvSpPr/>
          <p:nvPr/>
        </p:nvSpPr>
        <p:spPr>
          <a:xfrm>
            <a:off x="7920000" y="2628000"/>
            <a:ext cx="1655999" cy="4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5DCE7-115E-47F5-8936-88E05CDAC34D}"/>
              </a:ext>
            </a:extLst>
          </p:cNvPr>
          <p:cNvSpPr txBox="1"/>
          <p:nvPr/>
        </p:nvSpPr>
        <p:spPr>
          <a:xfrm>
            <a:off x="180000" y="1080000"/>
            <a:ext cx="2520000" cy="3734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Viewing Test Scores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Represents a graph containing the scores obtained from the Tumbling E test, containing results from the left and right eye.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5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Data shown in graph is dummy data.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5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 drop-down filter tool is provided to refine graph with results from last 7 and 30 days, as well as year.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171707-44AE-4D18-BE8C-98F9D1A0311C}"/>
              </a:ext>
            </a:extLst>
          </p:cNvPr>
          <p:cNvSpPr/>
          <p:nvPr/>
        </p:nvSpPr>
        <p:spPr>
          <a:xfrm>
            <a:off x="7920000" y="3131999"/>
            <a:ext cx="1655999" cy="4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[Tick] Default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C8E3B7A-27F0-48C5-9B75-3021E123AC81}"/>
              </a:ext>
            </a:extLst>
          </p:cNvPr>
          <p:cNvSpPr/>
          <p:nvPr/>
        </p:nvSpPr>
        <p:spPr>
          <a:xfrm>
            <a:off x="2916000" y="432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7590B06-88E6-48E6-956B-C797BCC0042F}"/>
              </a:ext>
            </a:extLst>
          </p:cNvPr>
          <p:cNvSpPr/>
          <p:nvPr/>
        </p:nvSpPr>
        <p:spPr>
          <a:xfrm>
            <a:off x="2916000" y="432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D484C1DB-4775-4FE4-8025-D2A0EF29EC36}"/>
              </a:ext>
            </a:extLst>
          </p:cNvPr>
          <p:cNvSpPr/>
          <p:nvPr/>
        </p:nvSpPr>
        <p:spPr>
          <a:xfrm>
            <a:off x="3096000" y="61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357E53A6-3E3D-4708-8433-DDF22FB9589C}"/>
              </a:ext>
            </a:extLst>
          </p:cNvPr>
          <p:cNvSpPr/>
          <p:nvPr/>
        </p:nvSpPr>
        <p:spPr>
          <a:xfrm>
            <a:off x="3096000" y="79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A5FE2664-791A-414A-87C5-EC077F9377BF}"/>
              </a:ext>
            </a:extLst>
          </p:cNvPr>
          <p:cNvSpPr/>
          <p:nvPr/>
        </p:nvSpPr>
        <p:spPr>
          <a:xfrm>
            <a:off x="3096000" y="97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9261EC-D660-4993-98A3-9B4E1EFE7D21}"/>
              </a:ext>
            </a:extLst>
          </p:cNvPr>
          <p:cNvSpPr/>
          <p:nvPr/>
        </p:nvSpPr>
        <p:spPr>
          <a:xfrm>
            <a:off x="3456000" y="612000"/>
            <a:ext cx="21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53489A-49C8-4902-BAE3-EFFEE7F06322}"/>
              </a:ext>
            </a:extLst>
          </p:cNvPr>
          <p:cNvSpPr/>
          <p:nvPr/>
        </p:nvSpPr>
        <p:spPr>
          <a:xfrm>
            <a:off x="3096000" y="1692000"/>
            <a:ext cx="648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C56E26-39C8-4B64-A525-99CD8511EA82}"/>
              </a:ext>
            </a:extLst>
          </p:cNvPr>
          <p:cNvSpPr/>
          <p:nvPr/>
        </p:nvSpPr>
        <p:spPr>
          <a:xfrm>
            <a:off x="2916000" y="4752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8E985D-B431-46A3-AAA5-0331B0294248}"/>
              </a:ext>
            </a:extLst>
          </p:cNvPr>
          <p:cNvSpPr/>
          <p:nvPr/>
        </p:nvSpPr>
        <p:spPr>
          <a:xfrm>
            <a:off x="3096000" y="1332000"/>
            <a:ext cx="64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– Test Scores for both eyes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7ABEA7-766B-4535-8CB7-7F32DA62A9B1}"/>
              </a:ext>
            </a:extLst>
          </p:cNvPr>
          <p:cNvSpPr/>
          <p:nvPr/>
        </p:nvSpPr>
        <p:spPr>
          <a:xfrm>
            <a:off x="2916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7F9C79-281C-4194-98F2-DD841DD9998D}"/>
              </a:ext>
            </a:extLst>
          </p:cNvPr>
          <p:cNvSpPr/>
          <p:nvPr/>
        </p:nvSpPr>
        <p:spPr>
          <a:xfrm>
            <a:off x="4536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DF9A9E-2681-4A30-B2FF-9D6556704BE4}"/>
              </a:ext>
            </a:extLst>
          </p:cNvPr>
          <p:cNvSpPr/>
          <p:nvPr/>
        </p:nvSpPr>
        <p:spPr>
          <a:xfrm>
            <a:off x="6336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77AFED-8B6F-44B3-9A82-FA80ABC08BB4}"/>
              </a:ext>
            </a:extLst>
          </p:cNvPr>
          <p:cNvSpPr/>
          <p:nvPr/>
        </p:nvSpPr>
        <p:spPr>
          <a:xfrm>
            <a:off x="8136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36C155-079B-4F27-980F-0422D344C0E7}"/>
              </a:ext>
            </a:extLst>
          </p:cNvPr>
          <p:cNvGraphicFramePr/>
          <p:nvPr/>
        </p:nvGraphicFramePr>
        <p:xfrm>
          <a:off x="3240000" y="1800000"/>
          <a:ext cx="612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0D05E01-4BEF-4FFB-91F7-9A784119FD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24000" y="1404000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DFC556-34BD-4944-BFEF-33FD00DD0465}"/>
              </a:ext>
            </a:extLst>
          </p:cNvPr>
          <p:cNvSpPr txBox="1"/>
          <p:nvPr/>
        </p:nvSpPr>
        <p:spPr>
          <a:xfrm>
            <a:off x="180000" y="2341080"/>
            <a:ext cx="2520000" cy="68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Viewing Test Scores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C8E3B7A-27F0-48C5-9B75-3021E123AC81}"/>
              </a:ext>
            </a:extLst>
          </p:cNvPr>
          <p:cNvSpPr/>
          <p:nvPr/>
        </p:nvSpPr>
        <p:spPr>
          <a:xfrm>
            <a:off x="2916000" y="432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7590B06-88E6-48E6-956B-C797BCC0042F}"/>
              </a:ext>
            </a:extLst>
          </p:cNvPr>
          <p:cNvSpPr/>
          <p:nvPr/>
        </p:nvSpPr>
        <p:spPr>
          <a:xfrm>
            <a:off x="2916000" y="432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D484C1DB-4775-4FE4-8025-D2A0EF29EC36}"/>
              </a:ext>
            </a:extLst>
          </p:cNvPr>
          <p:cNvSpPr/>
          <p:nvPr/>
        </p:nvSpPr>
        <p:spPr>
          <a:xfrm>
            <a:off x="3096000" y="61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357E53A6-3E3D-4708-8433-DDF22FB9589C}"/>
              </a:ext>
            </a:extLst>
          </p:cNvPr>
          <p:cNvSpPr/>
          <p:nvPr/>
        </p:nvSpPr>
        <p:spPr>
          <a:xfrm>
            <a:off x="3096000" y="79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A5FE2664-791A-414A-87C5-EC077F9377BF}"/>
              </a:ext>
            </a:extLst>
          </p:cNvPr>
          <p:cNvSpPr/>
          <p:nvPr/>
        </p:nvSpPr>
        <p:spPr>
          <a:xfrm>
            <a:off x="3096000" y="972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9261EC-D660-4993-98A3-9B4E1EFE7D21}"/>
              </a:ext>
            </a:extLst>
          </p:cNvPr>
          <p:cNvSpPr/>
          <p:nvPr/>
        </p:nvSpPr>
        <p:spPr>
          <a:xfrm>
            <a:off x="3456000" y="612000"/>
            <a:ext cx="21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53489A-49C8-4902-BAE3-EFFEE7F06322}"/>
              </a:ext>
            </a:extLst>
          </p:cNvPr>
          <p:cNvSpPr/>
          <p:nvPr/>
        </p:nvSpPr>
        <p:spPr>
          <a:xfrm>
            <a:off x="3096000" y="1692000"/>
            <a:ext cx="648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C56E26-39C8-4B64-A525-99CD8511EA82}"/>
              </a:ext>
            </a:extLst>
          </p:cNvPr>
          <p:cNvSpPr/>
          <p:nvPr/>
        </p:nvSpPr>
        <p:spPr>
          <a:xfrm>
            <a:off x="2916000" y="4752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8E985D-B431-46A3-AAA5-0331B0294248}"/>
              </a:ext>
            </a:extLst>
          </p:cNvPr>
          <p:cNvSpPr/>
          <p:nvPr/>
        </p:nvSpPr>
        <p:spPr>
          <a:xfrm>
            <a:off x="3096000" y="1332000"/>
            <a:ext cx="6480000" cy="1180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– Test Scores for both eyes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Left Eye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dirty="0">
                <a:latin typeface="Liberation Sans" pitchFamily="18"/>
                <a:ea typeface="Noto Sans CJK SC" pitchFamily="2"/>
                <a:cs typeface="Lohit Devanagari" pitchFamily="2"/>
              </a:rPr>
              <a:t>Right Eye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Date/Time taken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endParaRPr lang="en-GB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7ABEA7-766B-4535-8CB7-7F32DA62A9B1}"/>
              </a:ext>
            </a:extLst>
          </p:cNvPr>
          <p:cNvSpPr/>
          <p:nvPr/>
        </p:nvSpPr>
        <p:spPr>
          <a:xfrm>
            <a:off x="2916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7F9C79-281C-4194-98F2-DD841DD9998D}"/>
              </a:ext>
            </a:extLst>
          </p:cNvPr>
          <p:cNvSpPr/>
          <p:nvPr/>
        </p:nvSpPr>
        <p:spPr>
          <a:xfrm>
            <a:off x="4536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DF9A9E-2681-4A30-B2FF-9D6556704BE4}"/>
              </a:ext>
            </a:extLst>
          </p:cNvPr>
          <p:cNvSpPr/>
          <p:nvPr/>
        </p:nvSpPr>
        <p:spPr>
          <a:xfrm>
            <a:off x="6336000" y="4752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77AFED-8B6F-44B3-9A82-FA80ABC08BB4}"/>
              </a:ext>
            </a:extLst>
          </p:cNvPr>
          <p:cNvSpPr/>
          <p:nvPr/>
        </p:nvSpPr>
        <p:spPr>
          <a:xfrm>
            <a:off x="8136000" y="4752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D05E01-4BEF-4FFB-91F7-9A784119FD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24000" y="1404000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DFC556-34BD-4944-BFEF-33FD00DD0465}"/>
              </a:ext>
            </a:extLst>
          </p:cNvPr>
          <p:cNvSpPr txBox="1"/>
          <p:nvPr/>
        </p:nvSpPr>
        <p:spPr>
          <a:xfrm>
            <a:off x="180000" y="2341080"/>
            <a:ext cx="2520000" cy="68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Viewing Test Scores</a:t>
            </a:r>
          </a:p>
        </p:txBody>
      </p:sp>
    </p:spTree>
    <p:extLst>
      <p:ext uri="{BB962C8B-B14F-4D97-AF65-F5344CB8AC3E}">
        <p14:creationId xmlns:p14="http://schemas.microsoft.com/office/powerpoint/2010/main" val="9584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89BE48-62C9-408D-B252-1BC05472FF5F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8BB1E8-4AF4-406E-B78F-E6CE97290309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805D73-4FF1-4667-93A7-7FB6EDDF3444}"/>
              </a:ext>
            </a:extLst>
          </p:cNvPr>
          <p:cNvSpPr/>
          <p:nvPr/>
        </p:nvSpPr>
        <p:spPr>
          <a:xfrm>
            <a:off x="3131999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Tumbling E-Test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EC298F-856F-41FF-9394-D51E6EC52789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000000"/>
            </a:solidFill>
            <a:prstDash val="solid"/>
          </a:ln>
        </p:spPr>
        <p:txBody>
          <a:bodyPr vert="horz" wrap="squar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45ACAE-B155-4BFA-9E70-AAAD5B118D53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410D-6715-4CE4-A7CA-FD617687DF54}"/>
              </a:ext>
            </a:extLst>
          </p:cNvPr>
          <p:cNvSpPr txBox="1"/>
          <p:nvPr/>
        </p:nvSpPr>
        <p:spPr>
          <a:xfrm>
            <a:off x="180000" y="2341080"/>
            <a:ext cx="2520000" cy="14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Asks patient to cover their left eye.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7FB22-356F-4FC9-9D40-D57D0CAF5D49}"/>
              </a:ext>
            </a:extLst>
          </p:cNvPr>
          <p:cNvSpPr txBox="1"/>
          <p:nvPr/>
        </p:nvSpPr>
        <p:spPr>
          <a:xfrm>
            <a:off x="4282920" y="2735640"/>
            <a:ext cx="4177080" cy="111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Cover your left eye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F8C3E-2990-4029-96F0-F2757ACEE075}"/>
              </a:ext>
            </a:extLst>
          </p:cNvPr>
          <p:cNvSpPr txBox="1"/>
          <p:nvPr/>
        </p:nvSpPr>
        <p:spPr>
          <a:xfrm>
            <a:off x="4860000" y="451367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8BAEBF8-7B86-4650-8EBC-318058280850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7CC99D-14F5-4BAA-A994-5060012422B2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17FC96-5282-4AE2-A4CF-EA0A049C96A1}"/>
              </a:ext>
            </a:extLst>
          </p:cNvPr>
          <p:cNvSpPr/>
          <p:nvPr/>
        </p:nvSpPr>
        <p:spPr>
          <a:xfrm>
            <a:off x="3131999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Tumbing E-Test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331438-4C2F-4D00-96FA-76167B250636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000000"/>
            </a:solidFill>
            <a:prstDash val="solid"/>
          </a:ln>
        </p:spPr>
        <p:txBody>
          <a:bodyPr vert="horz" wrap="squar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2DEFDB-2D0D-4844-A687-E8C3B1343EE2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3D241-45A4-43F2-B96B-75DF35038945}"/>
              </a:ext>
            </a:extLst>
          </p:cNvPr>
          <p:cNvSpPr txBox="1"/>
          <p:nvPr/>
        </p:nvSpPr>
        <p:spPr>
          <a:xfrm>
            <a:off x="180000" y="2341080"/>
            <a:ext cx="2520000" cy="2716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6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Comprises at least 5 eye tests for both left and right eyes.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6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End Test will simply end the test showing no score. Please see slides 24 of the prompt shown.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287F3-3C34-461F-95FB-82D2B5793DFB}"/>
              </a:ext>
            </a:extLst>
          </p:cNvPr>
          <p:cNvSpPr txBox="1"/>
          <p:nvPr/>
        </p:nvSpPr>
        <p:spPr>
          <a:xfrm rot="5400000">
            <a:off x="6278400" y="3079080"/>
            <a:ext cx="583200" cy="657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C92BD-14E4-4366-ADB4-2287FED49AD7}"/>
              </a:ext>
            </a:extLst>
          </p:cNvPr>
          <p:cNvSpPr txBox="1"/>
          <p:nvPr/>
        </p:nvSpPr>
        <p:spPr>
          <a:xfrm>
            <a:off x="4860000" y="451367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2D3E8B0-E565-4EAF-9F10-25EFFBDBC95D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FDC219-EEA7-45FE-841F-E273342ADEA0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03262D-8A05-441E-8FEA-12238AA547AD}"/>
              </a:ext>
            </a:extLst>
          </p:cNvPr>
          <p:cNvSpPr/>
          <p:nvPr/>
        </p:nvSpPr>
        <p:spPr>
          <a:xfrm>
            <a:off x="3131999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Tumbing E-Test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2B9FBA-75DE-49CB-984F-EF94D36DB711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000000"/>
            </a:solidFill>
            <a:prstDash val="solid"/>
          </a:ln>
        </p:spPr>
        <p:txBody>
          <a:bodyPr vert="horz" wrap="squar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8E5A68-F93C-452E-AFBE-65FEAAE6CCE8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0130A-237F-46ED-B7AD-1E5B3049C752}"/>
              </a:ext>
            </a:extLst>
          </p:cNvPr>
          <p:cNvSpPr txBox="1"/>
          <p:nvPr/>
        </p:nvSpPr>
        <p:spPr>
          <a:xfrm>
            <a:off x="180000" y="2341080"/>
            <a:ext cx="2520000" cy="2942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6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Comprises at least 5 eye tests for both left and right eyes.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6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End Test will simply end the test and return back to the Vision Tools Menu. Please see slides 24 of the prompt shown.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6946D-1D18-4D26-B83A-ECF439B497F2}"/>
              </a:ext>
            </a:extLst>
          </p:cNvPr>
          <p:cNvSpPr txBox="1"/>
          <p:nvPr/>
        </p:nvSpPr>
        <p:spPr>
          <a:xfrm rot="5400000">
            <a:off x="5542200" y="3670920"/>
            <a:ext cx="583200" cy="657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3701C-A5D9-44B0-A693-59E461405682}"/>
              </a:ext>
            </a:extLst>
          </p:cNvPr>
          <p:cNvSpPr txBox="1"/>
          <p:nvPr/>
        </p:nvSpPr>
        <p:spPr>
          <a:xfrm>
            <a:off x="4860000" y="451367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D75EC7-B027-4493-A3F3-1E1C8505CA44}"/>
              </a:ext>
            </a:extLst>
          </p:cNvPr>
          <p:cNvSpPr/>
          <p:nvPr/>
        </p:nvSpPr>
        <p:spPr>
          <a:xfrm>
            <a:off x="2988000" y="1260000"/>
            <a:ext cx="6840000" cy="41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8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33775-B30D-4D28-AB62-085AAA13487F}"/>
              </a:ext>
            </a:extLst>
          </p:cNvPr>
          <p:cNvSpPr/>
          <p:nvPr/>
        </p:nvSpPr>
        <p:spPr>
          <a:xfrm>
            <a:off x="4140000" y="2160000"/>
            <a:ext cx="450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Are you sure you want to continue?</a:t>
            </a: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					              Yes    No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A2854D-84FE-4CCD-A582-AA6C93F2D6E9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F6EC04-4F6B-4BAE-9F1A-FB30A60F90B3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D3FCEF-D9D1-43B4-A7C7-3A0ADCB3ACF4}"/>
              </a:ext>
            </a:extLst>
          </p:cNvPr>
          <p:cNvSpPr/>
          <p:nvPr/>
        </p:nvSpPr>
        <p:spPr>
          <a:xfrm>
            <a:off x="3131999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Tumbing E-Test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5CF16C-1CEC-4002-B09C-048CA0BA7134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CECE7BB-2559-4D71-A3EC-8754B2997275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FDDAE-B808-4657-B4A5-D9CC510E0AF2}"/>
              </a:ext>
            </a:extLst>
          </p:cNvPr>
          <p:cNvSpPr txBox="1"/>
          <p:nvPr/>
        </p:nvSpPr>
        <p:spPr>
          <a:xfrm>
            <a:off x="180000" y="1549080"/>
            <a:ext cx="2520000" cy="31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Vision Testing Game – Multiple Choice Selection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If user selects the correct answer, their score will increment based on whatever eyes they are testing it with, otherwise they are awarded with no score.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98CE-50D1-46C7-B8B4-3AEA9F4A25DA}"/>
              </a:ext>
            </a:extLst>
          </p:cNvPr>
          <p:cNvSpPr txBox="1"/>
          <p:nvPr/>
        </p:nvSpPr>
        <p:spPr>
          <a:xfrm rot="5400000">
            <a:off x="5087520" y="2045700"/>
            <a:ext cx="840239" cy="176436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3DF01-37FD-42DB-963E-1C82B5C41F76}"/>
              </a:ext>
            </a:extLst>
          </p:cNvPr>
          <p:cNvSpPr txBox="1"/>
          <p:nvPr/>
        </p:nvSpPr>
        <p:spPr>
          <a:xfrm>
            <a:off x="4860000" y="203795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What can you see?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619C7-4B43-4150-95B7-B57EA2781D62}"/>
              </a:ext>
            </a:extLst>
          </p:cNvPr>
          <p:cNvSpPr txBox="1"/>
          <p:nvPr/>
        </p:nvSpPr>
        <p:spPr>
          <a:xfrm rot="10800000">
            <a:off x="6515640" y="2507760"/>
            <a:ext cx="1764360" cy="840239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2835"/>
              </a:spcAft>
              <a:buNone/>
              <a:tabLst/>
            </a:pPr>
            <a:r>
              <a:rPr lang="en-GB" sz="40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9C087-67D1-4ED8-9896-E316BA84CDEC}"/>
              </a:ext>
            </a:extLst>
          </p:cNvPr>
          <p:cNvSpPr txBox="1"/>
          <p:nvPr/>
        </p:nvSpPr>
        <p:spPr>
          <a:xfrm>
            <a:off x="4629020" y="3467880"/>
            <a:ext cx="1764360" cy="840239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090C-8B70-44C3-AB35-F2AC9A29B22D}"/>
              </a:ext>
            </a:extLst>
          </p:cNvPr>
          <p:cNvSpPr txBox="1"/>
          <p:nvPr/>
        </p:nvSpPr>
        <p:spPr>
          <a:xfrm rot="5400000">
            <a:off x="6977700" y="2993939"/>
            <a:ext cx="840239" cy="176436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2835"/>
              </a:spcAft>
              <a:buNone/>
              <a:tabLst/>
            </a:pPr>
            <a:r>
              <a:rPr lang="en-GB" sz="40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8C5E44-BB61-4B60-9DE6-504FB0326512}"/>
              </a:ext>
            </a:extLst>
          </p:cNvPr>
          <p:cNvSpPr/>
          <p:nvPr/>
        </p:nvSpPr>
        <p:spPr>
          <a:xfrm>
            <a:off x="4392000" y="4608000"/>
            <a:ext cx="4068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Not Sure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0FDB1B-7EFE-4D70-8B77-6B8E6A9C59A9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468424-B335-400F-88BE-2DFFCD138840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6D57B5D-F8B2-466A-808B-8A33859D2771}"/>
              </a:ext>
            </a:extLst>
          </p:cNvPr>
          <p:cNvSpPr/>
          <p:nvPr/>
        </p:nvSpPr>
        <p:spPr>
          <a:xfrm>
            <a:off x="3131999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Tumbing E-Test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C19596A-A972-4820-9FFA-4F9DD3B0FD48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000000"/>
            </a:solidFill>
            <a:prstDash val="solid"/>
          </a:ln>
        </p:spPr>
        <p:txBody>
          <a:bodyPr vert="horz" wrap="squar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A51E694-0565-4F36-8A59-6CD9B2FCAD03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EFE14-A8F4-4DD8-9428-7B1AAB7E1A12}"/>
              </a:ext>
            </a:extLst>
          </p:cNvPr>
          <p:cNvSpPr txBox="1"/>
          <p:nvPr/>
        </p:nvSpPr>
        <p:spPr>
          <a:xfrm>
            <a:off x="180000" y="2341080"/>
            <a:ext cx="2520000" cy="14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Asks patient to cover their right eye.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1A54D-D180-4E6D-97DE-59F05BAF3A65}"/>
              </a:ext>
            </a:extLst>
          </p:cNvPr>
          <p:cNvSpPr txBox="1"/>
          <p:nvPr/>
        </p:nvSpPr>
        <p:spPr>
          <a:xfrm>
            <a:off x="4282920" y="2735640"/>
            <a:ext cx="4177080" cy="111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Cover your right eye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9ED85-D212-4DB5-B0B8-C69E8C1A2A0B}"/>
              </a:ext>
            </a:extLst>
          </p:cNvPr>
          <p:cNvSpPr txBox="1"/>
          <p:nvPr/>
        </p:nvSpPr>
        <p:spPr>
          <a:xfrm>
            <a:off x="4860000" y="451367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32E3511-2B50-4571-ADB8-C91A613FAC57}"/>
              </a:ext>
            </a:extLst>
          </p:cNvPr>
          <p:cNvSpPr/>
          <p:nvPr/>
        </p:nvSpPr>
        <p:spPr>
          <a:xfrm>
            <a:off x="2951999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10974DD-26C5-477F-A8C0-85F9A2AFC98A}"/>
              </a:ext>
            </a:extLst>
          </p:cNvPr>
          <p:cNvSpPr/>
          <p:nvPr/>
        </p:nvSpPr>
        <p:spPr>
          <a:xfrm>
            <a:off x="2951999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BC9099F-3504-4978-8A73-6AB235543452}"/>
              </a:ext>
            </a:extLst>
          </p:cNvPr>
          <p:cNvSpPr/>
          <p:nvPr/>
        </p:nvSpPr>
        <p:spPr>
          <a:xfrm>
            <a:off x="3131999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C53AB52-A485-48C7-B760-430B3F618BC9}"/>
              </a:ext>
            </a:extLst>
          </p:cNvPr>
          <p:cNvSpPr/>
          <p:nvPr/>
        </p:nvSpPr>
        <p:spPr>
          <a:xfrm>
            <a:off x="3131999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6EC0BB1-8B17-4AC3-BC6D-F0987667C5CA}"/>
              </a:ext>
            </a:extLst>
          </p:cNvPr>
          <p:cNvSpPr/>
          <p:nvPr/>
        </p:nvSpPr>
        <p:spPr>
          <a:xfrm>
            <a:off x="3131999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C01E138-1404-44CC-B1F0-F4B0BEB01B2E}"/>
              </a:ext>
            </a:extLst>
          </p:cNvPr>
          <p:cNvSpPr/>
          <p:nvPr/>
        </p:nvSpPr>
        <p:spPr>
          <a:xfrm>
            <a:off x="3491999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E8DE21-4827-422A-B156-FA49F9801D67}"/>
              </a:ext>
            </a:extLst>
          </p:cNvPr>
          <p:cNvSpPr/>
          <p:nvPr/>
        </p:nvSpPr>
        <p:spPr>
          <a:xfrm>
            <a:off x="3131999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1F5C59-B42D-4141-9DCC-6D854572E24A}"/>
              </a:ext>
            </a:extLst>
          </p:cNvPr>
          <p:cNvSpPr/>
          <p:nvPr/>
        </p:nvSpPr>
        <p:spPr>
          <a:xfrm>
            <a:off x="3131999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3E6DB7-0D6B-411F-B647-BF561ED08091}"/>
              </a:ext>
            </a:extLst>
          </p:cNvPr>
          <p:cNvSpPr/>
          <p:nvPr/>
        </p:nvSpPr>
        <p:spPr>
          <a:xfrm>
            <a:off x="3131999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906067-7189-45E8-99EF-A2D83A3AAC42}"/>
              </a:ext>
            </a:extLst>
          </p:cNvPr>
          <p:cNvSpPr/>
          <p:nvPr/>
        </p:nvSpPr>
        <p:spPr>
          <a:xfrm>
            <a:off x="2951999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63DFA5-5FDD-462D-A671-C53B22ECA67D}"/>
              </a:ext>
            </a:extLst>
          </p:cNvPr>
          <p:cNvSpPr/>
          <p:nvPr/>
        </p:nvSpPr>
        <p:spPr>
          <a:xfrm>
            <a:off x="3131999" y="12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E3DF39-D436-4FE3-80EE-44F9900203A8}"/>
              </a:ext>
            </a:extLst>
          </p:cNvPr>
          <p:cNvSpPr/>
          <p:nvPr/>
        </p:nvSpPr>
        <p:spPr>
          <a:xfrm>
            <a:off x="3131999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FEBD0E-3300-4400-ACC4-32D6FE82A68A}"/>
              </a:ext>
            </a:extLst>
          </p:cNvPr>
          <p:cNvSpPr/>
          <p:nvPr/>
        </p:nvSpPr>
        <p:spPr>
          <a:xfrm>
            <a:off x="2951999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DD1EEA-98F1-4CD5-A65A-E8F92B84721E}"/>
              </a:ext>
            </a:extLst>
          </p:cNvPr>
          <p:cNvSpPr/>
          <p:nvPr/>
        </p:nvSpPr>
        <p:spPr>
          <a:xfrm>
            <a:off x="457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615EE8-A2DC-479A-B977-B798B755BA74}"/>
              </a:ext>
            </a:extLst>
          </p:cNvPr>
          <p:cNvSpPr/>
          <p:nvPr/>
        </p:nvSpPr>
        <p:spPr>
          <a:xfrm>
            <a:off x="637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8478F7-ACC3-495A-ACCE-27DC25ECDFCE}"/>
              </a:ext>
            </a:extLst>
          </p:cNvPr>
          <p:cNvSpPr/>
          <p:nvPr/>
        </p:nvSpPr>
        <p:spPr>
          <a:xfrm>
            <a:off x="8172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06B7E-D39B-46AD-B3EF-D1A962D3209E}"/>
              </a:ext>
            </a:extLst>
          </p:cNvPr>
          <p:cNvSpPr/>
          <p:nvPr/>
        </p:nvSpPr>
        <p:spPr>
          <a:xfrm>
            <a:off x="62388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ED5D16A-D8A2-4DBE-869A-5A55A3BF7DFF}"/>
              </a:ext>
            </a:extLst>
          </p:cNvPr>
          <p:cNvSpPr/>
          <p:nvPr/>
        </p:nvSpPr>
        <p:spPr>
          <a:xfrm>
            <a:off x="63900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380F6D-899F-44CE-94EA-65A0186FED50}"/>
              </a:ext>
            </a:extLst>
          </p:cNvPr>
          <p:cNvSpPr/>
          <p:nvPr/>
        </p:nvSpPr>
        <p:spPr>
          <a:xfrm>
            <a:off x="6552000" y="2718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EE3C70-F515-4114-83FF-CEFED3D91566}"/>
              </a:ext>
            </a:extLst>
          </p:cNvPr>
          <p:cNvSpPr/>
          <p:nvPr/>
        </p:nvSpPr>
        <p:spPr>
          <a:xfrm>
            <a:off x="3131999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DED056-9286-4EFD-999D-CF2BDEBA949A}"/>
              </a:ext>
            </a:extLst>
          </p:cNvPr>
          <p:cNvSpPr/>
          <p:nvPr/>
        </p:nvSpPr>
        <p:spPr>
          <a:xfrm>
            <a:off x="3131999" y="1620000"/>
            <a:ext cx="4420079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F02B55-939A-4CAF-84BE-9EF766A5D7D5}"/>
              </a:ext>
            </a:extLst>
          </p:cNvPr>
          <p:cNvSpPr/>
          <p:nvPr/>
        </p:nvSpPr>
        <p:spPr>
          <a:xfrm>
            <a:off x="7552079" y="1628639"/>
            <a:ext cx="1879919" cy="53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Next 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0923-B8E3-4A53-981C-77B73B0FB3BA}"/>
              </a:ext>
            </a:extLst>
          </p:cNvPr>
          <p:cNvSpPr/>
          <p:nvPr/>
        </p:nvSpPr>
        <p:spPr>
          <a:xfrm>
            <a:off x="7552079" y="2160000"/>
            <a:ext cx="187991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B7C6FB-DCE3-4BB7-A8E6-FD74A593BD15}"/>
              </a:ext>
            </a:extLst>
          </p:cNvPr>
          <p:cNvSpPr/>
          <p:nvPr/>
        </p:nvSpPr>
        <p:spPr>
          <a:xfrm>
            <a:off x="3491999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Create a Medication Reminder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D15B506-7032-48D6-B128-6DA639C66075}"/>
              </a:ext>
            </a:extLst>
          </p:cNvPr>
          <p:cNvSpPr/>
          <p:nvPr/>
        </p:nvSpPr>
        <p:spPr>
          <a:xfrm>
            <a:off x="493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Body Measurement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0AF0BD-3C86-4C06-92A8-4B5037F66BC8}"/>
              </a:ext>
            </a:extLst>
          </p:cNvPr>
          <p:cNvSpPr/>
          <p:nvPr/>
        </p:nvSpPr>
        <p:spPr>
          <a:xfrm>
            <a:off x="799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E12D3EC-5F96-484C-9118-A713F22E7EAE}"/>
              </a:ext>
            </a:extLst>
          </p:cNvPr>
          <p:cNvSpPr/>
          <p:nvPr/>
        </p:nvSpPr>
        <p:spPr>
          <a:xfrm>
            <a:off x="9612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57F926-35A4-435A-8D06-EFA0D34436C2}"/>
              </a:ext>
            </a:extLst>
          </p:cNvPr>
          <p:cNvSpPr/>
          <p:nvPr/>
        </p:nvSpPr>
        <p:spPr>
          <a:xfrm>
            <a:off x="9612000" y="10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96F4092-EC84-440D-879C-DA5BDF8AE426}"/>
              </a:ext>
            </a:extLst>
          </p:cNvPr>
          <p:cNvSpPr/>
          <p:nvPr/>
        </p:nvSpPr>
        <p:spPr>
          <a:xfrm>
            <a:off x="655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Missed Doses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962769D-2CFA-4110-901C-5B096B867856}"/>
              </a:ext>
            </a:extLst>
          </p:cNvPr>
          <p:cNvSpPr/>
          <p:nvPr/>
        </p:nvSpPr>
        <p:spPr>
          <a:xfrm>
            <a:off x="4932000" y="1080000"/>
            <a:ext cx="486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5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2070899-E692-4E2D-B5E3-7490EB6F54A4}"/>
              </a:ext>
            </a:extLst>
          </p:cNvPr>
          <p:cNvSpPr/>
          <p:nvPr/>
        </p:nvSpPr>
        <p:spPr>
          <a:xfrm>
            <a:off x="2951999" y="1080000"/>
            <a:ext cx="19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5CEA087-1BF5-4D23-8FC8-C7C81E43BB5C}"/>
              </a:ext>
            </a:extLst>
          </p:cNvPr>
          <p:cNvSpPr/>
          <p:nvPr/>
        </p:nvSpPr>
        <p:spPr>
          <a:xfrm>
            <a:off x="2951999" y="10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6FCA38-AD08-41A1-8FB1-C17C709D4075}"/>
              </a:ext>
            </a:extLst>
          </p:cNvPr>
          <p:cNvSpPr/>
          <p:nvPr/>
        </p:nvSpPr>
        <p:spPr>
          <a:xfrm>
            <a:off x="2951999" y="14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3C428C4-13DD-48C3-A3D0-989651EB87C0}"/>
              </a:ext>
            </a:extLst>
          </p:cNvPr>
          <p:cNvSpPr/>
          <p:nvPr/>
        </p:nvSpPr>
        <p:spPr>
          <a:xfrm>
            <a:off x="2951999" y="18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Medication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0AAC7F9-DD63-4D8C-B1F2-F28B783485EC}"/>
              </a:ext>
            </a:extLst>
          </p:cNvPr>
          <p:cNvSpPr/>
          <p:nvPr/>
        </p:nvSpPr>
        <p:spPr>
          <a:xfrm>
            <a:off x="2951999" y="36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About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6E8563-3AD2-4F6A-8965-376034E56A7E}"/>
              </a:ext>
            </a:extLst>
          </p:cNvPr>
          <p:cNvSpPr/>
          <p:nvPr/>
        </p:nvSpPr>
        <p:spPr>
          <a:xfrm>
            <a:off x="2951999" y="252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Testing Tools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300A53-2EDB-48D8-AD16-1481B9AA997C}"/>
              </a:ext>
            </a:extLst>
          </p:cNvPr>
          <p:cNvSpPr/>
          <p:nvPr/>
        </p:nvSpPr>
        <p:spPr>
          <a:xfrm>
            <a:off x="2951999" y="32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Settings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E07EF57-6437-4C24-9C1C-A3D54F01DBBC}"/>
              </a:ext>
            </a:extLst>
          </p:cNvPr>
          <p:cNvSpPr/>
          <p:nvPr/>
        </p:nvSpPr>
        <p:spPr>
          <a:xfrm>
            <a:off x="2951999" y="216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909C5C-CE54-4510-8128-9C4A9B1174AC}"/>
              </a:ext>
            </a:extLst>
          </p:cNvPr>
          <p:cNvSpPr txBox="1"/>
          <p:nvPr/>
        </p:nvSpPr>
        <p:spPr>
          <a:xfrm>
            <a:off x="180000" y="2340000"/>
            <a:ext cx="2520000" cy="68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Mobile Side Menu (Not Logged In)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48C804A-93AB-43D8-8601-61872F776457}"/>
              </a:ext>
            </a:extLst>
          </p:cNvPr>
          <p:cNvSpPr/>
          <p:nvPr/>
        </p:nvSpPr>
        <p:spPr>
          <a:xfrm>
            <a:off x="2951999" y="28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73D303D-BEAE-4431-8430-05E90029930C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2A7233-FF82-4532-8489-AA6DFD9D0167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F0EB22-8AF4-45DC-B2BB-2FD9180CBC5A}"/>
              </a:ext>
            </a:extLst>
          </p:cNvPr>
          <p:cNvSpPr/>
          <p:nvPr/>
        </p:nvSpPr>
        <p:spPr>
          <a:xfrm>
            <a:off x="3131999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Tumbing E-Test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786AC5-F8A1-4C33-A44A-C089D4F20B60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2F372A-173E-46AF-A093-0129C2392950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665A5-32FA-4979-A286-64AE21C8CC92}"/>
              </a:ext>
            </a:extLst>
          </p:cNvPr>
          <p:cNvSpPr txBox="1"/>
          <p:nvPr/>
        </p:nvSpPr>
        <p:spPr>
          <a:xfrm>
            <a:off x="180000" y="2341080"/>
            <a:ext cx="2520000" cy="157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Tumbling E Vision Testing Game – Score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E5E29-305D-4356-A862-31E65BCDF302}"/>
              </a:ext>
            </a:extLst>
          </p:cNvPr>
          <p:cNvSpPr txBox="1"/>
          <p:nvPr/>
        </p:nvSpPr>
        <p:spPr>
          <a:xfrm>
            <a:off x="4140000" y="1971720"/>
            <a:ext cx="4500000" cy="770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Your results from the Tumbling 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B756D-54F1-47CC-8E15-6719A78B7AE4}"/>
              </a:ext>
            </a:extLst>
          </p:cNvPr>
          <p:cNvSpPr txBox="1"/>
          <p:nvPr/>
        </p:nvSpPr>
        <p:spPr>
          <a:xfrm>
            <a:off x="4860000" y="4815720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A110-A1D0-4EBD-9E50-277FB803AF07}"/>
              </a:ext>
            </a:extLst>
          </p:cNvPr>
          <p:cNvSpPr txBox="1"/>
          <p:nvPr/>
        </p:nvSpPr>
        <p:spPr>
          <a:xfrm>
            <a:off x="3491999" y="2988000"/>
            <a:ext cx="2520000" cy="137015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Left Eye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Scored 80%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Partially Sighted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C7A55-0538-4A12-A2AB-37D826C11520}"/>
              </a:ext>
            </a:extLst>
          </p:cNvPr>
          <p:cNvSpPr txBox="1"/>
          <p:nvPr/>
        </p:nvSpPr>
        <p:spPr>
          <a:xfrm>
            <a:off x="6732000" y="2988000"/>
            <a:ext cx="2520000" cy="137015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Right Eye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Scored 100%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Clear Sighted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96E8D5-0E38-4B68-BDA1-F3D12BC9895C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7C86347-54C2-47AB-943A-7C4BCC86DB28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1D9F67-0D91-428E-86C3-6AC07C6283F5}"/>
              </a:ext>
            </a:extLst>
          </p:cNvPr>
          <p:cNvSpPr/>
          <p:nvPr/>
        </p:nvSpPr>
        <p:spPr>
          <a:xfrm>
            <a:off x="3131999" y="720000"/>
            <a:ext cx="1908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Colour Vision 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DB3B20-F83C-4DEA-B553-F0F0ECF252FD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000000"/>
            </a:solidFill>
            <a:prstDash val="solid"/>
          </a:ln>
        </p:spPr>
        <p:txBody>
          <a:bodyPr vert="horz" wrap="squar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3C885E-24E9-4D13-9BE0-21C2D194F35C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30E21-9DEC-404E-B99E-97BC60DE63F1}"/>
              </a:ext>
            </a:extLst>
          </p:cNvPr>
          <p:cNvSpPr txBox="1"/>
          <p:nvPr/>
        </p:nvSpPr>
        <p:spPr>
          <a:xfrm>
            <a:off x="180000" y="2341080"/>
            <a:ext cx="2520000" cy="14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Colour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Asks patient to cover their left eye.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D825A-DC2B-46B3-87BD-A489A1DF309B}"/>
              </a:ext>
            </a:extLst>
          </p:cNvPr>
          <p:cNvSpPr txBox="1"/>
          <p:nvPr/>
        </p:nvSpPr>
        <p:spPr>
          <a:xfrm>
            <a:off x="4282920" y="2735640"/>
            <a:ext cx="4177080" cy="111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Cover your left eye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9E348-661A-47FF-AF1A-490A91D701B7}"/>
              </a:ext>
            </a:extLst>
          </p:cNvPr>
          <p:cNvSpPr txBox="1"/>
          <p:nvPr/>
        </p:nvSpPr>
        <p:spPr>
          <a:xfrm>
            <a:off x="4860000" y="451367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EE8CCA9-E16F-4F22-B4DD-BDCBEBEF813F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DB76B9D-406B-4931-BC76-11881270526E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C941C9-09A6-411D-BE93-6480A17FAA11}"/>
              </a:ext>
            </a:extLst>
          </p:cNvPr>
          <p:cNvSpPr/>
          <p:nvPr/>
        </p:nvSpPr>
        <p:spPr>
          <a:xfrm>
            <a:off x="3131999" y="720000"/>
            <a:ext cx="1908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Colour Vision 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1D28E8-52C2-43E4-A06B-43D479D2C120}"/>
              </a:ext>
            </a:extLst>
          </p:cNvPr>
          <p:cNvSpPr/>
          <p:nvPr/>
        </p:nvSpPr>
        <p:spPr>
          <a:xfrm>
            <a:off x="3168000" y="1800000"/>
            <a:ext cx="648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BFE8-58F1-45A6-829B-80B532FB8C16}"/>
              </a:ext>
            </a:extLst>
          </p:cNvPr>
          <p:cNvSpPr txBox="1"/>
          <p:nvPr/>
        </p:nvSpPr>
        <p:spPr>
          <a:xfrm>
            <a:off x="180000" y="1585080"/>
            <a:ext cx="2520000" cy="2942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Colour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Comprises at least 5 eye tests for both left and right eyes.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6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End Test will simply end the test and return back to the Vision Tools Menu. Please see slides 24 of the prompt shown for ending test.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8864B-75EA-466F-A6A8-FB5A896B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21680" y="1921680"/>
            <a:ext cx="1858319" cy="185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A5139A-478E-4492-8470-CBB657BFE372}"/>
              </a:ext>
            </a:extLst>
          </p:cNvPr>
          <p:cNvSpPr txBox="1"/>
          <p:nvPr/>
        </p:nvSpPr>
        <p:spPr>
          <a:xfrm>
            <a:off x="4320000" y="3922560"/>
            <a:ext cx="4320000" cy="290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What can you see?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E009E0-D0B8-4CD5-ADE0-3AF3D1C76B33}"/>
              </a:ext>
            </a:extLst>
          </p:cNvPr>
          <p:cNvSpPr/>
          <p:nvPr/>
        </p:nvSpPr>
        <p:spPr>
          <a:xfrm>
            <a:off x="4752000" y="4320000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18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F27765-A743-40C9-8172-1A612F1F1B74}"/>
              </a:ext>
            </a:extLst>
          </p:cNvPr>
          <p:cNvSpPr/>
          <p:nvPr/>
        </p:nvSpPr>
        <p:spPr>
          <a:xfrm>
            <a:off x="5652000" y="4320000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1B7F7F-857B-41DB-ADA4-963EFE86016F}"/>
              </a:ext>
            </a:extLst>
          </p:cNvPr>
          <p:cNvSpPr/>
          <p:nvPr/>
        </p:nvSpPr>
        <p:spPr>
          <a:xfrm>
            <a:off x="7452000" y="4320000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72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27BEE-AFBE-41CD-B33D-A7CD550A3AD4}"/>
              </a:ext>
            </a:extLst>
          </p:cNvPr>
          <p:cNvSpPr/>
          <p:nvPr/>
        </p:nvSpPr>
        <p:spPr>
          <a:xfrm>
            <a:off x="6552000" y="4320000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17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CB1D89-18DE-4A8C-B9FB-0B245767756C}"/>
              </a:ext>
            </a:extLst>
          </p:cNvPr>
          <p:cNvSpPr/>
          <p:nvPr/>
        </p:nvSpPr>
        <p:spPr>
          <a:xfrm>
            <a:off x="4752000" y="4860000"/>
            <a:ext cx="34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3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Not Sure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569869-1492-4809-AE4C-02E11BC01CF3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D934A2-110C-415E-8D68-8639D7EB5F30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961CAAB-D98C-4FC7-82D6-CF4E5F6E7D34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CFB8D7-F14C-48B5-BE9E-62E7A1ECA393}"/>
              </a:ext>
            </a:extLst>
          </p:cNvPr>
          <p:cNvSpPr/>
          <p:nvPr/>
        </p:nvSpPr>
        <p:spPr>
          <a:xfrm>
            <a:off x="3131999" y="720000"/>
            <a:ext cx="1908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Colour Vision 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D5468D-4EA6-428F-BB0B-EF7253B0C279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000000"/>
            </a:solidFill>
            <a:prstDash val="solid"/>
          </a:ln>
        </p:spPr>
        <p:txBody>
          <a:bodyPr vert="horz" wrap="squar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49E6DD-950A-40BD-8B84-F066D89749BA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524F4-4C11-4F04-9738-F8B7C47511F1}"/>
              </a:ext>
            </a:extLst>
          </p:cNvPr>
          <p:cNvSpPr txBox="1"/>
          <p:nvPr/>
        </p:nvSpPr>
        <p:spPr>
          <a:xfrm>
            <a:off x="180000" y="2341080"/>
            <a:ext cx="2520000" cy="14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Colour Vision Testing Game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1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Asks patient to cover their right eye.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6628-FF9E-4E8E-BFF5-75056796D6BD}"/>
              </a:ext>
            </a:extLst>
          </p:cNvPr>
          <p:cNvSpPr txBox="1"/>
          <p:nvPr/>
        </p:nvSpPr>
        <p:spPr>
          <a:xfrm>
            <a:off x="4282920" y="2735640"/>
            <a:ext cx="4177080" cy="111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Cover your right eye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D3894-A536-468B-9357-B16CA844914B}"/>
              </a:ext>
            </a:extLst>
          </p:cNvPr>
          <p:cNvSpPr txBox="1"/>
          <p:nvPr/>
        </p:nvSpPr>
        <p:spPr>
          <a:xfrm>
            <a:off x="4860000" y="4513679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FFA009-7D3E-459F-BE19-971678F354EE}"/>
              </a:ext>
            </a:extLst>
          </p:cNvPr>
          <p:cNvSpPr/>
          <p:nvPr/>
        </p:nvSpPr>
        <p:spPr>
          <a:xfrm>
            <a:off x="298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FEBAFD-696D-4731-B8AA-70E690D29E77}"/>
              </a:ext>
            </a:extLst>
          </p:cNvPr>
          <p:cNvSpPr/>
          <p:nvPr/>
        </p:nvSpPr>
        <p:spPr>
          <a:xfrm>
            <a:off x="298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750393C-1FFE-4EDF-B2D2-BD796842667A}"/>
              </a:ext>
            </a:extLst>
          </p:cNvPr>
          <p:cNvSpPr/>
          <p:nvPr/>
        </p:nvSpPr>
        <p:spPr>
          <a:xfrm>
            <a:off x="3131999" y="720000"/>
            <a:ext cx="1908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Colour Vision Test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33E6DB-799E-439D-8E79-F641179A30AF}"/>
              </a:ext>
            </a:extLst>
          </p:cNvPr>
          <p:cNvSpPr/>
          <p:nvPr/>
        </p:nvSpPr>
        <p:spPr>
          <a:xfrm>
            <a:off x="316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1D7B85-58B7-4C6B-8EEB-81D739FD51ED}"/>
              </a:ext>
            </a:extLst>
          </p:cNvPr>
          <p:cNvSpPr/>
          <p:nvPr/>
        </p:nvSpPr>
        <p:spPr>
          <a:xfrm>
            <a:off x="8640000" y="133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48A6-1B40-4E18-927A-FE1B21CF8D5D}"/>
              </a:ext>
            </a:extLst>
          </p:cNvPr>
          <p:cNvSpPr txBox="1"/>
          <p:nvPr/>
        </p:nvSpPr>
        <p:spPr>
          <a:xfrm>
            <a:off x="180000" y="2341080"/>
            <a:ext cx="2520000" cy="157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Colour Vision Testing Game – Score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A3732-E2E9-4012-A3B6-542FB59C6CC4}"/>
              </a:ext>
            </a:extLst>
          </p:cNvPr>
          <p:cNvSpPr txBox="1"/>
          <p:nvPr/>
        </p:nvSpPr>
        <p:spPr>
          <a:xfrm>
            <a:off x="4140000" y="1971720"/>
            <a:ext cx="4500000" cy="770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Your results from the Colour Vision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4FE95-3BC8-4801-A336-EF1CDF5E3FF5}"/>
              </a:ext>
            </a:extLst>
          </p:cNvPr>
          <p:cNvSpPr txBox="1"/>
          <p:nvPr/>
        </p:nvSpPr>
        <p:spPr>
          <a:xfrm>
            <a:off x="4860000" y="4815720"/>
            <a:ext cx="3420000" cy="302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Tap the Screen to Continue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78513-456C-45E6-8A5F-F881708DF247}"/>
              </a:ext>
            </a:extLst>
          </p:cNvPr>
          <p:cNvSpPr txBox="1"/>
          <p:nvPr/>
        </p:nvSpPr>
        <p:spPr>
          <a:xfrm>
            <a:off x="3491999" y="2988000"/>
            <a:ext cx="2520000" cy="137015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Left Eye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Scored 80%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Partially Sighted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DFCA8-E0FD-46E2-BFB7-9739F148676D}"/>
              </a:ext>
            </a:extLst>
          </p:cNvPr>
          <p:cNvSpPr txBox="1"/>
          <p:nvPr/>
        </p:nvSpPr>
        <p:spPr>
          <a:xfrm>
            <a:off x="6732000" y="2988000"/>
            <a:ext cx="2520000" cy="137015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Right Eye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Scored 100%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Clear Sighted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EDBE2EE-C852-4B17-84DA-6A917898781E}"/>
              </a:ext>
            </a:extLst>
          </p:cNvPr>
          <p:cNvSpPr/>
          <p:nvPr/>
        </p:nvSpPr>
        <p:spPr>
          <a:xfrm>
            <a:off x="280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01A10E3-D148-430C-A9EF-8346CD60384D}"/>
              </a:ext>
            </a:extLst>
          </p:cNvPr>
          <p:cNvSpPr/>
          <p:nvPr/>
        </p:nvSpPr>
        <p:spPr>
          <a:xfrm>
            <a:off x="280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A5B4CA9-EC8F-48F8-A3B5-0EFE5B533A1F}"/>
              </a:ext>
            </a:extLst>
          </p:cNvPr>
          <p:cNvSpPr/>
          <p:nvPr/>
        </p:nvSpPr>
        <p:spPr>
          <a:xfrm>
            <a:off x="2988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C6443C14-ACCE-4F50-9511-E1AC7413332F}"/>
              </a:ext>
            </a:extLst>
          </p:cNvPr>
          <p:cNvSpPr/>
          <p:nvPr/>
        </p:nvSpPr>
        <p:spPr>
          <a:xfrm>
            <a:off x="2988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B900F27-1872-4B0B-BE58-E6CED95A1040}"/>
              </a:ext>
            </a:extLst>
          </p:cNvPr>
          <p:cNvSpPr/>
          <p:nvPr/>
        </p:nvSpPr>
        <p:spPr>
          <a:xfrm>
            <a:off x="2988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9916E-DC1C-4321-BB32-0BE9FE571D0B}"/>
              </a:ext>
            </a:extLst>
          </p:cNvPr>
          <p:cNvSpPr/>
          <p:nvPr/>
        </p:nvSpPr>
        <p:spPr>
          <a:xfrm>
            <a:off x="3348000" y="720000"/>
            <a:ext cx="187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Metric Conversion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AA32C-28CF-4CEE-8059-40EA010B6B6F}"/>
              </a:ext>
            </a:extLst>
          </p:cNvPr>
          <p:cNvSpPr/>
          <p:nvPr/>
        </p:nvSpPr>
        <p:spPr>
          <a:xfrm>
            <a:off x="2988000" y="1800000"/>
            <a:ext cx="6480000" cy="34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C7694A-B6D1-44C4-B66F-C94DA4C9E5F8}"/>
              </a:ext>
            </a:extLst>
          </p:cNvPr>
          <p:cNvSpPr/>
          <p:nvPr/>
        </p:nvSpPr>
        <p:spPr>
          <a:xfrm>
            <a:off x="2988000" y="144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&lt;- 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2372B-7DEE-4C88-AF0C-B822A1EC9DFE}"/>
              </a:ext>
            </a:extLst>
          </p:cNvPr>
          <p:cNvSpPr txBox="1"/>
          <p:nvPr/>
        </p:nvSpPr>
        <p:spPr>
          <a:xfrm>
            <a:off x="180000" y="2341440"/>
            <a:ext cx="2520000" cy="157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Metric Conversion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Visual acuity measurement conversion from feet to metre.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4DE7FC-ADBB-40AF-AB8B-4835184A6FB2}"/>
              </a:ext>
            </a:extLst>
          </p:cNvPr>
          <p:cNvSpPr/>
          <p:nvPr/>
        </p:nvSpPr>
        <p:spPr>
          <a:xfrm>
            <a:off x="2988000" y="1800000"/>
            <a:ext cx="6480000" cy="85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20/20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5B7BF7-E104-4E5A-A039-E21B45F0E714}"/>
              </a:ext>
            </a:extLst>
          </p:cNvPr>
          <p:cNvSpPr/>
          <p:nvPr/>
        </p:nvSpPr>
        <p:spPr>
          <a:xfrm>
            <a:off x="2988000" y="2655000"/>
            <a:ext cx="6480000" cy="85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6/6 </a:t>
            </a: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AE857-66B1-40BA-A144-BC9C70537842}"/>
              </a:ext>
            </a:extLst>
          </p:cNvPr>
          <p:cNvSpPr/>
          <p:nvPr/>
        </p:nvSpPr>
        <p:spPr>
          <a:xfrm>
            <a:off x="5040000" y="3674160"/>
            <a:ext cx="411480" cy="35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7EB232-5D75-4B59-B5E0-B2B3436E4DA1}"/>
              </a:ext>
            </a:extLst>
          </p:cNvPr>
          <p:cNvSpPr/>
          <p:nvPr/>
        </p:nvSpPr>
        <p:spPr>
          <a:xfrm>
            <a:off x="5575320" y="3674519"/>
            <a:ext cx="411480" cy="35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3E3D9F-AFD8-4DE8-A114-C0071C76B4A8}"/>
              </a:ext>
            </a:extLst>
          </p:cNvPr>
          <p:cNvSpPr/>
          <p:nvPr/>
        </p:nvSpPr>
        <p:spPr>
          <a:xfrm>
            <a:off x="6069240" y="3675240"/>
            <a:ext cx="411480" cy="358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3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D9CDC2-FD87-426D-B709-19A6C2CD12FE}"/>
              </a:ext>
            </a:extLst>
          </p:cNvPr>
          <p:cNvSpPr/>
          <p:nvPr/>
        </p:nvSpPr>
        <p:spPr>
          <a:xfrm>
            <a:off x="6069240" y="4177800"/>
            <a:ext cx="411840" cy="358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CAB87C-8D8F-4337-9BAB-3F5258F188DE}"/>
              </a:ext>
            </a:extLst>
          </p:cNvPr>
          <p:cNvSpPr/>
          <p:nvPr/>
        </p:nvSpPr>
        <p:spPr>
          <a:xfrm>
            <a:off x="5575320" y="4178160"/>
            <a:ext cx="411840" cy="35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408285-2836-4C15-9374-C6FCE516F0B2}"/>
              </a:ext>
            </a:extLst>
          </p:cNvPr>
          <p:cNvSpPr/>
          <p:nvPr/>
        </p:nvSpPr>
        <p:spPr>
          <a:xfrm>
            <a:off x="5040000" y="4178519"/>
            <a:ext cx="411840" cy="358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4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039E83-6680-4E53-9FD6-F1A16E26ED7E}"/>
              </a:ext>
            </a:extLst>
          </p:cNvPr>
          <p:cNvSpPr/>
          <p:nvPr/>
        </p:nvSpPr>
        <p:spPr>
          <a:xfrm>
            <a:off x="6069240" y="4680720"/>
            <a:ext cx="412200" cy="358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9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BE6EDA-3BD9-4908-BB5E-F31CEF69CE44}"/>
              </a:ext>
            </a:extLst>
          </p:cNvPr>
          <p:cNvSpPr/>
          <p:nvPr/>
        </p:nvSpPr>
        <p:spPr>
          <a:xfrm>
            <a:off x="5575320" y="4680720"/>
            <a:ext cx="412200" cy="35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8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45DCC3-37CF-4034-ABF5-92933AC416BE}"/>
              </a:ext>
            </a:extLst>
          </p:cNvPr>
          <p:cNvSpPr/>
          <p:nvPr/>
        </p:nvSpPr>
        <p:spPr>
          <a:xfrm>
            <a:off x="5040000" y="4681080"/>
            <a:ext cx="412200" cy="35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7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D6C681-F15B-438E-93D9-C9BB83A47EF9}"/>
              </a:ext>
            </a:extLst>
          </p:cNvPr>
          <p:cNvSpPr/>
          <p:nvPr/>
        </p:nvSpPr>
        <p:spPr>
          <a:xfrm>
            <a:off x="6588000" y="3638160"/>
            <a:ext cx="972000" cy="30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Backspace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2494F7-AB17-4648-9C22-BA88D7152D32}"/>
              </a:ext>
            </a:extLst>
          </p:cNvPr>
          <p:cNvSpPr/>
          <p:nvPr/>
        </p:nvSpPr>
        <p:spPr>
          <a:xfrm>
            <a:off x="6588000" y="4010039"/>
            <a:ext cx="972000" cy="30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Clear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4ACDC3-0560-4BE5-A7E9-BBC96D64BEA9}"/>
              </a:ext>
            </a:extLst>
          </p:cNvPr>
          <p:cNvSpPr/>
          <p:nvPr/>
        </p:nvSpPr>
        <p:spPr>
          <a:xfrm>
            <a:off x="6588000" y="4370040"/>
            <a:ext cx="972000" cy="30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Up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390E81-5DA0-4614-98A4-FC0AD5D01101}"/>
              </a:ext>
            </a:extLst>
          </p:cNvPr>
          <p:cNvSpPr/>
          <p:nvPr/>
        </p:nvSpPr>
        <p:spPr>
          <a:xfrm>
            <a:off x="6588000" y="4730040"/>
            <a:ext cx="972000" cy="30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Down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74AEB6-0A16-4057-AEA1-78C0C71311D0}"/>
              </a:ext>
            </a:extLst>
          </p:cNvPr>
          <p:cNvSpPr/>
          <p:nvPr/>
        </p:nvSpPr>
        <p:spPr>
          <a:xfrm>
            <a:off x="2988000" y="1800000"/>
            <a:ext cx="115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Feet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F88257D-2451-4565-890D-980DE36CF479}"/>
              </a:ext>
            </a:extLst>
          </p:cNvPr>
          <p:cNvSpPr/>
          <p:nvPr/>
        </p:nvSpPr>
        <p:spPr>
          <a:xfrm>
            <a:off x="2988000" y="2664000"/>
            <a:ext cx="115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5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22D0BFB-29E6-4DA3-B40E-BFE01FF79A3C}"/>
              </a:ext>
            </a:extLst>
          </p:cNvPr>
          <p:cNvSpPr/>
          <p:nvPr/>
        </p:nvSpPr>
        <p:spPr>
          <a:xfrm>
            <a:off x="2880000" y="324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BC05470-2418-4A92-B8AE-866851868CF8}"/>
              </a:ext>
            </a:extLst>
          </p:cNvPr>
          <p:cNvSpPr/>
          <p:nvPr/>
        </p:nvSpPr>
        <p:spPr>
          <a:xfrm>
            <a:off x="2880000" y="324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4F88739-6CAA-4B1D-A82F-D10C40D4BCB0}"/>
              </a:ext>
            </a:extLst>
          </p:cNvPr>
          <p:cNvSpPr/>
          <p:nvPr/>
        </p:nvSpPr>
        <p:spPr>
          <a:xfrm>
            <a:off x="3060000" y="503999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9F93951-6730-4B31-BB3F-0C63B8DDD484}"/>
              </a:ext>
            </a:extLst>
          </p:cNvPr>
          <p:cNvSpPr/>
          <p:nvPr/>
        </p:nvSpPr>
        <p:spPr>
          <a:xfrm>
            <a:off x="3060000" y="684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4B7D679-BFCB-4F67-984D-194738EA8ACF}"/>
              </a:ext>
            </a:extLst>
          </p:cNvPr>
          <p:cNvSpPr/>
          <p:nvPr/>
        </p:nvSpPr>
        <p:spPr>
          <a:xfrm>
            <a:off x="3060000" y="864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876BA77-C172-4375-9488-55D6751AB97A}"/>
              </a:ext>
            </a:extLst>
          </p:cNvPr>
          <p:cNvSpPr/>
          <p:nvPr/>
        </p:nvSpPr>
        <p:spPr>
          <a:xfrm>
            <a:off x="3420000" y="503999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Settings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9146AA-E448-43DC-AD78-2A7FC1D4FF8E}"/>
              </a:ext>
            </a:extLst>
          </p:cNvPr>
          <p:cNvSpPr/>
          <p:nvPr/>
        </p:nvSpPr>
        <p:spPr>
          <a:xfrm>
            <a:off x="3060000" y="1224000"/>
            <a:ext cx="6480000" cy="30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912014-A32F-48C6-AF60-31DC58193BA8}"/>
              </a:ext>
            </a:extLst>
          </p:cNvPr>
          <p:cNvSpPr/>
          <p:nvPr/>
        </p:nvSpPr>
        <p:spPr>
          <a:xfrm>
            <a:off x="2880000" y="4644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F19947-4BC7-41C3-A465-4308BC32D55E}"/>
              </a:ext>
            </a:extLst>
          </p:cNvPr>
          <p:cNvSpPr/>
          <p:nvPr/>
        </p:nvSpPr>
        <p:spPr>
          <a:xfrm>
            <a:off x="2880000" y="4644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D69CE-4055-4D48-B69C-43B7FA7CBFF0}"/>
              </a:ext>
            </a:extLst>
          </p:cNvPr>
          <p:cNvSpPr/>
          <p:nvPr/>
        </p:nvSpPr>
        <p:spPr>
          <a:xfrm>
            <a:off x="4500000" y="4644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6DA-C2DC-4F74-AF86-1C8929BD5797}"/>
              </a:ext>
            </a:extLst>
          </p:cNvPr>
          <p:cNvSpPr/>
          <p:nvPr/>
        </p:nvSpPr>
        <p:spPr>
          <a:xfrm>
            <a:off x="6300000" y="4644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7DFC83-9C11-4544-85BF-336CD1904181}"/>
              </a:ext>
            </a:extLst>
          </p:cNvPr>
          <p:cNvSpPr/>
          <p:nvPr/>
        </p:nvSpPr>
        <p:spPr>
          <a:xfrm>
            <a:off x="8100000" y="4644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DBD70-3945-4388-882B-5854341E590D}"/>
              </a:ext>
            </a:extLst>
          </p:cNvPr>
          <p:cNvSpPr txBox="1"/>
          <p:nvPr/>
        </p:nvSpPr>
        <p:spPr>
          <a:xfrm>
            <a:off x="180000" y="2341080"/>
            <a:ext cx="2520000" cy="68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Settings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89DF76-8AC4-4171-9FC5-8A669C6A3C04}"/>
              </a:ext>
            </a:extLst>
          </p:cNvPr>
          <p:cNvSpPr/>
          <p:nvPr/>
        </p:nvSpPr>
        <p:spPr>
          <a:xfrm>
            <a:off x="3060000" y="1224000"/>
            <a:ext cx="6480000" cy="103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 would like to receive notifications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6A6920-D853-4242-81BF-9A248246CEB2}"/>
              </a:ext>
            </a:extLst>
          </p:cNvPr>
          <p:cNvSpPr/>
          <p:nvPr/>
        </p:nvSpPr>
        <p:spPr>
          <a:xfrm>
            <a:off x="7920000" y="1556999"/>
            <a:ext cx="1440000" cy="33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1D41A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E23BCB-C980-451C-9A17-8D6B9C4B09F6}"/>
              </a:ext>
            </a:extLst>
          </p:cNvPr>
          <p:cNvSpPr/>
          <p:nvPr/>
        </p:nvSpPr>
        <p:spPr>
          <a:xfrm>
            <a:off x="7920000" y="1556999"/>
            <a:ext cx="720000" cy="33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EC669C-02EB-466D-91D3-8B530775C2D5}"/>
              </a:ext>
            </a:extLst>
          </p:cNvPr>
          <p:cNvSpPr/>
          <p:nvPr/>
        </p:nvSpPr>
        <p:spPr>
          <a:xfrm>
            <a:off x="3060000" y="2256120"/>
            <a:ext cx="6480000" cy="103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 would like to receive alerts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AA61F9-0AED-4DBB-8BF5-5B056C779AF9}"/>
              </a:ext>
            </a:extLst>
          </p:cNvPr>
          <p:cNvSpPr/>
          <p:nvPr/>
        </p:nvSpPr>
        <p:spPr>
          <a:xfrm>
            <a:off x="7920000" y="2588760"/>
            <a:ext cx="1440000" cy="33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1D41A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D10F645-EFAE-47F5-AEBD-60713F95DDBC}"/>
              </a:ext>
            </a:extLst>
          </p:cNvPr>
          <p:cNvSpPr/>
          <p:nvPr/>
        </p:nvSpPr>
        <p:spPr>
          <a:xfrm>
            <a:off x="8640000" y="2588760"/>
            <a:ext cx="720000" cy="33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FC728A-3E04-49C8-A01A-51E987DE98FA}"/>
              </a:ext>
            </a:extLst>
          </p:cNvPr>
          <p:cNvSpPr/>
          <p:nvPr/>
        </p:nvSpPr>
        <p:spPr>
          <a:xfrm>
            <a:off x="3060000" y="3276000"/>
            <a:ext cx="6480000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Switch to dark mode.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7F3D0B-6C05-44D4-9CA0-EFBC6F9B4168}"/>
              </a:ext>
            </a:extLst>
          </p:cNvPr>
          <p:cNvSpPr/>
          <p:nvPr/>
        </p:nvSpPr>
        <p:spPr>
          <a:xfrm>
            <a:off x="7920000" y="3620880"/>
            <a:ext cx="1440000" cy="33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1D41A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5AEA71-BDA5-4524-94E7-AD6C771B161D}"/>
              </a:ext>
            </a:extLst>
          </p:cNvPr>
          <p:cNvSpPr/>
          <p:nvPr/>
        </p:nvSpPr>
        <p:spPr>
          <a:xfrm>
            <a:off x="7920000" y="3620880"/>
            <a:ext cx="720000" cy="33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07FAB9-1355-4305-88EC-6A4B9ED4D022}"/>
              </a:ext>
            </a:extLst>
          </p:cNvPr>
          <p:cNvSpPr/>
          <p:nvPr/>
        </p:nvSpPr>
        <p:spPr>
          <a:xfrm>
            <a:off x="1620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BEAECE6-FD48-418A-B9B3-67C1AC0E8A77}"/>
              </a:ext>
            </a:extLst>
          </p:cNvPr>
          <p:cNvSpPr/>
          <p:nvPr/>
        </p:nvSpPr>
        <p:spPr>
          <a:xfrm>
            <a:off x="1620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3AFDFA7B-8FCC-43FC-9D80-23F8BC27BF3F}"/>
              </a:ext>
            </a:extLst>
          </p:cNvPr>
          <p:cNvSpPr/>
          <p:nvPr/>
        </p:nvSpPr>
        <p:spPr>
          <a:xfrm>
            <a:off x="1800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A42C048-F8C3-4C04-A2BB-BB8B345803AF}"/>
              </a:ext>
            </a:extLst>
          </p:cNvPr>
          <p:cNvSpPr/>
          <p:nvPr/>
        </p:nvSpPr>
        <p:spPr>
          <a:xfrm>
            <a:off x="1800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CA156AD-7D42-4825-B27F-C867B14E193B}"/>
              </a:ext>
            </a:extLst>
          </p:cNvPr>
          <p:cNvSpPr/>
          <p:nvPr/>
        </p:nvSpPr>
        <p:spPr>
          <a:xfrm>
            <a:off x="1800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DBBE78-28C2-421F-A2B5-3C339ECAA1DB}"/>
              </a:ext>
            </a:extLst>
          </p:cNvPr>
          <p:cNvSpPr/>
          <p:nvPr/>
        </p:nvSpPr>
        <p:spPr>
          <a:xfrm>
            <a:off x="2160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Add a Reminder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D5F4F2-DE98-4EB7-A15D-7172CB68D065}"/>
              </a:ext>
            </a:extLst>
          </p:cNvPr>
          <p:cNvSpPr/>
          <p:nvPr/>
        </p:nvSpPr>
        <p:spPr>
          <a:xfrm>
            <a:off x="1800000" y="1439999"/>
            <a:ext cx="6480000" cy="32400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50D727-D9AD-4F3F-8DAF-533DC76F98D0}"/>
              </a:ext>
            </a:extLst>
          </p:cNvPr>
          <p:cNvSpPr/>
          <p:nvPr/>
        </p:nvSpPr>
        <p:spPr>
          <a:xfrm>
            <a:off x="162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AB3CA5-19FE-4BA7-BC48-D4A94A8C91E4}"/>
              </a:ext>
            </a:extLst>
          </p:cNvPr>
          <p:cNvSpPr/>
          <p:nvPr/>
        </p:nvSpPr>
        <p:spPr>
          <a:xfrm>
            <a:off x="3716263" y="1555395"/>
            <a:ext cx="2700439" cy="30404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endParaRPr lang="en-GB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66C926-97C3-4169-B8BE-FFA826F1AE97}"/>
              </a:ext>
            </a:extLst>
          </p:cNvPr>
          <p:cNvSpPr/>
          <p:nvPr/>
        </p:nvSpPr>
        <p:spPr>
          <a:xfrm>
            <a:off x="162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DEF59F-F9F8-4CC5-968C-83F913E903C0}"/>
              </a:ext>
            </a:extLst>
          </p:cNvPr>
          <p:cNvSpPr/>
          <p:nvPr/>
        </p:nvSpPr>
        <p:spPr>
          <a:xfrm>
            <a:off x="32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040C98-B396-4658-A496-87D60A50411A}"/>
              </a:ext>
            </a:extLst>
          </p:cNvPr>
          <p:cNvSpPr/>
          <p:nvPr/>
        </p:nvSpPr>
        <p:spPr>
          <a:xfrm>
            <a:off x="50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FF693E-610D-4E79-AC68-A97B1C54DCEA}"/>
              </a:ext>
            </a:extLst>
          </p:cNvPr>
          <p:cNvSpPr/>
          <p:nvPr/>
        </p:nvSpPr>
        <p:spPr>
          <a:xfrm>
            <a:off x="684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B3CD83-11D0-4E33-8DE3-B8D55D2B5497}"/>
              </a:ext>
            </a:extLst>
          </p:cNvPr>
          <p:cNvSpPr/>
          <p:nvPr/>
        </p:nvSpPr>
        <p:spPr>
          <a:xfrm>
            <a:off x="3716263" y="1555395"/>
            <a:ext cx="1800000" cy="2450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1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Select a reminder time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19AA4C-B02F-4CD0-A812-EE876BC32437}"/>
              </a:ext>
            </a:extLst>
          </p:cNvPr>
          <p:cNvSpPr/>
          <p:nvPr/>
        </p:nvSpPr>
        <p:spPr>
          <a:xfrm>
            <a:off x="4140000" y="2410542"/>
            <a:ext cx="1800000" cy="1630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5CF72C-1C08-414B-9AE3-26E657545348}"/>
              </a:ext>
            </a:extLst>
          </p:cNvPr>
          <p:cNvSpPr/>
          <p:nvPr/>
        </p:nvSpPr>
        <p:spPr>
          <a:xfrm>
            <a:off x="4195027" y="1948706"/>
            <a:ext cx="416097" cy="3491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600" b="1" dirty="0">
                <a:latin typeface="Liberation Sans" pitchFamily="18"/>
                <a:ea typeface="Hack" panose="020B0609030202020204" pitchFamily="49" charset="0"/>
                <a:cs typeface="Hack" panose="020B0609030202020204" pitchFamily="49" charset="0"/>
              </a:rPr>
              <a:t>00</a:t>
            </a:r>
            <a:endParaRPr lang="en-GB" sz="1600" b="1" i="0" u="none" strike="noStrike" kern="1200" cap="none" dirty="0">
              <a:ln>
                <a:noFill/>
              </a:ln>
              <a:latin typeface="Liberation Sans" pitchFamily="18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3A73F3-746F-4918-BFC9-F63E30439574}"/>
              </a:ext>
            </a:extLst>
          </p:cNvPr>
          <p:cNvSpPr/>
          <p:nvPr/>
        </p:nvSpPr>
        <p:spPr>
          <a:xfrm>
            <a:off x="4963863" y="1946029"/>
            <a:ext cx="416097" cy="3491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600" b="1" dirty="0">
                <a:latin typeface="Liberation Sans" pitchFamily="18"/>
                <a:ea typeface="Hack" panose="020B0609030202020204" pitchFamily="49" charset="0"/>
                <a:cs typeface="Hack" panose="020B0609030202020204" pitchFamily="49" charset="0"/>
              </a:rPr>
              <a:t>00</a:t>
            </a:r>
            <a:endParaRPr lang="en-GB" sz="1600" b="1" i="0" u="none" strike="noStrike" kern="1200" cap="none" dirty="0">
              <a:ln>
                <a:noFill/>
              </a:ln>
              <a:latin typeface="Liberation Sans" pitchFamily="18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F1045F9-B792-44BD-BE23-B68096226E7D}"/>
              </a:ext>
            </a:extLst>
          </p:cNvPr>
          <p:cNvSpPr/>
          <p:nvPr/>
        </p:nvSpPr>
        <p:spPr>
          <a:xfrm>
            <a:off x="4679244" y="1946030"/>
            <a:ext cx="218128" cy="3491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600" b="1" dirty="0">
                <a:latin typeface="Liberation Sans" pitchFamily="18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endParaRPr lang="en-GB" sz="1600" b="1" i="0" u="none" strike="noStrike" kern="1200" cap="none" dirty="0">
              <a:ln>
                <a:noFill/>
              </a:ln>
              <a:latin typeface="Liberation Sans" pitchFamily="18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E9A4A9-3BE1-45E2-A347-67B710B5637E}"/>
              </a:ext>
            </a:extLst>
          </p:cNvPr>
          <p:cNvSpPr/>
          <p:nvPr/>
        </p:nvSpPr>
        <p:spPr>
          <a:xfrm>
            <a:off x="5386335" y="4220914"/>
            <a:ext cx="972000" cy="30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OK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9EE0A65-400C-442C-AEF1-53D7A830CBE2}"/>
              </a:ext>
            </a:extLst>
          </p:cNvPr>
          <p:cNvSpPr/>
          <p:nvPr/>
        </p:nvSpPr>
        <p:spPr>
          <a:xfrm>
            <a:off x="3779201" y="4317286"/>
            <a:ext cx="654995" cy="2450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800" b="1" dirty="0">
                <a:latin typeface="Liberation Sans" pitchFamily="18"/>
                <a:ea typeface="Hack" panose="020B0609030202020204" pitchFamily="49" charset="0"/>
                <a:cs typeface="Hack" panose="020B0609030202020204" pitchFamily="49" charset="0"/>
              </a:rPr>
              <a:t>Keyboard</a:t>
            </a:r>
            <a:endParaRPr lang="en-GB" sz="800" b="1" i="0" u="none" strike="noStrike" kern="1200" cap="none" dirty="0">
              <a:ln>
                <a:noFill/>
              </a:ln>
              <a:latin typeface="Liberation Sans" pitchFamily="18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4DEE72-18CE-49E4-B576-1B5DC598364E}"/>
              </a:ext>
            </a:extLst>
          </p:cNvPr>
          <p:cNvSpPr/>
          <p:nvPr/>
        </p:nvSpPr>
        <p:spPr>
          <a:xfrm>
            <a:off x="4865072" y="2407865"/>
            <a:ext cx="349855" cy="31242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6376AC-B4E8-4FF2-A50D-A6DB3DA86E72}"/>
              </a:ext>
            </a:extLst>
          </p:cNvPr>
          <p:cNvSpPr/>
          <p:nvPr/>
        </p:nvSpPr>
        <p:spPr>
          <a:xfrm>
            <a:off x="4841862" y="3765985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6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5FDDE-3C93-4CBD-948F-F489FC3F8F87}"/>
              </a:ext>
            </a:extLst>
          </p:cNvPr>
          <p:cNvSpPr/>
          <p:nvPr/>
        </p:nvSpPr>
        <p:spPr>
          <a:xfrm>
            <a:off x="5687721" y="3034593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3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EE857-0F77-4DDA-AB06-1DBF9572C3FC}"/>
              </a:ext>
            </a:extLst>
          </p:cNvPr>
          <p:cNvSpPr/>
          <p:nvPr/>
        </p:nvSpPr>
        <p:spPr>
          <a:xfrm>
            <a:off x="4074000" y="3037928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9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55DCA7-8020-40F2-8743-3C9B08D30821}"/>
              </a:ext>
            </a:extLst>
          </p:cNvPr>
          <p:cNvSpPr/>
          <p:nvPr/>
        </p:nvSpPr>
        <p:spPr>
          <a:xfrm>
            <a:off x="5563270" y="3468969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4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E49B80-8C62-4433-ADF5-F6EF895809C7}"/>
              </a:ext>
            </a:extLst>
          </p:cNvPr>
          <p:cNvSpPr/>
          <p:nvPr/>
        </p:nvSpPr>
        <p:spPr>
          <a:xfrm>
            <a:off x="5242299" y="3699623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5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BBCCA-B115-482E-9394-0B2A3B06CC06}"/>
              </a:ext>
            </a:extLst>
          </p:cNvPr>
          <p:cNvSpPr/>
          <p:nvPr/>
        </p:nvSpPr>
        <p:spPr>
          <a:xfrm>
            <a:off x="5549339" y="2715870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2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4EC334-00CB-4DEC-BD3D-39A6CF594A6A}"/>
              </a:ext>
            </a:extLst>
          </p:cNvPr>
          <p:cNvSpPr/>
          <p:nvPr/>
        </p:nvSpPr>
        <p:spPr>
          <a:xfrm>
            <a:off x="5240562" y="2470699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1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2A3500-6C72-4ADE-9BB1-13AAC59B0B33}"/>
              </a:ext>
            </a:extLst>
          </p:cNvPr>
          <p:cNvSpPr/>
          <p:nvPr/>
        </p:nvSpPr>
        <p:spPr>
          <a:xfrm>
            <a:off x="4478276" y="2470698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11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4968C7-6CAD-429B-8AEC-583B588E3137}"/>
              </a:ext>
            </a:extLst>
          </p:cNvPr>
          <p:cNvSpPr/>
          <p:nvPr/>
        </p:nvSpPr>
        <p:spPr>
          <a:xfrm>
            <a:off x="4174631" y="2720289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10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3B96F9-C83E-4B50-A5A9-BDAFFB5D9F5F}"/>
              </a:ext>
            </a:extLst>
          </p:cNvPr>
          <p:cNvSpPr/>
          <p:nvPr/>
        </p:nvSpPr>
        <p:spPr>
          <a:xfrm>
            <a:off x="4160055" y="3357717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8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91E8B-A470-4FCA-A049-49D6B22A52C4}"/>
              </a:ext>
            </a:extLst>
          </p:cNvPr>
          <p:cNvSpPr/>
          <p:nvPr/>
        </p:nvSpPr>
        <p:spPr>
          <a:xfrm>
            <a:off x="4430394" y="3699623"/>
            <a:ext cx="349856" cy="28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</a:rPr>
              <a:t>7</a:t>
            </a:r>
            <a:endParaRPr lang="en-GB" sz="7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EF9EF7-C69A-4DFE-A613-3568EBC33CDC}"/>
              </a:ext>
            </a:extLst>
          </p:cNvPr>
          <p:cNvSpPr/>
          <p:nvPr/>
        </p:nvSpPr>
        <p:spPr>
          <a:xfrm>
            <a:off x="5003485" y="3177717"/>
            <a:ext cx="76270" cy="87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703D4E-8568-40EB-B580-19253367EE6A}"/>
              </a:ext>
            </a:extLst>
          </p:cNvPr>
          <p:cNvCxnSpPr>
            <a:cxnSpLocks/>
            <a:stCxn id="34" idx="0"/>
            <a:endCxn id="22" idx="4"/>
          </p:cNvCxnSpPr>
          <p:nvPr/>
        </p:nvCxnSpPr>
        <p:spPr>
          <a:xfrm flipH="1" flipV="1">
            <a:off x="5040000" y="2720289"/>
            <a:ext cx="1620" cy="457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53486CD-34C5-4851-A834-37B638F32361}"/>
              </a:ext>
            </a:extLst>
          </p:cNvPr>
          <p:cNvSpPr/>
          <p:nvPr/>
        </p:nvSpPr>
        <p:spPr>
          <a:xfrm>
            <a:off x="5434170" y="1977401"/>
            <a:ext cx="416097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700" b="1" dirty="0">
                <a:latin typeface="Liberation Sans" pitchFamily="18"/>
                <a:ea typeface="Hack" panose="020B0609030202020204" pitchFamily="49" charset="0"/>
                <a:cs typeface="Hack" panose="020B0609030202020204" pitchFamily="49" charset="0"/>
              </a:rPr>
              <a:t>AM</a:t>
            </a:r>
            <a:endParaRPr lang="en-GB" sz="900" b="1" i="0" u="none" strike="noStrike" kern="1200" cap="none" dirty="0">
              <a:ln>
                <a:noFill/>
              </a:ln>
              <a:latin typeface="Liberation Sans" pitchFamily="18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7830115-88DC-41BE-A34E-A447F53CC1E5}"/>
              </a:ext>
            </a:extLst>
          </p:cNvPr>
          <p:cNvSpPr/>
          <p:nvPr/>
        </p:nvSpPr>
        <p:spPr>
          <a:xfrm>
            <a:off x="5431338" y="2142289"/>
            <a:ext cx="417600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700" b="1" dirty="0">
                <a:latin typeface="Liberation Sans" pitchFamily="18"/>
                <a:ea typeface="Hack" panose="020B0609030202020204" pitchFamily="49" charset="0"/>
                <a:cs typeface="Hack" panose="020B0609030202020204" pitchFamily="49" charset="0"/>
              </a:rPr>
              <a:t>PM</a:t>
            </a:r>
            <a:endParaRPr lang="en-GB" sz="700" b="1" i="0" u="none" strike="noStrike" kern="1200" cap="none" dirty="0">
              <a:ln>
                <a:noFill/>
              </a:ln>
              <a:latin typeface="Liberation Sans" pitchFamily="18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58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387627-B4B5-42B4-B603-4FEC86E9CEAA}"/>
              </a:ext>
            </a:extLst>
          </p:cNvPr>
          <p:cNvSpPr/>
          <p:nvPr/>
        </p:nvSpPr>
        <p:spPr>
          <a:xfrm>
            <a:off x="2808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7EF35E-002E-41AF-A67C-11919F91777F}"/>
              </a:ext>
            </a:extLst>
          </p:cNvPr>
          <p:cNvSpPr/>
          <p:nvPr/>
        </p:nvSpPr>
        <p:spPr>
          <a:xfrm>
            <a:off x="2808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D2FF28BD-E9EE-42F9-8527-8B1156555835}"/>
              </a:ext>
            </a:extLst>
          </p:cNvPr>
          <p:cNvSpPr/>
          <p:nvPr/>
        </p:nvSpPr>
        <p:spPr>
          <a:xfrm>
            <a:off x="2988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ADAD861-79E3-404A-B5A4-6D407AB5FB12}"/>
              </a:ext>
            </a:extLst>
          </p:cNvPr>
          <p:cNvSpPr/>
          <p:nvPr/>
        </p:nvSpPr>
        <p:spPr>
          <a:xfrm>
            <a:off x="2988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A1F0D498-744F-4E67-B801-9A44339ECB27}"/>
              </a:ext>
            </a:extLst>
          </p:cNvPr>
          <p:cNvSpPr/>
          <p:nvPr/>
        </p:nvSpPr>
        <p:spPr>
          <a:xfrm>
            <a:off x="2988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713177-C3FA-46FE-B799-3650156E9193}"/>
              </a:ext>
            </a:extLst>
          </p:cNvPr>
          <p:cNvSpPr/>
          <p:nvPr/>
        </p:nvSpPr>
        <p:spPr>
          <a:xfrm>
            <a:off x="3348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About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A992AC-E2EF-4F59-B244-32B5DA4653A4}"/>
              </a:ext>
            </a:extLst>
          </p:cNvPr>
          <p:cNvSpPr/>
          <p:nvPr/>
        </p:nvSpPr>
        <p:spPr>
          <a:xfrm>
            <a:off x="2988000" y="1440000"/>
            <a:ext cx="6480000" cy="32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13CB33-AA4C-4DD6-B9F5-345D4A558F31}"/>
              </a:ext>
            </a:extLst>
          </p:cNvPr>
          <p:cNvSpPr/>
          <p:nvPr/>
        </p:nvSpPr>
        <p:spPr>
          <a:xfrm>
            <a:off x="2808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64CF1C-CED5-423A-9D07-E70173647251}"/>
              </a:ext>
            </a:extLst>
          </p:cNvPr>
          <p:cNvSpPr/>
          <p:nvPr/>
        </p:nvSpPr>
        <p:spPr>
          <a:xfrm>
            <a:off x="280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18DC14-CC81-4702-8960-2B66D692A631}"/>
              </a:ext>
            </a:extLst>
          </p:cNvPr>
          <p:cNvSpPr/>
          <p:nvPr/>
        </p:nvSpPr>
        <p:spPr>
          <a:xfrm>
            <a:off x="44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4C025F-CF1C-405F-BB68-CBA16CAB0F60}"/>
              </a:ext>
            </a:extLst>
          </p:cNvPr>
          <p:cNvSpPr/>
          <p:nvPr/>
        </p:nvSpPr>
        <p:spPr>
          <a:xfrm>
            <a:off x="62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5C37EE-8675-4954-81E0-6516465D295A}"/>
              </a:ext>
            </a:extLst>
          </p:cNvPr>
          <p:cNvSpPr/>
          <p:nvPr/>
        </p:nvSpPr>
        <p:spPr>
          <a:xfrm>
            <a:off x="802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F4CB4-BB7D-4024-8550-6615127C13C5}"/>
              </a:ext>
            </a:extLst>
          </p:cNvPr>
          <p:cNvSpPr/>
          <p:nvPr/>
        </p:nvSpPr>
        <p:spPr>
          <a:xfrm>
            <a:off x="5148000" y="162000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5B954-FE84-491D-AB13-2B25CBF3D4C1}"/>
              </a:ext>
            </a:extLst>
          </p:cNvPr>
          <p:cNvSpPr txBox="1"/>
          <p:nvPr/>
        </p:nvSpPr>
        <p:spPr>
          <a:xfrm>
            <a:off x="180000" y="2340720"/>
            <a:ext cx="2520000" cy="68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About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48AE6D-6961-491D-9F32-0F9BE61ED1FC}"/>
              </a:ext>
            </a:extLst>
          </p:cNvPr>
          <p:cNvSpPr/>
          <p:nvPr/>
        </p:nvSpPr>
        <p:spPr>
          <a:xfrm>
            <a:off x="3780000" y="2340000"/>
            <a:ext cx="5040000" cy="21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0760565-41A4-4957-A150-473B19BE5F09}"/>
              </a:ext>
            </a:extLst>
          </p:cNvPr>
          <p:cNvSpPr/>
          <p:nvPr/>
        </p:nvSpPr>
        <p:spPr>
          <a:xfrm>
            <a:off x="1620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029456-7BC9-4D7C-8A4C-CF55EFED8BA7}"/>
              </a:ext>
            </a:extLst>
          </p:cNvPr>
          <p:cNvSpPr/>
          <p:nvPr/>
        </p:nvSpPr>
        <p:spPr>
          <a:xfrm>
            <a:off x="1620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2F8FEBD2-1BB7-49D4-9B77-6DE72D868163}"/>
              </a:ext>
            </a:extLst>
          </p:cNvPr>
          <p:cNvSpPr/>
          <p:nvPr/>
        </p:nvSpPr>
        <p:spPr>
          <a:xfrm>
            <a:off x="1800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C1150470-D6F7-42F3-AD72-1F36B078A772}"/>
              </a:ext>
            </a:extLst>
          </p:cNvPr>
          <p:cNvSpPr/>
          <p:nvPr/>
        </p:nvSpPr>
        <p:spPr>
          <a:xfrm>
            <a:off x="1800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86AB5FC-9672-42DB-9FFA-DEFE5C8A53DB}"/>
              </a:ext>
            </a:extLst>
          </p:cNvPr>
          <p:cNvSpPr/>
          <p:nvPr/>
        </p:nvSpPr>
        <p:spPr>
          <a:xfrm>
            <a:off x="1800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D01442-96EA-4A0A-8169-E294DAFCBB0D}"/>
              </a:ext>
            </a:extLst>
          </p:cNvPr>
          <p:cNvSpPr/>
          <p:nvPr/>
        </p:nvSpPr>
        <p:spPr>
          <a:xfrm>
            <a:off x="2160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A90C5-84F0-4CA4-AF26-B6617B48F894}"/>
              </a:ext>
            </a:extLst>
          </p:cNvPr>
          <p:cNvSpPr/>
          <p:nvPr/>
        </p:nvSpPr>
        <p:spPr>
          <a:xfrm>
            <a:off x="1800000" y="1440000"/>
            <a:ext cx="6480000" cy="32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76CE64-5DFA-4DEC-81FF-35E2F04AFE62}"/>
              </a:ext>
            </a:extLst>
          </p:cNvPr>
          <p:cNvSpPr/>
          <p:nvPr/>
        </p:nvSpPr>
        <p:spPr>
          <a:xfrm>
            <a:off x="162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46BFB-4712-4B03-9B7F-9733F67DE86E}"/>
              </a:ext>
            </a:extLst>
          </p:cNvPr>
          <p:cNvSpPr/>
          <p:nvPr/>
        </p:nvSpPr>
        <p:spPr>
          <a:xfrm>
            <a:off x="162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8AA38D-228B-4DAC-82A1-A6284FDE12B2}"/>
              </a:ext>
            </a:extLst>
          </p:cNvPr>
          <p:cNvSpPr/>
          <p:nvPr/>
        </p:nvSpPr>
        <p:spPr>
          <a:xfrm>
            <a:off x="32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60E967-69F3-4C22-B384-ADAD7BF6F388}"/>
              </a:ext>
            </a:extLst>
          </p:cNvPr>
          <p:cNvSpPr/>
          <p:nvPr/>
        </p:nvSpPr>
        <p:spPr>
          <a:xfrm>
            <a:off x="50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09359-7DFE-4522-BB69-F0EA7A64AB15}"/>
              </a:ext>
            </a:extLst>
          </p:cNvPr>
          <p:cNvSpPr/>
          <p:nvPr/>
        </p:nvSpPr>
        <p:spPr>
          <a:xfrm>
            <a:off x="684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6A7086-14D9-4FB0-AF4E-1C4BB9359C50}"/>
              </a:ext>
            </a:extLst>
          </p:cNvPr>
          <p:cNvSpPr/>
          <p:nvPr/>
        </p:nvSpPr>
        <p:spPr>
          <a:xfrm>
            <a:off x="1800000" y="144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660FAD-90C4-4378-8524-2CBC05C40075}"/>
              </a:ext>
            </a:extLst>
          </p:cNvPr>
          <p:cNvSpPr/>
          <p:nvPr/>
        </p:nvSpPr>
        <p:spPr>
          <a:xfrm>
            <a:off x="3960000" y="144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5C76D-DD10-4C98-B416-D17218048832}"/>
              </a:ext>
            </a:extLst>
          </p:cNvPr>
          <p:cNvSpPr/>
          <p:nvPr/>
        </p:nvSpPr>
        <p:spPr>
          <a:xfrm>
            <a:off x="6120000" y="144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DB9105-F48F-4F62-B3AE-ED47B064E295}"/>
              </a:ext>
            </a:extLst>
          </p:cNvPr>
          <p:cNvSpPr/>
          <p:nvPr/>
        </p:nvSpPr>
        <p:spPr>
          <a:xfrm>
            <a:off x="6120000" y="306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DFAD91-0D60-45CF-BB0A-E0876F57E80D}"/>
              </a:ext>
            </a:extLst>
          </p:cNvPr>
          <p:cNvSpPr/>
          <p:nvPr/>
        </p:nvSpPr>
        <p:spPr>
          <a:xfrm>
            <a:off x="3960000" y="306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28E44C-686C-4BDE-899B-0E17453FA154}"/>
              </a:ext>
            </a:extLst>
          </p:cNvPr>
          <p:cNvSpPr/>
          <p:nvPr/>
        </p:nvSpPr>
        <p:spPr>
          <a:xfrm>
            <a:off x="1800000" y="3060000"/>
            <a:ext cx="216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CCD49E-4A0B-4DF0-8D42-DCD2F69C6F11}"/>
              </a:ext>
            </a:extLst>
          </p:cNvPr>
          <p:cNvSpPr/>
          <p:nvPr/>
        </p:nvSpPr>
        <p:spPr>
          <a:xfrm>
            <a:off x="2340000" y="154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48B2D1-26A1-455C-B2EF-21425ECF4864}"/>
              </a:ext>
            </a:extLst>
          </p:cNvPr>
          <p:cNvSpPr/>
          <p:nvPr/>
        </p:nvSpPr>
        <p:spPr>
          <a:xfrm>
            <a:off x="4500000" y="154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BE1152-632C-41ED-9241-BA33A5C8DC4D}"/>
              </a:ext>
            </a:extLst>
          </p:cNvPr>
          <p:cNvSpPr/>
          <p:nvPr/>
        </p:nvSpPr>
        <p:spPr>
          <a:xfrm>
            <a:off x="6660000" y="154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923EEA9-35AC-4051-AB68-4640773785BF}"/>
              </a:ext>
            </a:extLst>
          </p:cNvPr>
          <p:cNvSpPr/>
          <p:nvPr/>
        </p:nvSpPr>
        <p:spPr>
          <a:xfrm>
            <a:off x="6660000" y="316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20B6E7-0286-4F17-892F-6F7CE66C9D7C}"/>
              </a:ext>
            </a:extLst>
          </p:cNvPr>
          <p:cNvSpPr/>
          <p:nvPr/>
        </p:nvSpPr>
        <p:spPr>
          <a:xfrm>
            <a:off x="4500000" y="316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77BA9-BB54-4C60-A509-15FD618A5C13}"/>
              </a:ext>
            </a:extLst>
          </p:cNvPr>
          <p:cNvSpPr/>
          <p:nvPr/>
        </p:nvSpPr>
        <p:spPr>
          <a:xfrm>
            <a:off x="2340000" y="3168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ICON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C1C01C6-6F4A-41B9-A01D-D4D413F7454B}"/>
              </a:ext>
            </a:extLst>
          </p:cNvPr>
          <p:cNvSpPr/>
          <p:nvPr/>
        </p:nvSpPr>
        <p:spPr>
          <a:xfrm>
            <a:off x="2340000" y="273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25964A3-A118-429C-92B9-58E3B4CB8A56}"/>
              </a:ext>
            </a:extLst>
          </p:cNvPr>
          <p:cNvSpPr/>
          <p:nvPr/>
        </p:nvSpPr>
        <p:spPr>
          <a:xfrm>
            <a:off x="4500000" y="273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3F4ECD2-4E9F-44BE-AFCA-7E9176C6E493}"/>
              </a:ext>
            </a:extLst>
          </p:cNvPr>
          <p:cNvSpPr/>
          <p:nvPr/>
        </p:nvSpPr>
        <p:spPr>
          <a:xfrm>
            <a:off x="4500000" y="273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EAEA7B0-8787-42DE-BDA0-D40CE10E93E6}"/>
              </a:ext>
            </a:extLst>
          </p:cNvPr>
          <p:cNvSpPr/>
          <p:nvPr/>
        </p:nvSpPr>
        <p:spPr>
          <a:xfrm>
            <a:off x="6660000" y="273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95263BE-4E69-4AC0-AE7D-11B86CA069FF}"/>
              </a:ext>
            </a:extLst>
          </p:cNvPr>
          <p:cNvSpPr/>
          <p:nvPr/>
        </p:nvSpPr>
        <p:spPr>
          <a:xfrm>
            <a:off x="6660000" y="435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9C842B-75FE-467C-B7A2-7F05DF4C50B2}"/>
              </a:ext>
            </a:extLst>
          </p:cNvPr>
          <p:cNvSpPr/>
          <p:nvPr/>
        </p:nvSpPr>
        <p:spPr>
          <a:xfrm>
            <a:off x="4500000" y="435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1043D19-0EEF-47B9-BBAA-35BE08B07C30}"/>
              </a:ext>
            </a:extLst>
          </p:cNvPr>
          <p:cNvSpPr/>
          <p:nvPr/>
        </p:nvSpPr>
        <p:spPr>
          <a:xfrm>
            <a:off x="2340000" y="4356000"/>
            <a:ext cx="108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CED06E1-D521-4937-B71C-E177519A61CA}"/>
              </a:ext>
            </a:extLst>
          </p:cNvPr>
          <p:cNvSpPr/>
          <p:nvPr/>
        </p:nvSpPr>
        <p:spPr>
          <a:xfrm>
            <a:off x="2808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8E9562-C71B-4B20-9DFC-7CBB8DBB251F}"/>
              </a:ext>
            </a:extLst>
          </p:cNvPr>
          <p:cNvSpPr/>
          <p:nvPr/>
        </p:nvSpPr>
        <p:spPr>
          <a:xfrm>
            <a:off x="2808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C60424F-E0BC-4223-9EA4-38E1841D23E7}"/>
              </a:ext>
            </a:extLst>
          </p:cNvPr>
          <p:cNvSpPr/>
          <p:nvPr/>
        </p:nvSpPr>
        <p:spPr>
          <a:xfrm>
            <a:off x="2988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2909A23-5AAC-4EF3-BE37-CC8718FE2837}"/>
              </a:ext>
            </a:extLst>
          </p:cNvPr>
          <p:cNvSpPr/>
          <p:nvPr/>
        </p:nvSpPr>
        <p:spPr>
          <a:xfrm>
            <a:off x="2988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FD7A7B5-6384-4882-95EA-8A9FD34C5BFE}"/>
              </a:ext>
            </a:extLst>
          </p:cNvPr>
          <p:cNvSpPr/>
          <p:nvPr/>
        </p:nvSpPr>
        <p:spPr>
          <a:xfrm>
            <a:off x="2988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B07B53-BA6C-49D3-891C-8E9BC7BB32D9}"/>
              </a:ext>
            </a:extLst>
          </p:cNvPr>
          <p:cNvSpPr/>
          <p:nvPr/>
        </p:nvSpPr>
        <p:spPr>
          <a:xfrm>
            <a:off x="3348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789A78-4750-42F5-9D98-1457626A5D4C}"/>
              </a:ext>
            </a:extLst>
          </p:cNvPr>
          <p:cNvSpPr/>
          <p:nvPr/>
        </p:nvSpPr>
        <p:spPr>
          <a:xfrm>
            <a:off x="2988000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FF8F6A0-9C10-4D97-A75D-B6313D0169CC}"/>
              </a:ext>
            </a:extLst>
          </p:cNvPr>
          <p:cNvSpPr/>
          <p:nvPr/>
        </p:nvSpPr>
        <p:spPr>
          <a:xfrm>
            <a:off x="2988000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1358C8-98E7-4BB0-889E-C2421C0B3FB2}"/>
              </a:ext>
            </a:extLst>
          </p:cNvPr>
          <p:cNvSpPr/>
          <p:nvPr/>
        </p:nvSpPr>
        <p:spPr>
          <a:xfrm>
            <a:off x="2988000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051C0D-0932-49AC-9542-BA007616C61F}"/>
              </a:ext>
            </a:extLst>
          </p:cNvPr>
          <p:cNvSpPr/>
          <p:nvPr/>
        </p:nvSpPr>
        <p:spPr>
          <a:xfrm>
            <a:off x="2808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098368-28F8-4DD4-8B7F-DE6220538F2A}"/>
              </a:ext>
            </a:extLst>
          </p:cNvPr>
          <p:cNvSpPr/>
          <p:nvPr/>
        </p:nvSpPr>
        <p:spPr>
          <a:xfrm>
            <a:off x="2988000" y="12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50626D-232A-4026-B7E7-B5B380FC23C2}"/>
              </a:ext>
            </a:extLst>
          </p:cNvPr>
          <p:cNvSpPr/>
          <p:nvPr/>
        </p:nvSpPr>
        <p:spPr>
          <a:xfrm>
            <a:off x="2988000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EE1AC0-6145-4A2B-B675-D2E398023E14}"/>
              </a:ext>
            </a:extLst>
          </p:cNvPr>
          <p:cNvSpPr/>
          <p:nvPr/>
        </p:nvSpPr>
        <p:spPr>
          <a:xfrm>
            <a:off x="280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FA19BA-5C61-450D-BEEE-7F6F1265C52D}"/>
              </a:ext>
            </a:extLst>
          </p:cNvPr>
          <p:cNvSpPr/>
          <p:nvPr/>
        </p:nvSpPr>
        <p:spPr>
          <a:xfrm>
            <a:off x="44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40528C-8B01-4F25-A9FC-2D5B62DE7A7A}"/>
              </a:ext>
            </a:extLst>
          </p:cNvPr>
          <p:cNvSpPr/>
          <p:nvPr/>
        </p:nvSpPr>
        <p:spPr>
          <a:xfrm>
            <a:off x="62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C40B5A-DD3C-4ADA-A9CE-A52D4A16C46E}"/>
              </a:ext>
            </a:extLst>
          </p:cNvPr>
          <p:cNvSpPr/>
          <p:nvPr/>
        </p:nvSpPr>
        <p:spPr>
          <a:xfrm>
            <a:off x="802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403780-0F77-46BE-A930-51CDFEEF4073}"/>
              </a:ext>
            </a:extLst>
          </p:cNvPr>
          <p:cNvSpPr/>
          <p:nvPr/>
        </p:nvSpPr>
        <p:spPr>
          <a:xfrm>
            <a:off x="60948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FE1478-FF0D-46C8-9691-4762EDA4FF3A}"/>
              </a:ext>
            </a:extLst>
          </p:cNvPr>
          <p:cNvSpPr/>
          <p:nvPr/>
        </p:nvSpPr>
        <p:spPr>
          <a:xfrm>
            <a:off x="62460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0652557-F696-42F1-8B8A-B2F0485AAC16}"/>
              </a:ext>
            </a:extLst>
          </p:cNvPr>
          <p:cNvSpPr/>
          <p:nvPr/>
        </p:nvSpPr>
        <p:spPr>
          <a:xfrm>
            <a:off x="6408000" y="2718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FAE072-1050-42F6-9B2B-B49910770088}"/>
              </a:ext>
            </a:extLst>
          </p:cNvPr>
          <p:cNvSpPr/>
          <p:nvPr/>
        </p:nvSpPr>
        <p:spPr>
          <a:xfrm>
            <a:off x="2988000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EC4DA-CADE-4251-A123-E377A199E761}"/>
              </a:ext>
            </a:extLst>
          </p:cNvPr>
          <p:cNvSpPr/>
          <p:nvPr/>
        </p:nvSpPr>
        <p:spPr>
          <a:xfrm>
            <a:off x="2988000" y="1620000"/>
            <a:ext cx="4420079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A6B37C-6593-43B1-8CF6-9AE941C34866}"/>
              </a:ext>
            </a:extLst>
          </p:cNvPr>
          <p:cNvSpPr/>
          <p:nvPr/>
        </p:nvSpPr>
        <p:spPr>
          <a:xfrm>
            <a:off x="7408080" y="1628639"/>
            <a:ext cx="1879919" cy="53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Next 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87CA9FF-7F12-4E7E-A9E3-5A27BCEB3E75}"/>
              </a:ext>
            </a:extLst>
          </p:cNvPr>
          <p:cNvSpPr/>
          <p:nvPr/>
        </p:nvSpPr>
        <p:spPr>
          <a:xfrm>
            <a:off x="7408080" y="2160000"/>
            <a:ext cx="187991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01EC9C-2D40-4F72-AD34-9A2AC6DC6E18}"/>
              </a:ext>
            </a:extLst>
          </p:cNvPr>
          <p:cNvSpPr/>
          <p:nvPr/>
        </p:nvSpPr>
        <p:spPr>
          <a:xfrm>
            <a:off x="334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Create a Medication Reminder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837236-754E-48B8-A5CC-E604F02C2507}"/>
              </a:ext>
            </a:extLst>
          </p:cNvPr>
          <p:cNvSpPr/>
          <p:nvPr/>
        </p:nvSpPr>
        <p:spPr>
          <a:xfrm>
            <a:off x="478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Body Measurement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5B7EF0-D19F-41BD-9ED5-F9A26E7DAFEE}"/>
              </a:ext>
            </a:extLst>
          </p:cNvPr>
          <p:cNvSpPr/>
          <p:nvPr/>
        </p:nvSpPr>
        <p:spPr>
          <a:xfrm>
            <a:off x="784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2C377F-B1AD-4D4C-8D64-FF6B1B80AE01}"/>
              </a:ext>
            </a:extLst>
          </p:cNvPr>
          <p:cNvSpPr/>
          <p:nvPr/>
        </p:nvSpPr>
        <p:spPr>
          <a:xfrm>
            <a:off x="9468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64BB0B1-23B3-4C0C-866A-AE41978EA67F}"/>
              </a:ext>
            </a:extLst>
          </p:cNvPr>
          <p:cNvSpPr/>
          <p:nvPr/>
        </p:nvSpPr>
        <p:spPr>
          <a:xfrm>
            <a:off x="9468000" y="10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20474A-205C-4B26-AAC8-632B512B8328}"/>
              </a:ext>
            </a:extLst>
          </p:cNvPr>
          <p:cNvSpPr/>
          <p:nvPr/>
        </p:nvSpPr>
        <p:spPr>
          <a:xfrm>
            <a:off x="640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Missed Doses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7CA00B-29E7-4421-94AA-77257FB39599}"/>
              </a:ext>
            </a:extLst>
          </p:cNvPr>
          <p:cNvSpPr/>
          <p:nvPr/>
        </p:nvSpPr>
        <p:spPr>
          <a:xfrm>
            <a:off x="4788000" y="1080000"/>
            <a:ext cx="486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5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005327D-FDD4-40E8-AB89-A7A8C6A4D1AE}"/>
              </a:ext>
            </a:extLst>
          </p:cNvPr>
          <p:cNvSpPr/>
          <p:nvPr/>
        </p:nvSpPr>
        <p:spPr>
          <a:xfrm>
            <a:off x="2808000" y="1080000"/>
            <a:ext cx="19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B96678-0451-4639-9E7E-57C9DE898CAB}"/>
              </a:ext>
            </a:extLst>
          </p:cNvPr>
          <p:cNvSpPr/>
          <p:nvPr/>
        </p:nvSpPr>
        <p:spPr>
          <a:xfrm>
            <a:off x="2808000" y="36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endParaRPr lang="en-GB" sz="11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BC82611-1A50-45CA-BD2D-D4F7DD63820E}"/>
              </a:ext>
            </a:extLst>
          </p:cNvPr>
          <p:cNvSpPr/>
          <p:nvPr/>
        </p:nvSpPr>
        <p:spPr>
          <a:xfrm>
            <a:off x="2808000" y="10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3E1957A-10A0-4FB7-9364-78727DD20D4B}"/>
              </a:ext>
            </a:extLst>
          </p:cNvPr>
          <p:cNvSpPr/>
          <p:nvPr/>
        </p:nvSpPr>
        <p:spPr>
          <a:xfrm>
            <a:off x="2808000" y="14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Medication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7A42E43-98D2-49CD-B64C-D5EA87B76DEE}"/>
              </a:ext>
            </a:extLst>
          </p:cNvPr>
          <p:cNvSpPr/>
          <p:nvPr/>
        </p:nvSpPr>
        <p:spPr>
          <a:xfrm>
            <a:off x="2808000" y="216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Testing Tools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FF3AA8F-FBDB-4FC3-8CA7-06DBCDB1A32A}"/>
              </a:ext>
            </a:extLst>
          </p:cNvPr>
          <p:cNvSpPr/>
          <p:nvPr/>
        </p:nvSpPr>
        <p:spPr>
          <a:xfrm>
            <a:off x="2808000" y="32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About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84A333C-4F9D-4961-927C-DFD873EE641B}"/>
              </a:ext>
            </a:extLst>
          </p:cNvPr>
          <p:cNvSpPr/>
          <p:nvPr/>
        </p:nvSpPr>
        <p:spPr>
          <a:xfrm>
            <a:off x="2808000" y="18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72A07D-FC5F-454E-A904-1872C4E47B6E}"/>
              </a:ext>
            </a:extLst>
          </p:cNvPr>
          <p:cNvSpPr/>
          <p:nvPr/>
        </p:nvSpPr>
        <p:spPr>
          <a:xfrm>
            <a:off x="2808000" y="28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Settings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DFB39-F3F7-4E61-AA45-24599AB2183B}"/>
              </a:ext>
            </a:extLst>
          </p:cNvPr>
          <p:cNvSpPr txBox="1"/>
          <p:nvPr/>
        </p:nvSpPr>
        <p:spPr>
          <a:xfrm>
            <a:off x="180000" y="2340360"/>
            <a:ext cx="2520000" cy="68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Mobile Side Menu (Logged In)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58F9EEC-12CD-4F1A-957C-90C584E7C94B}"/>
              </a:ext>
            </a:extLst>
          </p:cNvPr>
          <p:cNvSpPr/>
          <p:nvPr/>
        </p:nvSpPr>
        <p:spPr>
          <a:xfrm>
            <a:off x="2808000" y="252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07FAB9-1355-4305-88EC-6A4B9ED4D022}"/>
              </a:ext>
            </a:extLst>
          </p:cNvPr>
          <p:cNvSpPr/>
          <p:nvPr/>
        </p:nvSpPr>
        <p:spPr>
          <a:xfrm>
            <a:off x="1620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BEAECE6-FD48-418A-B9B3-67C1AC0E8A77}"/>
              </a:ext>
            </a:extLst>
          </p:cNvPr>
          <p:cNvSpPr/>
          <p:nvPr/>
        </p:nvSpPr>
        <p:spPr>
          <a:xfrm>
            <a:off x="1620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3AFDFA7B-8FCC-43FC-9D80-23F8BC27BF3F}"/>
              </a:ext>
            </a:extLst>
          </p:cNvPr>
          <p:cNvSpPr/>
          <p:nvPr/>
        </p:nvSpPr>
        <p:spPr>
          <a:xfrm>
            <a:off x="1800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A42C048-F8C3-4C04-A2BB-BB8B345803AF}"/>
              </a:ext>
            </a:extLst>
          </p:cNvPr>
          <p:cNvSpPr/>
          <p:nvPr/>
        </p:nvSpPr>
        <p:spPr>
          <a:xfrm>
            <a:off x="1800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CA156AD-7D42-4825-B27F-C867B14E193B}"/>
              </a:ext>
            </a:extLst>
          </p:cNvPr>
          <p:cNvSpPr/>
          <p:nvPr/>
        </p:nvSpPr>
        <p:spPr>
          <a:xfrm>
            <a:off x="1800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DBBE78-28C2-421F-A2B5-3C339ECAA1DB}"/>
              </a:ext>
            </a:extLst>
          </p:cNvPr>
          <p:cNvSpPr/>
          <p:nvPr/>
        </p:nvSpPr>
        <p:spPr>
          <a:xfrm>
            <a:off x="2160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D5F4F2-DE98-4EB7-A15D-7172CB68D065}"/>
              </a:ext>
            </a:extLst>
          </p:cNvPr>
          <p:cNvSpPr/>
          <p:nvPr/>
        </p:nvSpPr>
        <p:spPr>
          <a:xfrm>
            <a:off x="1800000" y="1800000"/>
            <a:ext cx="6480000" cy="28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50D727-D9AD-4F3F-8DAF-533DC76F98D0}"/>
              </a:ext>
            </a:extLst>
          </p:cNvPr>
          <p:cNvSpPr/>
          <p:nvPr/>
        </p:nvSpPr>
        <p:spPr>
          <a:xfrm>
            <a:off x="162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AB3CA5-19FE-4BA7-BC48-D4A94A8C91E4}"/>
              </a:ext>
            </a:extLst>
          </p:cNvPr>
          <p:cNvSpPr/>
          <p:nvPr/>
        </p:nvSpPr>
        <p:spPr>
          <a:xfrm>
            <a:off x="1800000" y="144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66C926-97C3-4169-B8BE-FFA826F1AE97}"/>
              </a:ext>
            </a:extLst>
          </p:cNvPr>
          <p:cNvSpPr/>
          <p:nvPr/>
        </p:nvSpPr>
        <p:spPr>
          <a:xfrm>
            <a:off x="162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DEF59F-F9F8-4CC5-968C-83F913E903C0}"/>
              </a:ext>
            </a:extLst>
          </p:cNvPr>
          <p:cNvSpPr/>
          <p:nvPr/>
        </p:nvSpPr>
        <p:spPr>
          <a:xfrm>
            <a:off x="32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040C98-B396-4658-A496-87D60A50411A}"/>
              </a:ext>
            </a:extLst>
          </p:cNvPr>
          <p:cNvSpPr/>
          <p:nvPr/>
        </p:nvSpPr>
        <p:spPr>
          <a:xfrm>
            <a:off x="50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FF693E-610D-4E79-AC68-A97B1C54DCEA}"/>
              </a:ext>
            </a:extLst>
          </p:cNvPr>
          <p:cNvSpPr/>
          <p:nvPr/>
        </p:nvSpPr>
        <p:spPr>
          <a:xfrm>
            <a:off x="684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8EB605B-BCC6-456C-B3D4-9EF96D692ADA}"/>
              </a:ext>
            </a:extLst>
          </p:cNvPr>
          <p:cNvSpPr/>
          <p:nvPr/>
        </p:nvSpPr>
        <p:spPr>
          <a:xfrm>
            <a:off x="1620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C67C517-4B2A-4F72-A55B-9FEC46ADF617}"/>
              </a:ext>
            </a:extLst>
          </p:cNvPr>
          <p:cNvSpPr/>
          <p:nvPr/>
        </p:nvSpPr>
        <p:spPr>
          <a:xfrm>
            <a:off x="1620000" y="5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9B488F3C-8536-4A39-BAA1-C9FF380ABC38}"/>
              </a:ext>
            </a:extLst>
          </p:cNvPr>
          <p:cNvSpPr/>
          <p:nvPr/>
        </p:nvSpPr>
        <p:spPr>
          <a:xfrm>
            <a:off x="1800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EC29B38-18C1-48A5-8BFE-B762CD7C68B4}"/>
              </a:ext>
            </a:extLst>
          </p:cNvPr>
          <p:cNvSpPr/>
          <p:nvPr/>
        </p:nvSpPr>
        <p:spPr>
          <a:xfrm>
            <a:off x="1800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14B3BA8-68E3-4BCA-9051-72D037DBF57A}"/>
              </a:ext>
            </a:extLst>
          </p:cNvPr>
          <p:cNvSpPr/>
          <p:nvPr/>
        </p:nvSpPr>
        <p:spPr>
          <a:xfrm>
            <a:off x="1800000" y="108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88F8C5-A14A-4C92-AE4F-9944FAAB6ECA}"/>
              </a:ext>
            </a:extLst>
          </p:cNvPr>
          <p:cNvSpPr/>
          <p:nvPr/>
        </p:nvSpPr>
        <p:spPr>
          <a:xfrm>
            <a:off x="2160000" y="72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1F7E8D-A5A6-4D2D-A01E-B27B83CB302E}"/>
              </a:ext>
            </a:extLst>
          </p:cNvPr>
          <p:cNvSpPr/>
          <p:nvPr/>
        </p:nvSpPr>
        <p:spPr>
          <a:xfrm>
            <a:off x="1800000" y="1800000"/>
            <a:ext cx="64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D818BF-F04F-4E78-ABDB-2DD10946C1A4}"/>
              </a:ext>
            </a:extLst>
          </p:cNvPr>
          <p:cNvSpPr/>
          <p:nvPr/>
        </p:nvSpPr>
        <p:spPr>
          <a:xfrm>
            <a:off x="1800000" y="3420000"/>
            <a:ext cx="64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20B915-5DF7-4D12-8CA6-DDBC93E704D6}"/>
              </a:ext>
            </a:extLst>
          </p:cNvPr>
          <p:cNvSpPr/>
          <p:nvPr/>
        </p:nvSpPr>
        <p:spPr>
          <a:xfrm>
            <a:off x="162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AB3887-1223-4DF5-875D-80EEC9B50AB8}"/>
              </a:ext>
            </a:extLst>
          </p:cNvPr>
          <p:cNvSpPr/>
          <p:nvPr/>
        </p:nvSpPr>
        <p:spPr>
          <a:xfrm>
            <a:off x="1800000" y="144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25EC43-870C-4A1D-A4F4-3431C75D1A6E}"/>
              </a:ext>
            </a:extLst>
          </p:cNvPr>
          <p:cNvSpPr/>
          <p:nvPr/>
        </p:nvSpPr>
        <p:spPr>
          <a:xfrm>
            <a:off x="1800000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BFA3C9-307A-4082-AEBE-2F65D2924EED}"/>
              </a:ext>
            </a:extLst>
          </p:cNvPr>
          <p:cNvSpPr/>
          <p:nvPr/>
        </p:nvSpPr>
        <p:spPr>
          <a:xfrm>
            <a:off x="162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F23578-3A45-4859-958F-D6F19A94FC45}"/>
              </a:ext>
            </a:extLst>
          </p:cNvPr>
          <p:cNvSpPr/>
          <p:nvPr/>
        </p:nvSpPr>
        <p:spPr>
          <a:xfrm>
            <a:off x="32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92FD22-D4EB-42A5-9081-8214A20E94F4}"/>
              </a:ext>
            </a:extLst>
          </p:cNvPr>
          <p:cNvSpPr/>
          <p:nvPr/>
        </p:nvSpPr>
        <p:spPr>
          <a:xfrm>
            <a:off x="50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FC81C4-2878-474B-A717-8AE944C53BE8}"/>
              </a:ext>
            </a:extLst>
          </p:cNvPr>
          <p:cNvSpPr/>
          <p:nvPr/>
        </p:nvSpPr>
        <p:spPr>
          <a:xfrm>
            <a:off x="684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A5D3F7-921D-48F8-AEB6-AA0F826EBA74}"/>
              </a:ext>
            </a:extLst>
          </p:cNvPr>
          <p:cNvSpPr/>
          <p:nvPr/>
        </p:nvSpPr>
        <p:spPr>
          <a:xfrm>
            <a:off x="4860000" y="2700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1B52BB-4C4C-4D28-B9D2-ABBFFD802DA8}"/>
              </a:ext>
            </a:extLst>
          </p:cNvPr>
          <p:cNvSpPr/>
          <p:nvPr/>
        </p:nvSpPr>
        <p:spPr>
          <a:xfrm>
            <a:off x="5040000" y="2700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AB9E72-DC55-4517-908C-0D3E5A4CC8B3}"/>
              </a:ext>
            </a:extLst>
          </p:cNvPr>
          <p:cNvSpPr/>
          <p:nvPr/>
        </p:nvSpPr>
        <p:spPr>
          <a:xfrm>
            <a:off x="5220000" y="2700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44D162-2576-4979-B99E-47ED6AEABD2F}"/>
              </a:ext>
            </a:extLst>
          </p:cNvPr>
          <p:cNvSpPr/>
          <p:nvPr/>
        </p:nvSpPr>
        <p:spPr>
          <a:xfrm>
            <a:off x="1620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6F548BB-4979-4FDD-9F5F-3F2A4E4CFEF8}"/>
              </a:ext>
            </a:extLst>
          </p:cNvPr>
          <p:cNvSpPr/>
          <p:nvPr/>
        </p:nvSpPr>
        <p:spPr>
          <a:xfrm>
            <a:off x="1800000" y="1159920"/>
            <a:ext cx="6480000" cy="3520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2174C1-0B8D-45AE-9A5E-7087EBB482B5}"/>
              </a:ext>
            </a:extLst>
          </p:cNvPr>
          <p:cNvSpPr/>
          <p:nvPr/>
        </p:nvSpPr>
        <p:spPr>
          <a:xfrm>
            <a:off x="162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68EAE89-FFB9-40B9-B9D0-B437AE40A031}"/>
              </a:ext>
            </a:extLst>
          </p:cNvPr>
          <p:cNvSpPr/>
          <p:nvPr/>
        </p:nvSpPr>
        <p:spPr>
          <a:xfrm>
            <a:off x="4140000" y="720000"/>
            <a:ext cx="18000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CFB2720-F631-4090-96A6-8263FA713083}"/>
              </a:ext>
            </a:extLst>
          </p:cNvPr>
          <p:cNvSpPr/>
          <p:nvPr/>
        </p:nvSpPr>
        <p:spPr>
          <a:xfrm>
            <a:off x="162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E0443-F4E1-49B6-AF96-2F280556D85F}"/>
              </a:ext>
            </a:extLst>
          </p:cNvPr>
          <p:cNvSpPr/>
          <p:nvPr/>
        </p:nvSpPr>
        <p:spPr>
          <a:xfrm>
            <a:off x="32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6EF1AB-063A-4132-8069-2082EA249491}"/>
              </a:ext>
            </a:extLst>
          </p:cNvPr>
          <p:cNvSpPr/>
          <p:nvPr/>
        </p:nvSpPr>
        <p:spPr>
          <a:xfrm>
            <a:off x="50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5ED5E6-C7E2-4FA1-9728-8ECBB951F16E}"/>
              </a:ext>
            </a:extLst>
          </p:cNvPr>
          <p:cNvSpPr/>
          <p:nvPr/>
        </p:nvSpPr>
        <p:spPr>
          <a:xfrm>
            <a:off x="684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8BB013-D63C-4A49-8573-CEAF29CCA24B}"/>
              </a:ext>
            </a:extLst>
          </p:cNvPr>
          <p:cNvSpPr/>
          <p:nvPr/>
        </p:nvSpPr>
        <p:spPr>
          <a:xfrm>
            <a:off x="4500000" y="14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944D94-959A-4B3D-A559-FFF0047A9826}"/>
              </a:ext>
            </a:extLst>
          </p:cNvPr>
          <p:cNvSpPr/>
          <p:nvPr/>
        </p:nvSpPr>
        <p:spPr>
          <a:xfrm>
            <a:off x="2880000" y="2015999"/>
            <a:ext cx="43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email address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8A6F8-5ABC-438B-9245-7387947D38D8}"/>
              </a:ext>
            </a:extLst>
          </p:cNvPr>
          <p:cNvSpPr/>
          <p:nvPr/>
        </p:nvSpPr>
        <p:spPr>
          <a:xfrm>
            <a:off x="2880000" y="2556000"/>
            <a:ext cx="43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Enter your password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A701B4-7A78-483F-9F4F-C7FE579D7A8D}"/>
              </a:ext>
            </a:extLst>
          </p:cNvPr>
          <p:cNvSpPr/>
          <p:nvPr/>
        </p:nvSpPr>
        <p:spPr>
          <a:xfrm>
            <a:off x="2880000" y="3096000"/>
            <a:ext cx="43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366B8D-4BB6-477A-9FCC-B1528E6710AC}"/>
              </a:ext>
            </a:extLst>
          </p:cNvPr>
          <p:cNvSpPr/>
          <p:nvPr/>
        </p:nvSpPr>
        <p:spPr>
          <a:xfrm>
            <a:off x="3060000" y="3708000"/>
            <a:ext cx="37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Don’t have an account?</a:t>
            </a: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GB" sz="1200" b="1" i="0" u="sng" strike="noStrike" kern="1200" cap="none">
                <a:ln>
                  <a:noFill/>
                </a:ln>
                <a:solidFill>
                  <a:srgbClr val="2A6099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Sign Up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F89DA4-F3E7-464E-9E36-908B573AB2B8}"/>
              </a:ext>
            </a:extLst>
          </p:cNvPr>
          <p:cNvSpPr/>
          <p:nvPr/>
        </p:nvSpPr>
        <p:spPr>
          <a:xfrm>
            <a:off x="3060000" y="4104000"/>
            <a:ext cx="37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solidFill>
                  <a:srgbClr val="666666"/>
                </a:solidFill>
              </a:defRPr>
            </a:pPr>
            <a:r>
              <a:rPr lang="en-GB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Skip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1E6EABE-DD83-4D97-A871-07FA5E447C07}"/>
              </a:ext>
            </a:extLst>
          </p:cNvPr>
          <p:cNvSpPr/>
          <p:nvPr/>
        </p:nvSpPr>
        <p:spPr>
          <a:xfrm>
            <a:off x="1620000" y="540000"/>
            <a:ext cx="68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4CC323F-F658-4B28-BC5F-EB67B6C54C83}"/>
              </a:ext>
            </a:extLst>
          </p:cNvPr>
          <p:cNvSpPr/>
          <p:nvPr/>
        </p:nvSpPr>
        <p:spPr>
          <a:xfrm>
            <a:off x="1800000" y="1080000"/>
            <a:ext cx="648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4EB4AB-B1D1-4901-B803-4C2B227979CC}"/>
              </a:ext>
            </a:extLst>
          </p:cNvPr>
          <p:cNvSpPr/>
          <p:nvPr/>
        </p:nvSpPr>
        <p:spPr>
          <a:xfrm>
            <a:off x="162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955671-7129-4C82-850E-F930BC1C7AFA}"/>
              </a:ext>
            </a:extLst>
          </p:cNvPr>
          <p:cNvSpPr/>
          <p:nvPr/>
        </p:nvSpPr>
        <p:spPr>
          <a:xfrm>
            <a:off x="1800000" y="640080"/>
            <a:ext cx="18000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 Back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53CAFC-413C-4304-B923-EB1CD2F0C2BA}"/>
              </a:ext>
            </a:extLst>
          </p:cNvPr>
          <p:cNvSpPr/>
          <p:nvPr/>
        </p:nvSpPr>
        <p:spPr>
          <a:xfrm>
            <a:off x="162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49F898-8F57-474B-AD7B-9E762A07797C}"/>
              </a:ext>
            </a:extLst>
          </p:cNvPr>
          <p:cNvSpPr/>
          <p:nvPr/>
        </p:nvSpPr>
        <p:spPr>
          <a:xfrm>
            <a:off x="32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3A02A6-4E96-499F-9AEC-C81834657979}"/>
              </a:ext>
            </a:extLst>
          </p:cNvPr>
          <p:cNvSpPr/>
          <p:nvPr/>
        </p:nvSpPr>
        <p:spPr>
          <a:xfrm>
            <a:off x="504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6A99631-B0BA-46F8-99E6-119A41404FBF}"/>
              </a:ext>
            </a:extLst>
          </p:cNvPr>
          <p:cNvSpPr/>
          <p:nvPr/>
        </p:nvSpPr>
        <p:spPr>
          <a:xfrm>
            <a:off x="684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82EA4C-513A-448F-BC80-B7171B2FDFCD}"/>
              </a:ext>
            </a:extLst>
          </p:cNvPr>
          <p:cNvSpPr/>
          <p:nvPr/>
        </p:nvSpPr>
        <p:spPr>
          <a:xfrm>
            <a:off x="3060000" y="1368000"/>
            <a:ext cx="2015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0887CF-EA3B-49CC-BF82-0080A0AAA414}"/>
              </a:ext>
            </a:extLst>
          </p:cNvPr>
          <p:cNvSpPr/>
          <p:nvPr/>
        </p:nvSpPr>
        <p:spPr>
          <a:xfrm>
            <a:off x="3060000" y="3708000"/>
            <a:ext cx="41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BUTTON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4665FB-83A5-414E-8DB9-4CB2389D7BA0}"/>
              </a:ext>
            </a:extLst>
          </p:cNvPr>
          <p:cNvSpPr/>
          <p:nvPr/>
        </p:nvSpPr>
        <p:spPr>
          <a:xfrm>
            <a:off x="3060000" y="4212000"/>
            <a:ext cx="37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/>
            </a:pPr>
            <a:r>
              <a:rPr lang="en-GB" sz="12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INFORMATIVE MESSAGE OR ACTION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1CC250-A56F-4316-99EC-D7DB2E91776A}"/>
              </a:ext>
            </a:extLst>
          </p:cNvPr>
          <p:cNvSpPr/>
          <p:nvPr/>
        </p:nvSpPr>
        <p:spPr>
          <a:xfrm>
            <a:off x="5148000" y="1368000"/>
            <a:ext cx="205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42EA09-DAF3-408E-8491-560C88D7735F}"/>
              </a:ext>
            </a:extLst>
          </p:cNvPr>
          <p:cNvSpPr/>
          <p:nvPr/>
        </p:nvSpPr>
        <p:spPr>
          <a:xfrm>
            <a:off x="3060000" y="1835999"/>
            <a:ext cx="41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F7773D-8100-42A1-A7BD-7C0048BF2FA7}"/>
              </a:ext>
            </a:extLst>
          </p:cNvPr>
          <p:cNvSpPr/>
          <p:nvPr/>
        </p:nvSpPr>
        <p:spPr>
          <a:xfrm>
            <a:off x="3060000" y="2772000"/>
            <a:ext cx="41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6B524C-D9EB-4B9D-9D51-CE998D188BB2}"/>
              </a:ext>
            </a:extLst>
          </p:cNvPr>
          <p:cNvSpPr/>
          <p:nvPr/>
        </p:nvSpPr>
        <p:spPr>
          <a:xfrm>
            <a:off x="3060000" y="3240000"/>
            <a:ext cx="41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AC30D-C6C8-4877-96B0-A99102F3242F}"/>
              </a:ext>
            </a:extLst>
          </p:cNvPr>
          <p:cNvSpPr/>
          <p:nvPr/>
        </p:nvSpPr>
        <p:spPr>
          <a:xfrm>
            <a:off x="3060000" y="2304000"/>
            <a:ext cx="41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PLACEHOLDER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5D757C-FB4E-45FE-99A2-B6994B916221}"/>
              </a:ext>
            </a:extLst>
          </p:cNvPr>
          <p:cNvSpPr/>
          <p:nvPr/>
        </p:nvSpPr>
        <p:spPr>
          <a:xfrm>
            <a:off x="2880000" y="2160000"/>
            <a:ext cx="450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&lt;&lt;Message Header&gt;&gt;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&lt;&lt;Message Description&gt;&gt;</a:t>
            </a: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		      &lt;&lt;Option A&gt;&gt;   &lt;&lt;Option B&gt;&gt;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B45-A272-4270-B88C-C0AA740764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GB"/>
              <a:t>Remaining Sections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342D2-A382-4A70-A437-04A979415C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70000" lnSpcReduction="2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GB">
                <a:highlight>
                  <a:srgbClr val="FFFF00"/>
                </a:highlight>
              </a:rPr>
              <a:t>Include an individual nominee section for representing each nominee.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GB" strike="sngStrike"/>
              <a:t>Settings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GB"/>
              <a:t>Adding Blood Pressure, Headache Section for Recording Body Measurement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GB"/>
              <a:t>Include My Eye Health with Graphs, Stats such as Average.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Indicate from eye test tools if there is a need to book an eye test with your opticianist based on average.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GB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Something like Google’s Health App or Samsung Health, MyTherapy may be good here...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530509-60F1-496D-AF8A-F99005DFB54E}"/>
              </a:ext>
            </a:extLst>
          </p:cNvPr>
          <p:cNvSpPr/>
          <p:nvPr/>
        </p:nvSpPr>
        <p:spPr>
          <a:xfrm>
            <a:off x="2916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78E2A7-A391-4953-A5C0-1FE94854E9F5}"/>
              </a:ext>
            </a:extLst>
          </p:cNvPr>
          <p:cNvSpPr/>
          <p:nvPr/>
        </p:nvSpPr>
        <p:spPr>
          <a:xfrm>
            <a:off x="2916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030B5DB-1324-412D-BE6F-64646DE67539}"/>
              </a:ext>
            </a:extLst>
          </p:cNvPr>
          <p:cNvSpPr/>
          <p:nvPr/>
        </p:nvSpPr>
        <p:spPr>
          <a:xfrm>
            <a:off x="3096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39523187-3E08-4231-89FC-0A00F9F8A5BD}"/>
              </a:ext>
            </a:extLst>
          </p:cNvPr>
          <p:cNvSpPr/>
          <p:nvPr/>
        </p:nvSpPr>
        <p:spPr>
          <a:xfrm>
            <a:off x="3096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3A6B0A2-0336-4C52-B03B-DC6A06B29B2E}"/>
              </a:ext>
            </a:extLst>
          </p:cNvPr>
          <p:cNvSpPr/>
          <p:nvPr/>
        </p:nvSpPr>
        <p:spPr>
          <a:xfrm>
            <a:off x="3096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30C15D-CFEF-4FC5-9897-F63A7D36D5E6}"/>
              </a:ext>
            </a:extLst>
          </p:cNvPr>
          <p:cNvSpPr/>
          <p:nvPr/>
        </p:nvSpPr>
        <p:spPr>
          <a:xfrm>
            <a:off x="3456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DB4BB7-54CF-4817-99D6-153ACF20D91C}"/>
              </a:ext>
            </a:extLst>
          </p:cNvPr>
          <p:cNvSpPr/>
          <p:nvPr/>
        </p:nvSpPr>
        <p:spPr>
          <a:xfrm>
            <a:off x="3096000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609C39-6950-4E1D-8F4E-E328C6CD3425}"/>
              </a:ext>
            </a:extLst>
          </p:cNvPr>
          <p:cNvSpPr/>
          <p:nvPr/>
        </p:nvSpPr>
        <p:spPr>
          <a:xfrm>
            <a:off x="3096000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B30297-82AC-4F6B-9DA0-FBC2A5E298BE}"/>
              </a:ext>
            </a:extLst>
          </p:cNvPr>
          <p:cNvSpPr/>
          <p:nvPr/>
        </p:nvSpPr>
        <p:spPr>
          <a:xfrm>
            <a:off x="3096000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DB0B19-6123-49C6-8234-0C295CCD7338}"/>
              </a:ext>
            </a:extLst>
          </p:cNvPr>
          <p:cNvSpPr/>
          <p:nvPr/>
        </p:nvSpPr>
        <p:spPr>
          <a:xfrm>
            <a:off x="2916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497BCE-94D6-490A-8F91-1FF9A7C92E4A}"/>
              </a:ext>
            </a:extLst>
          </p:cNvPr>
          <p:cNvSpPr/>
          <p:nvPr/>
        </p:nvSpPr>
        <p:spPr>
          <a:xfrm>
            <a:off x="3096000" y="12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2F9C44-716B-41B3-963B-7668FC153D65}"/>
              </a:ext>
            </a:extLst>
          </p:cNvPr>
          <p:cNvSpPr/>
          <p:nvPr/>
        </p:nvSpPr>
        <p:spPr>
          <a:xfrm>
            <a:off x="3096000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BD23D1-B77E-4F81-8661-CF86DD916E27}"/>
              </a:ext>
            </a:extLst>
          </p:cNvPr>
          <p:cNvSpPr/>
          <p:nvPr/>
        </p:nvSpPr>
        <p:spPr>
          <a:xfrm>
            <a:off x="291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7FE123-94D2-446B-87C4-DBDD4E767E9E}"/>
              </a:ext>
            </a:extLst>
          </p:cNvPr>
          <p:cNvSpPr/>
          <p:nvPr/>
        </p:nvSpPr>
        <p:spPr>
          <a:xfrm>
            <a:off x="45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7838FF-9A50-46C0-B485-0DC75A0EF3E7}"/>
              </a:ext>
            </a:extLst>
          </p:cNvPr>
          <p:cNvSpPr/>
          <p:nvPr/>
        </p:nvSpPr>
        <p:spPr>
          <a:xfrm>
            <a:off x="6336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7E34DA-A5F2-4A57-825A-E28847CC7A50}"/>
              </a:ext>
            </a:extLst>
          </p:cNvPr>
          <p:cNvSpPr/>
          <p:nvPr/>
        </p:nvSpPr>
        <p:spPr>
          <a:xfrm>
            <a:off x="8136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FE3D58-B483-4ABE-9623-D881658B12EE}"/>
              </a:ext>
            </a:extLst>
          </p:cNvPr>
          <p:cNvSpPr/>
          <p:nvPr/>
        </p:nvSpPr>
        <p:spPr>
          <a:xfrm>
            <a:off x="3096000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You currently have no medication reminders. Add a medication reminder.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67FA6-F080-443A-A3B6-C65D7164FBDC}"/>
              </a:ext>
            </a:extLst>
          </p:cNvPr>
          <p:cNvSpPr/>
          <p:nvPr/>
        </p:nvSpPr>
        <p:spPr>
          <a:xfrm>
            <a:off x="345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Create a Medication Reminder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8335C8-84D9-49CA-B0EA-9BE1D0F67200}"/>
              </a:ext>
            </a:extLst>
          </p:cNvPr>
          <p:cNvSpPr/>
          <p:nvPr/>
        </p:nvSpPr>
        <p:spPr>
          <a:xfrm>
            <a:off x="489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Body Measurement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71573C7-3178-4EF9-BFA0-66D2E11FF42F}"/>
              </a:ext>
            </a:extLst>
          </p:cNvPr>
          <p:cNvSpPr/>
          <p:nvPr/>
        </p:nvSpPr>
        <p:spPr>
          <a:xfrm>
            <a:off x="795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D82D95-A3CE-46FC-B89D-DA80319339D2}"/>
              </a:ext>
            </a:extLst>
          </p:cNvPr>
          <p:cNvSpPr/>
          <p:nvPr/>
        </p:nvSpPr>
        <p:spPr>
          <a:xfrm>
            <a:off x="9576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CE3A9E-09B3-44AC-B054-FFAA1C8A54DF}"/>
              </a:ext>
            </a:extLst>
          </p:cNvPr>
          <p:cNvSpPr/>
          <p:nvPr/>
        </p:nvSpPr>
        <p:spPr>
          <a:xfrm>
            <a:off x="9576000" y="10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B51A2B-C256-4B8C-893E-E3B59C63DE79}"/>
              </a:ext>
            </a:extLst>
          </p:cNvPr>
          <p:cNvSpPr/>
          <p:nvPr/>
        </p:nvSpPr>
        <p:spPr>
          <a:xfrm>
            <a:off x="6516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Missed Doses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2CF5C-7648-42C8-B7C4-B13A14D7DBE1}"/>
              </a:ext>
            </a:extLst>
          </p:cNvPr>
          <p:cNvSpPr txBox="1"/>
          <p:nvPr/>
        </p:nvSpPr>
        <p:spPr>
          <a:xfrm>
            <a:off x="180000" y="234036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 - with no Medication Reminders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4BA0761-03ED-45DC-AE0F-2369A1865FD5}"/>
              </a:ext>
            </a:extLst>
          </p:cNvPr>
          <p:cNvSpPr/>
          <p:nvPr/>
        </p:nvSpPr>
        <p:spPr>
          <a:xfrm>
            <a:off x="2951999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E49AC-7FBC-4225-8EBC-5D3DB3EAD811}"/>
              </a:ext>
            </a:extLst>
          </p:cNvPr>
          <p:cNvSpPr/>
          <p:nvPr/>
        </p:nvSpPr>
        <p:spPr>
          <a:xfrm>
            <a:off x="2951999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DFFC929-0F20-4B01-BC0C-7C0BA01DE4A6}"/>
              </a:ext>
            </a:extLst>
          </p:cNvPr>
          <p:cNvSpPr/>
          <p:nvPr/>
        </p:nvSpPr>
        <p:spPr>
          <a:xfrm>
            <a:off x="3131999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14AF94B-26F4-4359-A0AE-839934B31F83}"/>
              </a:ext>
            </a:extLst>
          </p:cNvPr>
          <p:cNvSpPr/>
          <p:nvPr/>
        </p:nvSpPr>
        <p:spPr>
          <a:xfrm>
            <a:off x="3131999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8846953-F66D-4D83-ADDE-04E03A072CD9}"/>
              </a:ext>
            </a:extLst>
          </p:cNvPr>
          <p:cNvSpPr/>
          <p:nvPr/>
        </p:nvSpPr>
        <p:spPr>
          <a:xfrm>
            <a:off x="3131999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158DFB-D3C6-4381-B7B5-7977DC3A58C2}"/>
              </a:ext>
            </a:extLst>
          </p:cNvPr>
          <p:cNvSpPr/>
          <p:nvPr/>
        </p:nvSpPr>
        <p:spPr>
          <a:xfrm>
            <a:off x="3491999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0951B0-1BBB-42AF-A2DC-195B151C7FB2}"/>
              </a:ext>
            </a:extLst>
          </p:cNvPr>
          <p:cNvSpPr/>
          <p:nvPr/>
        </p:nvSpPr>
        <p:spPr>
          <a:xfrm>
            <a:off x="3131999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835597-EF5F-4DCC-BB7D-69E8E046AA81}"/>
              </a:ext>
            </a:extLst>
          </p:cNvPr>
          <p:cNvSpPr/>
          <p:nvPr/>
        </p:nvSpPr>
        <p:spPr>
          <a:xfrm>
            <a:off x="3131999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ED87DD-1C52-44C2-A404-4CDDB7A5F9FB}"/>
              </a:ext>
            </a:extLst>
          </p:cNvPr>
          <p:cNvSpPr/>
          <p:nvPr/>
        </p:nvSpPr>
        <p:spPr>
          <a:xfrm>
            <a:off x="3131999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0B2A32-584B-4FC2-84C8-C67542881B86}"/>
              </a:ext>
            </a:extLst>
          </p:cNvPr>
          <p:cNvSpPr/>
          <p:nvPr/>
        </p:nvSpPr>
        <p:spPr>
          <a:xfrm>
            <a:off x="2951999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C07168-FA13-435F-8C48-E8B676E943B0}"/>
              </a:ext>
            </a:extLst>
          </p:cNvPr>
          <p:cNvSpPr/>
          <p:nvPr/>
        </p:nvSpPr>
        <p:spPr>
          <a:xfrm>
            <a:off x="3131999" y="12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0E186F-06CB-4DE9-B608-582973AECB0A}"/>
              </a:ext>
            </a:extLst>
          </p:cNvPr>
          <p:cNvSpPr/>
          <p:nvPr/>
        </p:nvSpPr>
        <p:spPr>
          <a:xfrm>
            <a:off x="3131999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E7F7F0-026B-4964-80F3-54F316F8E8EE}"/>
              </a:ext>
            </a:extLst>
          </p:cNvPr>
          <p:cNvSpPr/>
          <p:nvPr/>
        </p:nvSpPr>
        <p:spPr>
          <a:xfrm>
            <a:off x="2951999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B15253-5A82-4B2C-B506-B787A4A21753}"/>
              </a:ext>
            </a:extLst>
          </p:cNvPr>
          <p:cNvSpPr/>
          <p:nvPr/>
        </p:nvSpPr>
        <p:spPr>
          <a:xfrm>
            <a:off x="457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C49E1D-291E-4532-A478-7598978B4FCE}"/>
              </a:ext>
            </a:extLst>
          </p:cNvPr>
          <p:cNvSpPr/>
          <p:nvPr/>
        </p:nvSpPr>
        <p:spPr>
          <a:xfrm>
            <a:off x="6372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5D4153-295E-4398-AA29-A6766012BF64}"/>
              </a:ext>
            </a:extLst>
          </p:cNvPr>
          <p:cNvSpPr/>
          <p:nvPr/>
        </p:nvSpPr>
        <p:spPr>
          <a:xfrm>
            <a:off x="8172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3EBE58-718D-49B6-9DE7-A6088E35CB35}"/>
              </a:ext>
            </a:extLst>
          </p:cNvPr>
          <p:cNvSpPr/>
          <p:nvPr/>
        </p:nvSpPr>
        <p:spPr>
          <a:xfrm>
            <a:off x="62388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6B69AD-24A3-4695-ABA8-67FF844AB8F2}"/>
              </a:ext>
            </a:extLst>
          </p:cNvPr>
          <p:cNvSpPr/>
          <p:nvPr/>
        </p:nvSpPr>
        <p:spPr>
          <a:xfrm>
            <a:off x="63900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F171E-E280-4D45-901D-4F79D5C08FD8}"/>
              </a:ext>
            </a:extLst>
          </p:cNvPr>
          <p:cNvSpPr/>
          <p:nvPr/>
        </p:nvSpPr>
        <p:spPr>
          <a:xfrm>
            <a:off x="6552000" y="2718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04D919-6714-4158-9DD5-CFEBBA1AAB02}"/>
              </a:ext>
            </a:extLst>
          </p:cNvPr>
          <p:cNvSpPr/>
          <p:nvPr/>
        </p:nvSpPr>
        <p:spPr>
          <a:xfrm>
            <a:off x="3131999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ACECE2A-383B-4290-85F6-9349C8628C67}"/>
              </a:ext>
            </a:extLst>
          </p:cNvPr>
          <p:cNvSpPr/>
          <p:nvPr/>
        </p:nvSpPr>
        <p:spPr>
          <a:xfrm>
            <a:off x="3131999" y="1620000"/>
            <a:ext cx="4420079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E8BD5E-7208-4C63-8C5D-C3397FFDD3C9}"/>
              </a:ext>
            </a:extLst>
          </p:cNvPr>
          <p:cNvSpPr/>
          <p:nvPr/>
        </p:nvSpPr>
        <p:spPr>
          <a:xfrm>
            <a:off x="7552079" y="1628639"/>
            <a:ext cx="1879919" cy="53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Next 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3508A6-D059-47AF-866F-FC5CCC4BA026}"/>
              </a:ext>
            </a:extLst>
          </p:cNvPr>
          <p:cNvSpPr/>
          <p:nvPr/>
        </p:nvSpPr>
        <p:spPr>
          <a:xfrm>
            <a:off x="7552079" y="2160000"/>
            <a:ext cx="187991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C6ACCF-4E59-4DE4-8B58-485A32409D21}"/>
              </a:ext>
            </a:extLst>
          </p:cNvPr>
          <p:cNvSpPr/>
          <p:nvPr/>
        </p:nvSpPr>
        <p:spPr>
          <a:xfrm>
            <a:off x="3491999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Create a Medication Reminder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E5A5A-7F06-49FF-B343-9C1F543C3636}"/>
              </a:ext>
            </a:extLst>
          </p:cNvPr>
          <p:cNvSpPr/>
          <p:nvPr/>
        </p:nvSpPr>
        <p:spPr>
          <a:xfrm>
            <a:off x="493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Body Measurement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400398-64FE-4E04-84DA-D285812A5139}"/>
              </a:ext>
            </a:extLst>
          </p:cNvPr>
          <p:cNvSpPr/>
          <p:nvPr/>
        </p:nvSpPr>
        <p:spPr>
          <a:xfrm>
            <a:off x="799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F99FDE-76FC-4BB9-9A1B-A72E4E91956F}"/>
              </a:ext>
            </a:extLst>
          </p:cNvPr>
          <p:cNvSpPr/>
          <p:nvPr/>
        </p:nvSpPr>
        <p:spPr>
          <a:xfrm>
            <a:off x="9612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7E6F33-91C9-4AEA-9708-836721CAD89E}"/>
              </a:ext>
            </a:extLst>
          </p:cNvPr>
          <p:cNvSpPr/>
          <p:nvPr/>
        </p:nvSpPr>
        <p:spPr>
          <a:xfrm>
            <a:off x="9612000" y="10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3F1DF7-7C3B-4A0E-999D-DCC5964D26E8}"/>
              </a:ext>
            </a:extLst>
          </p:cNvPr>
          <p:cNvSpPr/>
          <p:nvPr/>
        </p:nvSpPr>
        <p:spPr>
          <a:xfrm>
            <a:off x="6552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Missed Doses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2F20102-DD54-45D3-B5AA-791C384E0FA9}"/>
              </a:ext>
            </a:extLst>
          </p:cNvPr>
          <p:cNvSpPr/>
          <p:nvPr/>
        </p:nvSpPr>
        <p:spPr>
          <a:xfrm>
            <a:off x="4932000" y="1080000"/>
            <a:ext cx="486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5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A238D67-990F-4A63-8CC7-CC2209DED954}"/>
              </a:ext>
            </a:extLst>
          </p:cNvPr>
          <p:cNvSpPr/>
          <p:nvPr/>
        </p:nvSpPr>
        <p:spPr>
          <a:xfrm>
            <a:off x="2951999" y="1080000"/>
            <a:ext cx="19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C12D1E-E186-4F32-9071-EFE3240072F4}"/>
              </a:ext>
            </a:extLst>
          </p:cNvPr>
          <p:cNvSpPr/>
          <p:nvPr/>
        </p:nvSpPr>
        <p:spPr>
          <a:xfrm>
            <a:off x="2951999" y="10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694E53D-9A53-4FDE-B453-F001BC42AF0E}"/>
              </a:ext>
            </a:extLst>
          </p:cNvPr>
          <p:cNvSpPr/>
          <p:nvPr/>
        </p:nvSpPr>
        <p:spPr>
          <a:xfrm>
            <a:off x="2951999" y="14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Login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AAB64C4-64E9-4E18-BD3E-20C44B943EA5}"/>
              </a:ext>
            </a:extLst>
          </p:cNvPr>
          <p:cNvSpPr/>
          <p:nvPr/>
        </p:nvSpPr>
        <p:spPr>
          <a:xfrm>
            <a:off x="2951999" y="18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Medication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3844FBF-42DE-40A4-96D7-253E6DF306D7}"/>
              </a:ext>
            </a:extLst>
          </p:cNvPr>
          <p:cNvSpPr/>
          <p:nvPr/>
        </p:nvSpPr>
        <p:spPr>
          <a:xfrm>
            <a:off x="2951999" y="36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About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6A8977-55EB-474C-9801-B53AE69ECD70}"/>
              </a:ext>
            </a:extLst>
          </p:cNvPr>
          <p:cNvSpPr/>
          <p:nvPr/>
        </p:nvSpPr>
        <p:spPr>
          <a:xfrm>
            <a:off x="2951999" y="252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Testing Tools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A56FD43-89F6-48BF-BBC9-1ED92638A982}"/>
              </a:ext>
            </a:extLst>
          </p:cNvPr>
          <p:cNvSpPr/>
          <p:nvPr/>
        </p:nvSpPr>
        <p:spPr>
          <a:xfrm>
            <a:off x="2951999" y="32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Settings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6729F2-9FF9-4790-BCEA-0EFFCE68626E}"/>
              </a:ext>
            </a:extLst>
          </p:cNvPr>
          <p:cNvSpPr/>
          <p:nvPr/>
        </p:nvSpPr>
        <p:spPr>
          <a:xfrm>
            <a:off x="2951999" y="216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A9BFD-7F06-4E14-8700-7ED08F351A70}"/>
              </a:ext>
            </a:extLst>
          </p:cNvPr>
          <p:cNvSpPr txBox="1"/>
          <p:nvPr/>
        </p:nvSpPr>
        <p:spPr>
          <a:xfrm>
            <a:off x="180000" y="234000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Accessing My Nominees (Not Logged In)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A1DF228-23A3-43FC-833A-0AAF7B238ED9}"/>
              </a:ext>
            </a:extLst>
          </p:cNvPr>
          <p:cNvSpPr/>
          <p:nvPr/>
        </p:nvSpPr>
        <p:spPr>
          <a:xfrm>
            <a:off x="2951999" y="28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FAABA6B-3CD3-4AD0-80A5-BBE97F93CE2F}"/>
              </a:ext>
            </a:extLst>
          </p:cNvPr>
          <p:cNvSpPr/>
          <p:nvPr/>
        </p:nvSpPr>
        <p:spPr>
          <a:xfrm>
            <a:off x="3960000" y="1980000"/>
            <a:ext cx="450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Login Required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Please login/register in order to access this feature.</a:t>
            </a: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					  Skip    Continue</a:t>
            </a:r>
          </a:p>
          <a:p>
            <a:pPr marL="72000" marR="7200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endParaRPr lang="en-GB" sz="1400" b="1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5120942-C611-4706-9EF0-AE84A42F664D}"/>
              </a:ext>
            </a:extLst>
          </p:cNvPr>
          <p:cNvSpPr/>
          <p:nvPr/>
        </p:nvSpPr>
        <p:spPr>
          <a:xfrm>
            <a:off x="2808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FA55F1-93A6-4254-972D-1CA016DF4EF8}"/>
              </a:ext>
            </a:extLst>
          </p:cNvPr>
          <p:cNvSpPr/>
          <p:nvPr/>
        </p:nvSpPr>
        <p:spPr>
          <a:xfrm>
            <a:off x="2808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1AD8EAF-5994-4395-B446-E82932174E57}"/>
              </a:ext>
            </a:extLst>
          </p:cNvPr>
          <p:cNvSpPr/>
          <p:nvPr/>
        </p:nvSpPr>
        <p:spPr>
          <a:xfrm>
            <a:off x="2988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E63F501-5CAD-40CD-B2EC-734CB5DEADEB}"/>
              </a:ext>
            </a:extLst>
          </p:cNvPr>
          <p:cNvSpPr/>
          <p:nvPr/>
        </p:nvSpPr>
        <p:spPr>
          <a:xfrm>
            <a:off x="2988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7BBCDBE-92CE-4D7A-AFEC-13E68927FD3F}"/>
              </a:ext>
            </a:extLst>
          </p:cNvPr>
          <p:cNvSpPr/>
          <p:nvPr/>
        </p:nvSpPr>
        <p:spPr>
          <a:xfrm>
            <a:off x="2988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4AB929-1A47-4720-AF6B-D2B14B5FD13A}"/>
              </a:ext>
            </a:extLst>
          </p:cNvPr>
          <p:cNvSpPr/>
          <p:nvPr/>
        </p:nvSpPr>
        <p:spPr>
          <a:xfrm>
            <a:off x="3348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D5E989-ABC1-4B79-9705-D17546E1FB2C}"/>
              </a:ext>
            </a:extLst>
          </p:cNvPr>
          <p:cNvSpPr/>
          <p:nvPr/>
        </p:nvSpPr>
        <p:spPr>
          <a:xfrm>
            <a:off x="2988000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92746E-0175-4F7F-87AA-CA8C648E92EF}"/>
              </a:ext>
            </a:extLst>
          </p:cNvPr>
          <p:cNvSpPr/>
          <p:nvPr/>
        </p:nvSpPr>
        <p:spPr>
          <a:xfrm>
            <a:off x="2988000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06C93D-8068-4F64-A173-B16708DE0072}"/>
              </a:ext>
            </a:extLst>
          </p:cNvPr>
          <p:cNvSpPr/>
          <p:nvPr/>
        </p:nvSpPr>
        <p:spPr>
          <a:xfrm>
            <a:off x="2988000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4B8A91-12F6-41B8-8D0F-06806FC8C01B}"/>
              </a:ext>
            </a:extLst>
          </p:cNvPr>
          <p:cNvSpPr/>
          <p:nvPr/>
        </p:nvSpPr>
        <p:spPr>
          <a:xfrm>
            <a:off x="2808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A48CB4-4D1E-45B6-99F7-E3EE88C4A69B}"/>
              </a:ext>
            </a:extLst>
          </p:cNvPr>
          <p:cNvSpPr/>
          <p:nvPr/>
        </p:nvSpPr>
        <p:spPr>
          <a:xfrm>
            <a:off x="2988000" y="12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2C0E54-10FE-44A0-982B-5019E6AAFB37}"/>
              </a:ext>
            </a:extLst>
          </p:cNvPr>
          <p:cNvSpPr/>
          <p:nvPr/>
        </p:nvSpPr>
        <p:spPr>
          <a:xfrm>
            <a:off x="2988000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884202D-3226-4253-BB62-E68A07287542}"/>
              </a:ext>
            </a:extLst>
          </p:cNvPr>
          <p:cNvSpPr/>
          <p:nvPr/>
        </p:nvSpPr>
        <p:spPr>
          <a:xfrm>
            <a:off x="280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33C770-905B-466F-8D34-03452250E4EC}"/>
              </a:ext>
            </a:extLst>
          </p:cNvPr>
          <p:cNvSpPr/>
          <p:nvPr/>
        </p:nvSpPr>
        <p:spPr>
          <a:xfrm>
            <a:off x="44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AFCC864-07C4-4D83-B2AB-22BB0920E6E4}"/>
              </a:ext>
            </a:extLst>
          </p:cNvPr>
          <p:cNvSpPr/>
          <p:nvPr/>
        </p:nvSpPr>
        <p:spPr>
          <a:xfrm>
            <a:off x="6228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AA39CE-83C7-4115-9C10-6BA33F54899C}"/>
              </a:ext>
            </a:extLst>
          </p:cNvPr>
          <p:cNvSpPr/>
          <p:nvPr/>
        </p:nvSpPr>
        <p:spPr>
          <a:xfrm>
            <a:off x="8028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B4F890-8CF1-47C3-AA41-9118CE74EC50}"/>
              </a:ext>
            </a:extLst>
          </p:cNvPr>
          <p:cNvSpPr/>
          <p:nvPr/>
        </p:nvSpPr>
        <p:spPr>
          <a:xfrm>
            <a:off x="60948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3894AB-3683-4F3B-B66D-D8BD1AF97A62}"/>
              </a:ext>
            </a:extLst>
          </p:cNvPr>
          <p:cNvSpPr/>
          <p:nvPr/>
        </p:nvSpPr>
        <p:spPr>
          <a:xfrm>
            <a:off x="62460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0636B2F-EC3F-41D8-A99E-C7A90D4264FC}"/>
              </a:ext>
            </a:extLst>
          </p:cNvPr>
          <p:cNvSpPr/>
          <p:nvPr/>
        </p:nvSpPr>
        <p:spPr>
          <a:xfrm>
            <a:off x="6408000" y="2718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748DE-E4E8-4267-95E3-A840B1697B48}"/>
              </a:ext>
            </a:extLst>
          </p:cNvPr>
          <p:cNvSpPr/>
          <p:nvPr/>
        </p:nvSpPr>
        <p:spPr>
          <a:xfrm>
            <a:off x="2988000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E0C624-2AC7-4E77-9E8B-533DA95D3C08}"/>
              </a:ext>
            </a:extLst>
          </p:cNvPr>
          <p:cNvSpPr/>
          <p:nvPr/>
        </p:nvSpPr>
        <p:spPr>
          <a:xfrm>
            <a:off x="2988000" y="1620000"/>
            <a:ext cx="4420079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83E0F6-CC68-495E-8A69-96EB3466ACA3}"/>
              </a:ext>
            </a:extLst>
          </p:cNvPr>
          <p:cNvSpPr/>
          <p:nvPr/>
        </p:nvSpPr>
        <p:spPr>
          <a:xfrm>
            <a:off x="7408080" y="1628639"/>
            <a:ext cx="1879919" cy="53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Next 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83B8EC-B872-4CD7-A427-3C85AF48F778}"/>
              </a:ext>
            </a:extLst>
          </p:cNvPr>
          <p:cNvSpPr/>
          <p:nvPr/>
        </p:nvSpPr>
        <p:spPr>
          <a:xfrm>
            <a:off x="7408080" y="2160000"/>
            <a:ext cx="187991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8812D2-0CDB-4AB4-94B5-E9F4D2DC1D8B}"/>
              </a:ext>
            </a:extLst>
          </p:cNvPr>
          <p:cNvSpPr/>
          <p:nvPr/>
        </p:nvSpPr>
        <p:spPr>
          <a:xfrm>
            <a:off x="334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Create a Medication Reminder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F8D770-6D35-4357-93F1-CED9F615AD03}"/>
              </a:ext>
            </a:extLst>
          </p:cNvPr>
          <p:cNvSpPr/>
          <p:nvPr/>
        </p:nvSpPr>
        <p:spPr>
          <a:xfrm>
            <a:off x="478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Add Body Measurement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7F893F-9C24-4CFB-8837-46061A6800F2}"/>
              </a:ext>
            </a:extLst>
          </p:cNvPr>
          <p:cNvSpPr/>
          <p:nvPr/>
        </p:nvSpPr>
        <p:spPr>
          <a:xfrm>
            <a:off x="784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Test Scores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15D03B-575F-4B7C-B583-06AC63F8E5C8}"/>
              </a:ext>
            </a:extLst>
          </p:cNvPr>
          <p:cNvSpPr/>
          <p:nvPr/>
        </p:nvSpPr>
        <p:spPr>
          <a:xfrm>
            <a:off x="9468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83B10E-2669-438A-B83C-3F33960D84EE}"/>
              </a:ext>
            </a:extLst>
          </p:cNvPr>
          <p:cNvSpPr/>
          <p:nvPr/>
        </p:nvSpPr>
        <p:spPr>
          <a:xfrm>
            <a:off x="9468000" y="10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C6645E-961E-4D8B-93B5-949907F2B261}"/>
              </a:ext>
            </a:extLst>
          </p:cNvPr>
          <p:cNvSpPr/>
          <p:nvPr/>
        </p:nvSpPr>
        <p:spPr>
          <a:xfrm>
            <a:off x="6408000" y="3600000"/>
            <a:ext cx="1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1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View Missed Doses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E7A4B4-5B30-4EBC-A8DD-09722C418422}"/>
              </a:ext>
            </a:extLst>
          </p:cNvPr>
          <p:cNvSpPr/>
          <p:nvPr/>
        </p:nvSpPr>
        <p:spPr>
          <a:xfrm>
            <a:off x="4788000" y="1080000"/>
            <a:ext cx="486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5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D9B140F-6AB3-4E28-B77B-280F51D98A75}"/>
              </a:ext>
            </a:extLst>
          </p:cNvPr>
          <p:cNvSpPr/>
          <p:nvPr/>
        </p:nvSpPr>
        <p:spPr>
          <a:xfrm>
            <a:off x="2808000" y="1080000"/>
            <a:ext cx="19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12DE019-8DA2-40C2-8F94-9FF955395108}"/>
              </a:ext>
            </a:extLst>
          </p:cNvPr>
          <p:cNvSpPr/>
          <p:nvPr/>
        </p:nvSpPr>
        <p:spPr>
          <a:xfrm>
            <a:off x="2808000" y="36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Sign out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10CC0E-65DD-46C6-B339-0916EB8EDF99}"/>
              </a:ext>
            </a:extLst>
          </p:cNvPr>
          <p:cNvSpPr/>
          <p:nvPr/>
        </p:nvSpPr>
        <p:spPr>
          <a:xfrm>
            <a:off x="2808000" y="10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6198889-6AF5-4B9F-AB9C-C833CAE5425A}"/>
              </a:ext>
            </a:extLst>
          </p:cNvPr>
          <p:cNvSpPr/>
          <p:nvPr/>
        </p:nvSpPr>
        <p:spPr>
          <a:xfrm>
            <a:off x="2808000" y="14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Medication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DDB7D8-8B42-4FB6-8C0E-13F74ACFA99E}"/>
              </a:ext>
            </a:extLst>
          </p:cNvPr>
          <p:cNvSpPr/>
          <p:nvPr/>
        </p:nvSpPr>
        <p:spPr>
          <a:xfrm>
            <a:off x="2808000" y="216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Testing Tools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AE75DBB-BA4E-4EA8-8080-BEDC3D05D487}"/>
              </a:ext>
            </a:extLst>
          </p:cNvPr>
          <p:cNvSpPr/>
          <p:nvPr/>
        </p:nvSpPr>
        <p:spPr>
          <a:xfrm>
            <a:off x="2808000" y="324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About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E538C30-545E-42BD-A87E-B83A9E2DD9A9}"/>
              </a:ext>
            </a:extLst>
          </p:cNvPr>
          <p:cNvSpPr/>
          <p:nvPr/>
        </p:nvSpPr>
        <p:spPr>
          <a:xfrm>
            <a:off x="2808000" y="180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Eye Health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826F303-F372-4776-8248-B5C95D007243}"/>
              </a:ext>
            </a:extLst>
          </p:cNvPr>
          <p:cNvSpPr/>
          <p:nvPr/>
        </p:nvSpPr>
        <p:spPr>
          <a:xfrm>
            <a:off x="2808000" y="288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Settings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62C817-7567-4271-BE1A-C848704151B0}"/>
              </a:ext>
            </a:extLst>
          </p:cNvPr>
          <p:cNvSpPr txBox="1"/>
          <p:nvPr/>
        </p:nvSpPr>
        <p:spPr>
          <a:xfrm>
            <a:off x="180000" y="2340360"/>
            <a:ext cx="2520000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Accessing My Nominees (Logged In)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57454F1-2C27-466C-B695-E4C1E949A771}"/>
              </a:ext>
            </a:extLst>
          </p:cNvPr>
          <p:cNvSpPr/>
          <p:nvPr/>
        </p:nvSpPr>
        <p:spPr>
          <a:xfrm>
            <a:off x="2808000" y="2520000"/>
            <a:ext cx="19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000000"/>
                </a:solidFill>
              </a:defRPr>
            </a:pPr>
            <a:r>
              <a:rPr lang="en-GB" sz="1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1C28696-66C5-48CC-9BDB-79FCE217F5C2}"/>
              </a:ext>
            </a:extLst>
          </p:cNvPr>
          <p:cNvSpPr/>
          <p:nvPr/>
        </p:nvSpPr>
        <p:spPr>
          <a:xfrm>
            <a:off x="2844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89746C-C27C-4C0E-91E0-2500B2E927CB}"/>
              </a:ext>
            </a:extLst>
          </p:cNvPr>
          <p:cNvSpPr/>
          <p:nvPr/>
        </p:nvSpPr>
        <p:spPr>
          <a:xfrm>
            <a:off x="2844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8425A17-36C1-4AD5-828B-AF06D4CF50D5}"/>
              </a:ext>
            </a:extLst>
          </p:cNvPr>
          <p:cNvSpPr/>
          <p:nvPr/>
        </p:nvSpPr>
        <p:spPr>
          <a:xfrm>
            <a:off x="3024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165DAE3-DFA0-4393-B811-FACD304CA7F1}"/>
              </a:ext>
            </a:extLst>
          </p:cNvPr>
          <p:cNvSpPr/>
          <p:nvPr/>
        </p:nvSpPr>
        <p:spPr>
          <a:xfrm>
            <a:off x="3024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E24F850-F376-4C28-9AC6-F24AE17B0C95}"/>
              </a:ext>
            </a:extLst>
          </p:cNvPr>
          <p:cNvSpPr/>
          <p:nvPr/>
        </p:nvSpPr>
        <p:spPr>
          <a:xfrm>
            <a:off x="3024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29D77C-30F2-4B69-8351-D2070E36DE6A}"/>
              </a:ext>
            </a:extLst>
          </p:cNvPr>
          <p:cNvSpPr/>
          <p:nvPr/>
        </p:nvSpPr>
        <p:spPr>
          <a:xfrm>
            <a:off x="3384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31BF01-B82E-4E4E-B188-7964374EA877}"/>
              </a:ext>
            </a:extLst>
          </p:cNvPr>
          <p:cNvSpPr/>
          <p:nvPr/>
        </p:nvSpPr>
        <p:spPr>
          <a:xfrm>
            <a:off x="3024000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9AB1A4-3D27-4E66-9FE2-20A64249A92D}"/>
              </a:ext>
            </a:extLst>
          </p:cNvPr>
          <p:cNvSpPr/>
          <p:nvPr/>
        </p:nvSpPr>
        <p:spPr>
          <a:xfrm>
            <a:off x="3024000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4A2619-3B85-4F6B-8509-F4879DCC9A44}"/>
              </a:ext>
            </a:extLst>
          </p:cNvPr>
          <p:cNvSpPr/>
          <p:nvPr/>
        </p:nvSpPr>
        <p:spPr>
          <a:xfrm>
            <a:off x="3024000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98DECD-A4EA-4FB2-A8E7-9FF5C8EFAC27}"/>
              </a:ext>
            </a:extLst>
          </p:cNvPr>
          <p:cNvSpPr/>
          <p:nvPr/>
        </p:nvSpPr>
        <p:spPr>
          <a:xfrm>
            <a:off x="2844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6DA08A-3E0B-439C-AA76-3A8C671E763A}"/>
              </a:ext>
            </a:extLst>
          </p:cNvPr>
          <p:cNvSpPr/>
          <p:nvPr/>
        </p:nvSpPr>
        <p:spPr>
          <a:xfrm>
            <a:off x="3024000" y="1260000"/>
            <a:ext cx="21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Nominees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29DBE8-2D12-4B55-A184-0A3612B5F8DB}"/>
              </a:ext>
            </a:extLst>
          </p:cNvPr>
          <p:cNvSpPr/>
          <p:nvPr/>
        </p:nvSpPr>
        <p:spPr>
          <a:xfrm>
            <a:off x="3024000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394227-E2EA-471A-9577-D9FEE128B847}"/>
              </a:ext>
            </a:extLst>
          </p:cNvPr>
          <p:cNvSpPr/>
          <p:nvPr/>
        </p:nvSpPr>
        <p:spPr>
          <a:xfrm>
            <a:off x="2844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F55513-EE92-4262-888B-3DBDFE1F04B5}"/>
              </a:ext>
            </a:extLst>
          </p:cNvPr>
          <p:cNvSpPr/>
          <p:nvPr/>
        </p:nvSpPr>
        <p:spPr>
          <a:xfrm>
            <a:off x="4464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63CA2D4-51EF-452E-B615-AB8B6456EABD}"/>
              </a:ext>
            </a:extLst>
          </p:cNvPr>
          <p:cNvSpPr/>
          <p:nvPr/>
        </p:nvSpPr>
        <p:spPr>
          <a:xfrm>
            <a:off x="6263999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C7AC60-7818-40F2-BF47-17F1FE0B6566}"/>
              </a:ext>
            </a:extLst>
          </p:cNvPr>
          <p:cNvSpPr/>
          <p:nvPr/>
        </p:nvSpPr>
        <p:spPr>
          <a:xfrm>
            <a:off x="8063999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2F4924-AFF4-4541-A6EC-18ACF56956F5}"/>
              </a:ext>
            </a:extLst>
          </p:cNvPr>
          <p:cNvSpPr/>
          <p:nvPr/>
        </p:nvSpPr>
        <p:spPr>
          <a:xfrm>
            <a:off x="61308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00DA37-9E67-4DFD-AD0B-6D1E5F394E40}"/>
              </a:ext>
            </a:extLst>
          </p:cNvPr>
          <p:cNvSpPr/>
          <p:nvPr/>
        </p:nvSpPr>
        <p:spPr>
          <a:xfrm>
            <a:off x="6282000" y="2718000"/>
            <a:ext cx="10188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CB043C-A158-4B64-B0FB-D3F3D559A028}"/>
              </a:ext>
            </a:extLst>
          </p:cNvPr>
          <p:cNvSpPr/>
          <p:nvPr/>
        </p:nvSpPr>
        <p:spPr>
          <a:xfrm>
            <a:off x="6443999" y="2718000"/>
            <a:ext cx="108000" cy="10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7867CFE-1608-47E2-84D3-ED84BE2F7D72}"/>
              </a:ext>
            </a:extLst>
          </p:cNvPr>
          <p:cNvSpPr/>
          <p:nvPr/>
        </p:nvSpPr>
        <p:spPr>
          <a:xfrm>
            <a:off x="3024000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E88968-8C1E-4645-9258-24ED497C1678}"/>
              </a:ext>
            </a:extLst>
          </p:cNvPr>
          <p:cNvSpPr/>
          <p:nvPr/>
        </p:nvSpPr>
        <p:spPr>
          <a:xfrm>
            <a:off x="3024000" y="1620000"/>
            <a:ext cx="4420079" cy="10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Name of Medication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Dosage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48E017-2716-46AC-BC5B-6E15DE37A305}"/>
              </a:ext>
            </a:extLst>
          </p:cNvPr>
          <p:cNvSpPr/>
          <p:nvPr/>
        </p:nvSpPr>
        <p:spPr>
          <a:xfrm>
            <a:off x="7444080" y="1628639"/>
            <a:ext cx="1879919" cy="53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Next Dosage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E74599-CDF3-4EF3-8A30-772F45FBDB9A}"/>
              </a:ext>
            </a:extLst>
          </p:cNvPr>
          <p:cNvSpPr/>
          <p:nvPr/>
        </p:nvSpPr>
        <p:spPr>
          <a:xfrm>
            <a:off x="7444080" y="2160000"/>
            <a:ext cx="1879919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Time HH:MM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96B537-F77B-4F41-B352-98F66DBCF4B3}"/>
              </a:ext>
            </a:extLst>
          </p:cNvPr>
          <p:cNvSpPr/>
          <p:nvPr/>
        </p:nvSpPr>
        <p:spPr>
          <a:xfrm>
            <a:off x="9504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3E736F-5D4D-4D5E-9454-D715EB5F0160}"/>
              </a:ext>
            </a:extLst>
          </p:cNvPr>
          <p:cNvSpPr/>
          <p:nvPr/>
        </p:nvSpPr>
        <p:spPr>
          <a:xfrm>
            <a:off x="9504000" y="19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85F0D7-AA55-4FE4-AEFE-AECEF266C283}"/>
              </a:ext>
            </a:extLst>
          </p:cNvPr>
          <p:cNvSpPr/>
          <p:nvPr/>
        </p:nvSpPr>
        <p:spPr>
          <a:xfrm>
            <a:off x="3024000" y="34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8A3F64C-D19D-4CFC-AC96-8F58D01D41CC}"/>
              </a:ext>
            </a:extLst>
          </p:cNvPr>
          <p:cNvSpPr/>
          <p:nvPr/>
        </p:nvSpPr>
        <p:spPr>
          <a:xfrm>
            <a:off x="3434399" y="3477600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88BC6A-D6F8-4327-9174-1031A2857FBA}"/>
              </a:ext>
            </a:extLst>
          </p:cNvPr>
          <p:cNvSpPr/>
          <p:nvPr/>
        </p:nvSpPr>
        <p:spPr>
          <a:xfrm>
            <a:off x="3204000" y="41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F83D77-0186-412F-A3D0-53685C6B8B1B}"/>
              </a:ext>
            </a:extLst>
          </p:cNvPr>
          <p:cNvSpPr/>
          <p:nvPr/>
        </p:nvSpPr>
        <p:spPr>
          <a:xfrm>
            <a:off x="4824000" y="34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31CE469-5249-4582-9882-938EBE1004B2}"/>
              </a:ext>
            </a:extLst>
          </p:cNvPr>
          <p:cNvSpPr/>
          <p:nvPr/>
        </p:nvSpPr>
        <p:spPr>
          <a:xfrm>
            <a:off x="5234400" y="3477600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9B4911-6EE1-4E5D-A739-805E41CC92EF}"/>
              </a:ext>
            </a:extLst>
          </p:cNvPr>
          <p:cNvSpPr/>
          <p:nvPr/>
        </p:nvSpPr>
        <p:spPr>
          <a:xfrm>
            <a:off x="5004000" y="41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F2578C0-194D-4702-ABC2-290A098CCE3A}"/>
              </a:ext>
            </a:extLst>
          </p:cNvPr>
          <p:cNvSpPr/>
          <p:nvPr/>
        </p:nvSpPr>
        <p:spPr>
          <a:xfrm>
            <a:off x="6623999" y="34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7EF3B1F-5BAE-4A95-8C8F-42D5B1E260DC}"/>
              </a:ext>
            </a:extLst>
          </p:cNvPr>
          <p:cNvSpPr/>
          <p:nvPr/>
        </p:nvSpPr>
        <p:spPr>
          <a:xfrm>
            <a:off x="7034400" y="3477600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64E2B9-9197-4E11-8B74-720CD44E388F}"/>
              </a:ext>
            </a:extLst>
          </p:cNvPr>
          <p:cNvSpPr/>
          <p:nvPr/>
        </p:nvSpPr>
        <p:spPr>
          <a:xfrm>
            <a:off x="6803999" y="41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D09179-F139-4944-A576-F683E31D0325}"/>
              </a:ext>
            </a:extLst>
          </p:cNvPr>
          <p:cNvSpPr txBox="1"/>
          <p:nvPr/>
        </p:nvSpPr>
        <p:spPr>
          <a:xfrm>
            <a:off x="180000" y="2340360"/>
            <a:ext cx="2520000" cy="157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 – Showing Nominee Reminders - Place in reminders needs to sign 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A7A3A5-43DA-4C2E-B057-5070A8D09F3D}"/>
              </a:ext>
            </a:extLst>
          </p:cNvPr>
          <p:cNvSpPr/>
          <p:nvPr/>
        </p:nvSpPr>
        <p:spPr>
          <a:xfrm>
            <a:off x="2880000" y="360000"/>
            <a:ext cx="684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6F4B5B-4C7E-45B1-9CE9-387BDE23E36F}"/>
              </a:ext>
            </a:extLst>
          </p:cNvPr>
          <p:cNvSpPr/>
          <p:nvPr/>
        </p:nvSpPr>
        <p:spPr>
          <a:xfrm>
            <a:off x="2880000" y="36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D98EEA4D-2606-4FEE-9DD6-884C25DD6406}"/>
              </a:ext>
            </a:extLst>
          </p:cNvPr>
          <p:cNvSpPr/>
          <p:nvPr/>
        </p:nvSpPr>
        <p:spPr>
          <a:xfrm>
            <a:off x="3060000" y="54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AFAD9AF0-3F09-4F97-97BF-9D7923298899}"/>
              </a:ext>
            </a:extLst>
          </p:cNvPr>
          <p:cNvSpPr/>
          <p:nvPr/>
        </p:nvSpPr>
        <p:spPr>
          <a:xfrm>
            <a:off x="3060000" y="72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2642911-214C-496C-911E-2CA639D2063C}"/>
              </a:ext>
            </a:extLst>
          </p:cNvPr>
          <p:cNvSpPr/>
          <p:nvPr/>
        </p:nvSpPr>
        <p:spPr>
          <a:xfrm>
            <a:off x="3060000" y="900000"/>
            <a:ext cx="360000" cy="0"/>
          </a:xfrm>
          <a:prstGeom prst="line">
            <a:avLst/>
          </a:prstGeom>
          <a:noFill/>
          <a:ln w="36000">
            <a:solidFill>
              <a:srgbClr val="FFFFFF"/>
            </a:solidFill>
            <a:prstDash val="solid"/>
          </a:ln>
        </p:spPr>
        <p:txBody>
          <a:bodyPr wrap="square" lIns="108000" tIns="63000" rIns="108000" bIns="63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8FBE4BA-D637-4D4F-B425-AFAED19BD079}"/>
              </a:ext>
            </a:extLst>
          </p:cNvPr>
          <p:cNvSpPr/>
          <p:nvPr/>
        </p:nvSpPr>
        <p:spPr>
          <a:xfrm>
            <a:off x="3420000" y="5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FFFF"/>
                </a:solidFill>
              </a:defRPr>
            </a:pPr>
            <a:r>
              <a:rPr lang="en-GB" sz="1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Eye Health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5AB655-74BA-4E71-B029-3FC94322069D}"/>
              </a:ext>
            </a:extLst>
          </p:cNvPr>
          <p:cNvSpPr/>
          <p:nvPr/>
        </p:nvSpPr>
        <p:spPr>
          <a:xfrm>
            <a:off x="3060000" y="1620000"/>
            <a:ext cx="630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D7CA37-3306-4526-B17D-F9C9DAED2F60}"/>
              </a:ext>
            </a:extLst>
          </p:cNvPr>
          <p:cNvSpPr/>
          <p:nvPr/>
        </p:nvSpPr>
        <p:spPr>
          <a:xfrm>
            <a:off x="3060000" y="2664000"/>
            <a:ext cx="630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71F57E-BF48-461E-8FCE-866499E1F72E}"/>
              </a:ext>
            </a:extLst>
          </p:cNvPr>
          <p:cNvSpPr/>
          <p:nvPr/>
        </p:nvSpPr>
        <p:spPr>
          <a:xfrm>
            <a:off x="3060000" y="3420000"/>
            <a:ext cx="63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23155C-1269-4DC5-AA8A-6979A536D818}"/>
              </a:ext>
            </a:extLst>
          </p:cNvPr>
          <p:cNvSpPr/>
          <p:nvPr/>
        </p:nvSpPr>
        <p:spPr>
          <a:xfrm>
            <a:off x="2880000" y="4860000"/>
            <a:ext cx="68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802549-4FFB-44A1-BC83-9E1E4825F59C}"/>
              </a:ext>
            </a:extLst>
          </p:cNvPr>
          <p:cNvSpPr/>
          <p:nvPr/>
        </p:nvSpPr>
        <p:spPr>
          <a:xfrm>
            <a:off x="3060000" y="1260000"/>
            <a:ext cx="21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Nominees Reminders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655935-4570-4944-9BDD-059A41C21A1E}"/>
              </a:ext>
            </a:extLst>
          </p:cNvPr>
          <p:cNvSpPr/>
          <p:nvPr/>
        </p:nvSpPr>
        <p:spPr>
          <a:xfrm>
            <a:off x="3060000" y="3060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/>
            </a:pPr>
            <a:r>
              <a:rPr lang="en-GB" sz="14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A382DA-103E-45D4-A062-A244F697F14D}"/>
              </a:ext>
            </a:extLst>
          </p:cNvPr>
          <p:cNvSpPr/>
          <p:nvPr/>
        </p:nvSpPr>
        <p:spPr>
          <a:xfrm>
            <a:off x="288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Home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213A23-339B-4CF9-A9E3-EE942CDE33F0}"/>
              </a:ext>
            </a:extLst>
          </p:cNvPr>
          <p:cNvSpPr/>
          <p:nvPr/>
        </p:nvSpPr>
        <p:spPr>
          <a:xfrm>
            <a:off x="450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Vision Tools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AD8E37-D807-4293-8283-A85A23D7D48E}"/>
              </a:ext>
            </a:extLst>
          </p:cNvPr>
          <p:cNvSpPr/>
          <p:nvPr/>
        </p:nvSpPr>
        <p:spPr>
          <a:xfrm>
            <a:off x="6300000" y="4860000"/>
            <a:ext cx="180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B54194-BE2B-4F90-A7D4-2D843F2BD5F3}"/>
              </a:ext>
            </a:extLst>
          </p:cNvPr>
          <p:cNvSpPr/>
          <p:nvPr/>
        </p:nvSpPr>
        <p:spPr>
          <a:xfrm>
            <a:off x="8100000" y="4860000"/>
            <a:ext cx="16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b="1"/>
            </a:pPr>
            <a:r>
              <a:rPr lang="en-GB" sz="15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Notifications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B6CEBF-49FB-4DEC-A7A7-996A0DF12EAE}"/>
              </a:ext>
            </a:extLst>
          </p:cNvPr>
          <p:cNvSpPr/>
          <p:nvPr/>
        </p:nvSpPr>
        <p:spPr>
          <a:xfrm>
            <a:off x="3060000" y="1628639"/>
            <a:ext cx="6300000" cy="1035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Reminders that are added by your nominee will appear here...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650EF5-CF75-49F5-9125-6A86171265F8}"/>
              </a:ext>
            </a:extLst>
          </p:cNvPr>
          <p:cNvSpPr/>
          <p:nvPr/>
        </p:nvSpPr>
        <p:spPr>
          <a:xfrm>
            <a:off x="9540000" y="1080000"/>
            <a:ext cx="1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D05987-7208-45FA-8CA3-3234A12A58C6}"/>
              </a:ext>
            </a:extLst>
          </p:cNvPr>
          <p:cNvSpPr/>
          <p:nvPr/>
        </p:nvSpPr>
        <p:spPr>
          <a:xfrm>
            <a:off x="9540000" y="198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24F215-3A36-40CB-B2C2-65808061F49E}"/>
              </a:ext>
            </a:extLst>
          </p:cNvPr>
          <p:cNvSpPr/>
          <p:nvPr/>
        </p:nvSpPr>
        <p:spPr>
          <a:xfrm>
            <a:off x="3060000" y="34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9B169A-BAD5-40EC-8B3B-DE42EDFB4F0B}"/>
              </a:ext>
            </a:extLst>
          </p:cNvPr>
          <p:cNvSpPr/>
          <p:nvPr/>
        </p:nvSpPr>
        <p:spPr>
          <a:xfrm>
            <a:off x="3470399" y="3477600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E350AB0-87C8-4A7A-8743-589C474401DA}"/>
              </a:ext>
            </a:extLst>
          </p:cNvPr>
          <p:cNvSpPr/>
          <p:nvPr/>
        </p:nvSpPr>
        <p:spPr>
          <a:xfrm>
            <a:off x="3240000" y="41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F9C3BC-EC59-46FC-9B78-C5C7E783EF89}"/>
              </a:ext>
            </a:extLst>
          </p:cNvPr>
          <p:cNvSpPr/>
          <p:nvPr/>
        </p:nvSpPr>
        <p:spPr>
          <a:xfrm>
            <a:off x="4860000" y="34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42992BF-6D8E-478E-9AD4-ABACCF91CB5C}"/>
              </a:ext>
            </a:extLst>
          </p:cNvPr>
          <p:cNvSpPr/>
          <p:nvPr/>
        </p:nvSpPr>
        <p:spPr>
          <a:xfrm>
            <a:off x="5270400" y="3477600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D58EFB0-EDDD-4DE9-BB21-D4F7530A51A3}"/>
              </a:ext>
            </a:extLst>
          </p:cNvPr>
          <p:cNvSpPr/>
          <p:nvPr/>
        </p:nvSpPr>
        <p:spPr>
          <a:xfrm>
            <a:off x="5040000" y="41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1275C0-B92E-4B8D-9280-46D1079C1DAF}"/>
              </a:ext>
            </a:extLst>
          </p:cNvPr>
          <p:cNvSpPr/>
          <p:nvPr/>
        </p:nvSpPr>
        <p:spPr>
          <a:xfrm>
            <a:off x="6660000" y="3420000"/>
            <a:ext cx="180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EF0BCC-C8A8-4CAF-B787-9EB29A72CC36}"/>
              </a:ext>
            </a:extLst>
          </p:cNvPr>
          <p:cNvSpPr/>
          <p:nvPr/>
        </p:nvSpPr>
        <p:spPr>
          <a:xfrm>
            <a:off x="7070400" y="3477600"/>
            <a:ext cx="867599" cy="633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3D53F0F-33DE-4F6D-BF8E-1B3630C71E98}"/>
              </a:ext>
            </a:extLst>
          </p:cNvPr>
          <p:cNvSpPr/>
          <p:nvPr/>
        </p:nvSpPr>
        <p:spPr>
          <a:xfrm>
            <a:off x="6840000" y="4140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GB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John Bloggs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6B496-6B2B-403E-8E87-A24755D88F16}"/>
              </a:ext>
            </a:extLst>
          </p:cNvPr>
          <p:cNvSpPr txBox="1"/>
          <p:nvPr/>
        </p:nvSpPr>
        <p:spPr>
          <a:xfrm>
            <a:off x="180000" y="2340360"/>
            <a:ext cx="2520000" cy="127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100" b="1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 Nominees – Showing Nominees (with no reminders)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1644</Words>
  <Application>Microsoft Office PowerPoint</Application>
  <PresentationFormat>Custom</PresentationFormat>
  <Paragraphs>642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Liberation Sans</vt:lpstr>
      <vt:lpstr>Liberation Serif</vt:lpstr>
      <vt:lpstr>StarSymbol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Ahmad</dc:creator>
  <cp:lastModifiedBy>Ibrahim Ahmad</cp:lastModifiedBy>
  <cp:revision>220</cp:revision>
  <dcterms:created xsi:type="dcterms:W3CDTF">2023-12-06T15:27:29Z</dcterms:created>
  <dcterms:modified xsi:type="dcterms:W3CDTF">2024-04-13T04:27:37Z</dcterms:modified>
</cp:coreProperties>
</file>