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d39c182e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d39c182e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d39c182e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d39c182e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bd39c182ea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bd39c182ea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d39c182e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d39c182e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bd39c182ea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bd39c182ea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bd39c182e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bd39c182e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d39c182e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d39c182e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bf099d2a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bf099d2a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c01734329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c01734329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d39c182e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bd39c182e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bd39c182e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bd39c182e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bd39c182e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bd39c182e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d39c182ea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d39c182ea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d39c182e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d39c182e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39c182ea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39c182ea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bd39c182e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bd39c182e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d39c182e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d39c182e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4009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Agency MSBI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Dakota Wells - Team Lead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Ayanes Arapioannou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Palmer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Spencer Barck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Cube Creation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(screenshot of SSDT analysis project)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425" y="1168025"/>
            <a:ext cx="7593198" cy="35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b="0" l="0" r="46178" t="0"/>
          <a:stretch/>
        </p:blipFill>
        <p:spPr>
          <a:xfrm>
            <a:off x="2924552" y="160727"/>
            <a:ext cx="4165351" cy="4807024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680875" y="1805775"/>
            <a:ext cx="196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MDX Queries in 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Microsoft</a:t>
            </a:r>
            <a:r>
              <a:rPr lang="en">
                <a:solidFill>
                  <a:srgbClr val="F3F3F3"/>
                </a:solidFill>
                <a:latin typeface="Lato"/>
                <a:ea typeface="Lato"/>
                <a:cs typeface="Lato"/>
                <a:sym typeface="Lato"/>
              </a:rPr>
              <a:t> SQL Server Management Studio</a:t>
            </a:r>
            <a:endParaRPr>
              <a:solidFill>
                <a:srgbClr val="F3F3F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7289675" y="1265525"/>
            <a:ext cx="16134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SELECT NON EMPTY { [Measures].[Cost] } ON COLUMNS, NON EMPTY { ([Dim Customer].[Cust State].[Cust State].ALLMEMBERS * [Dim Payment Types].[Payment Type].[Payment Type].ALLMEMBERS ) } DIMENSION PROPERTIES MEMBER_CAPTION, MEMBER_UNIQUE_NAME ON ROWS FROM [Travel Agency DW] CELL PROPERTIES VALUE, BACK_COLOR, FORE_COLOR, FORMATTED_VALUE, FORMAT_STRING, FONT_NAME, FONT_SIZE, FONT_FLAGS</a:t>
            </a:r>
            <a:endParaRPr sz="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wants analytics in easy to read and use reports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reports that show information business owners and stakeholders would like to see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Utilized parameters, links, and maps for easy readability and navigation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Deployed to a report server so business can log in and access updated reports at any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Drill Down Reports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(screenshot)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137850"/>
            <a:ext cx="7038901" cy="317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173700" y="319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reports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Created a master report that links you to all available reports</a:t>
            </a:r>
            <a:endParaRPr sz="1300"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700" y="1149400"/>
            <a:ext cx="6902349" cy="29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Reports showing Guest Analytics with maps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Leveraged maps to visually represent geographical data</a:t>
            </a:r>
            <a:endParaRPr sz="1300"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400" y="1174650"/>
            <a:ext cx="4395201" cy="2059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638" y="3285925"/>
            <a:ext cx="3484722" cy="179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Server</a:t>
            </a:r>
            <a:endParaRPr/>
          </a:p>
        </p:txBody>
      </p:sp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875" y="1112425"/>
            <a:ext cx="7461090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BI Reports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450" y="1248650"/>
            <a:ext cx="3246551" cy="18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6993" y="1248650"/>
            <a:ext cx="3467232" cy="1826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90450" y="3075450"/>
            <a:ext cx="3246549" cy="1883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7000" y="3075450"/>
            <a:ext cx="3467227" cy="18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50" name="Google Shape;250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Host database on Azure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Schedules and subscriptions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Occupancy measure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Original Data- Excel Spreadsheet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75" y="1801688"/>
            <a:ext cx="7974651" cy="154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Grew, Transitioned into RDBMS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Preserved historical data in the new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 the database to reduce redundancy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Extracted and Transformed Excel data to load it into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Wrote stored procedures to quickly and easily enter new booking and customer information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Wrote views to quickly get a live view of 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Designed the Relational Database</a:t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550" y="1027425"/>
            <a:ext cx="4255776" cy="380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SSIS to Perform ETL Operations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75" y="1178625"/>
            <a:ext cx="755715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 Faster Way of Accessing Historical Data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Normalized database is great for storage- but falls flat on performance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Denormalized the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Created a Data Warehouse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Constructed Dim and Fact Tables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Used SSIS once again to perform ETL, transferred data from the database to data warehouse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(insert screenshot of fact table)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2351" y="1268400"/>
            <a:ext cx="2934176" cy="32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5126" y="1088825"/>
            <a:ext cx="3336874" cy="365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SSIS: DB to DW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(insert screenshot of db to dw ssis project)</a:t>
            </a:r>
            <a:endParaRPr/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3">
            <a:alphaModFix/>
          </a:blip>
          <a:srcRect b="23518" l="14558" r="6277" t="22277"/>
          <a:stretch/>
        </p:blipFill>
        <p:spPr>
          <a:xfrm>
            <a:off x="329625" y="993750"/>
            <a:ext cx="4953726" cy="15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 rotWithShape="1">
          <a:blip r:embed="rId4">
            <a:alphaModFix/>
          </a:blip>
          <a:srcRect b="7612" l="3826" r="4640" t="0"/>
          <a:stretch/>
        </p:blipFill>
        <p:spPr>
          <a:xfrm>
            <a:off x="1018725" y="2706575"/>
            <a:ext cx="4534251" cy="21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2325" y="1710000"/>
            <a:ext cx="2577128" cy="291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 to Perform Data Analytics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Converted the data warehouse into an OLAP Cube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Deployed the cube to a Microsoft Analysis Server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Designed MDX queries to retrieve information from the cube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