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5df4f8cbf843d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7" r:id="rId12"/>
    <p:sldId xmlns:r="http://schemas.openxmlformats.org/officeDocument/2006/relationships" id="271" r:id="rId15"/>
    <p:sldId xmlns:r="http://schemas.openxmlformats.org/officeDocument/2006/relationships" id="276" r:id="rId19"/>
    <p:sldId xmlns:r="http://schemas.openxmlformats.org/officeDocument/2006/relationships" id="280" r:id="rId22"/>
    <p:sldId xmlns:r="http://schemas.openxmlformats.org/officeDocument/2006/relationships" id="285" r:id="rId26"/>
    <p:sldId xmlns:r="http://schemas.openxmlformats.org/officeDocument/2006/relationships" id="289" r:id="rId29"/>
    <p:sldId xmlns:r="http://schemas.openxmlformats.org/officeDocument/2006/relationships" id="294" r:id="rId33"/>
    <p:sldId xmlns:r="http://schemas.openxmlformats.org/officeDocument/2006/relationships" id="298" r:id="rId36"/>
    <p:sldId xmlns:r="http://schemas.openxmlformats.org/officeDocument/2006/relationships" id="303" r:id="rId40"/>
    <p:sldId xmlns:r="http://schemas.openxmlformats.org/officeDocument/2006/relationships" id="307" r:id="rId43"/>
    <p:sldId xmlns:r="http://schemas.openxmlformats.org/officeDocument/2006/relationships" id="311" r:id="rId4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12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29" /><Relationship Type="http://schemas.openxmlformats.org/officeDocument/2006/relationships/slide" Target="/ppt/slides/slide8.xml" Id="rId33" /><Relationship Type="http://schemas.openxmlformats.org/officeDocument/2006/relationships/slide" Target="/ppt/slides/slide9.xml" Id="rId36" /><Relationship Type="http://schemas.openxmlformats.org/officeDocument/2006/relationships/slide" Target="/ppt/slides/slide10.xml" Id="rId40" /><Relationship Type="http://schemas.openxmlformats.org/officeDocument/2006/relationships/slide" Target="/ppt/slides/slide11.xml" Id="rId43" /><Relationship Type="http://schemas.openxmlformats.org/officeDocument/2006/relationships/slide" Target="/ppt/slides/slide12.xml" Id="rId4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Relationship Type="http://schemas.openxmlformats.org/officeDocument/2006/relationships/image" Target="/ppt/media/image4.png" Id="rId1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1" /><Relationship Type="http://schemas.openxmlformats.org/officeDocument/2006/relationships/image" Target="/ppt/media/image.png" Id="rId4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4" /><Relationship Type="http://schemas.openxmlformats.org/officeDocument/2006/relationships/image" Target="/ppt/media/image.png" Id="rId45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7" /><Relationship Type="http://schemas.openxmlformats.org/officeDocument/2006/relationships/image" Target="/ppt/media/image.png" Id="rId4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3" /><Relationship Type="http://schemas.openxmlformats.org/officeDocument/2006/relationships/image" Target="/ppt/media/image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0" /><Relationship Type="http://schemas.openxmlformats.org/officeDocument/2006/relationships/image" Target="/ppt/media/image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7" /><Relationship Type="http://schemas.openxmlformats.org/officeDocument/2006/relationships/image" Target="/ppt/media/image.png" Id="rId2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0" /><Relationship Type="http://schemas.openxmlformats.org/officeDocument/2006/relationships/image" Target="/ppt/media/image.png" Id="rId31" /><Relationship Type="http://schemas.openxmlformats.org/officeDocument/2006/relationships/image" Target="/ppt/media/image7.png" Id="rId3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4" /><Relationship Type="http://schemas.openxmlformats.org/officeDocument/2006/relationships/image" Target="/ppt/media/image.png" Id="rId35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7" /><Relationship Type="http://schemas.openxmlformats.org/officeDocument/2006/relationships/image" Target="/ppt/media/image.png" Id="rId38" /><Relationship Type="http://schemas.openxmlformats.org/officeDocument/2006/relationships/image" Target="/ppt/media/image8.png" Id="rId39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  <p:pic>
        <p:nvPicPr>
          <p:cNvPr id="26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2909319"/>
            <a:ext cx="2029968" cy="17475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068324" y="2909319"/>
            <a:ext cx="2014213" cy="17475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341623" y="2909319"/>
            <a:ext cx="1927857" cy="17475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302" name=""/>
        <p:cNvGrpSpPr/>
        <p:nvPr/>
      </p:nvGrpSpPr>
      <p:grpSpPr>
        <a:xfrm xmlns:a="http://schemas.openxmlformats.org/drawingml/2006/main"/>
      </p:grpSpPr>
      <p:pic>
        <p:nvPicPr>
          <p:cNvPr id="30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5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306" name=""/>
        <p:cNvGrpSpPr/>
        <p:nvPr/>
      </p:nvGrpSpPr>
      <p:grpSpPr>
        <a:xfrm xmlns:a="http://schemas.openxmlformats.org/drawingml/2006/main"/>
      </p:grpSpPr>
      <p:pic>
        <p:nvPicPr>
          <p:cNvPr id="30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9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310" name=""/>
        <p:cNvGrpSpPr/>
        <p:nvPr/>
      </p:nvGrpSpPr>
      <p:grpSpPr>
        <a:xfrm xmlns:a="http://schemas.openxmlformats.org/drawingml/2006/main"/>
      </p:grpSpPr>
      <p:pic>
        <p:nvPicPr>
          <p:cNvPr id="31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3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6" name=""/>
        <p:cNvGrpSpPr/>
        <p:nvPr/>
      </p:nvGrpSpPr>
      <p:grpSpPr>
        <a:xfrm xmlns:a="http://schemas.openxmlformats.org/drawingml/2006/main"/>
      </p:grpSpPr>
      <p:pic>
        <p:nvPicPr>
          <p:cNvPr id="26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9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28800" y="2109722"/>
            <a:ext cx="4023351" cy="38252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5" name=""/>
        <p:cNvGrpSpPr/>
        <p:nvPr/>
      </p:nvGrpSpPr>
      <p:grpSpPr>
        <a:xfrm xmlns:a="http://schemas.openxmlformats.org/drawingml/2006/main"/>
      </p:grpSpPr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79" name=""/>
        <p:cNvGrpSpPr/>
        <p:nvPr/>
      </p:nvGrpSpPr>
      <p:grpSpPr>
        <a:xfrm xmlns:a="http://schemas.openxmlformats.org/drawingml/2006/main"/>
      </p:grpSpPr>
      <p:pic>
        <p:nvPicPr>
          <p:cNvPr id="28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2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  <p:pic>
        <p:nvPicPr>
          <p:cNvPr id="2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28800" y="2109722"/>
            <a:ext cx="4023351" cy="38252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84" name=""/>
        <p:cNvGrpSpPr/>
        <p:nvPr/>
      </p:nvGrpSpPr>
      <p:grpSpPr>
        <a:xfrm xmlns:a="http://schemas.openxmlformats.org/drawingml/2006/main"/>
      </p:grpSpPr>
      <p:pic>
        <p:nvPicPr>
          <p:cNvPr id="2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7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88" name=""/>
        <p:cNvGrpSpPr/>
        <p:nvPr/>
      </p:nvGrpSpPr>
      <p:grpSpPr>
        <a:xfrm xmlns:a="http://schemas.openxmlformats.org/drawingml/2006/main"/>
      </p:grpSpPr>
      <p:pic>
        <p:nvPicPr>
          <p:cNvPr id="29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1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28800" y="2109722"/>
            <a:ext cx="4023351" cy="38252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297" name=""/>
        <p:cNvGrpSpPr/>
        <p:nvPr/>
      </p:nvGrpSpPr>
      <p:grpSpPr>
        <a:xfrm xmlns:a="http://schemas.openxmlformats.org/drawingml/2006/main"/>
      </p:grpSpPr>
      <p:pic>
        <p:nvPicPr>
          <p:cNvPr id="29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75588" y="1117598"/>
            <a:ext cx="1668780" cy="992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0" name=""/>
          <p:cNvSpPr/>
          <p:nvPr/>
        </p:nvSpPr>
        <p:spPr>
          <a:xfrm xmlns:a="http://schemas.openxmlformats.org/drawingml/2006/main">
            <a:off x="3550917" y="1092205"/>
            <a:ext cx="4368811" cy="9794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0D3956"/>
                </a:solidFill>
                <a:latin typeface="Segoe UI"/>
              </a:rPr>
              <a:t>Information on the incidence of COVID19 in the United States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28800" y="2109722"/>
            <a:ext cx="4023351" cy="15301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