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ca6b4df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aca6b4df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aca6b4df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aca6b4df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ca6b4df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ca6b4df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aca6b4df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aca6b4df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ca6b4df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ca6b4df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0"/>
            <a:ext cx="82221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AppleIncDB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Barck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301" y="1427802"/>
            <a:ext cx="3805449" cy="19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Structure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Device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Event Types and Device Statuses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25" y="3411594"/>
            <a:ext cx="2874900" cy="1617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300" y="1804645"/>
            <a:ext cx="3424549" cy="1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300" y="237188"/>
            <a:ext cx="6054099" cy="44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and Functions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61800" y="1899100"/>
            <a:ext cx="3293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Device Location 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Helper Views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514800" y="1822900"/>
            <a:ext cx="3293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Inventory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History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procedures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Populate data 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features</a:t>
            </a:r>
            <a:r>
              <a:rPr lang="en"/>
              <a:t> to add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detailed return managing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Gather more data (location address, model specifications)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more functions and procedures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175" y="2974500"/>
            <a:ext cx="3200949" cy="18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