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19" autoAdjust="0"/>
  </p:normalViewPr>
  <p:slideViewPr>
    <p:cSldViewPr snapToGrid="0">
      <p:cViewPr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Retail  Manager </a:t>
            </a:r>
            <a:r>
              <a:rPr lang="en-US" dirty="0" err="1"/>
              <a:t>Applicaion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/>
              <a:t>WeB</a:t>
            </a:r>
            <a:r>
              <a:rPr lang="en-US" dirty="0"/>
              <a:t> INTERFACE EDITION</a:t>
            </a:r>
          </a:p>
          <a:p>
            <a:r>
              <a:rPr lang="en-US" dirty="0"/>
              <a:t>Andrew </a:t>
            </a:r>
            <a:r>
              <a:rPr lang="en-US" dirty="0" err="1"/>
              <a:t>thiele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303F-8EB7-478B-9263-767B322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A574-7BF4-488B-8313-25CC5F2F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1600" b="1" dirty="0">
                <a:ea typeface="Batang" panose="02030600000101010101" pitchFamily="18" charset="-127"/>
              </a:rPr>
              <a:t> </a:t>
            </a:r>
            <a:r>
              <a:rPr lang="en-US" sz="1600" b="1" u="sng" dirty="0">
                <a:ea typeface="Batang" panose="02030600000101010101" pitchFamily="18" charset="-127"/>
              </a:rPr>
              <a:t>Workers can manage data remotely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 Better environments for workers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 Better work/life balance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 Lower business operation cost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 Look attractive to future talent</a:t>
            </a:r>
          </a:p>
          <a:p>
            <a:pPr lvl="1"/>
            <a:r>
              <a:rPr lang="en-US" sz="1600" dirty="0">
                <a:ea typeface="Batang" panose="02030600000101010101" pitchFamily="18" charset="-127"/>
              </a:rPr>
              <a:t> </a:t>
            </a:r>
            <a:r>
              <a:rPr lang="en-US" sz="1600" b="1" u="sng" dirty="0">
                <a:ea typeface="Batang" panose="02030600000101010101" pitchFamily="18" charset="-127"/>
              </a:rPr>
              <a:t>Mobile device accessibility 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 Lower cost options : Tablets, Smartphones 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 Emergency accessibility : off-hour, vacation</a:t>
            </a:r>
          </a:p>
          <a:p>
            <a:pPr lvl="1"/>
            <a:r>
              <a:rPr lang="en-US" sz="1600" b="1" u="sng" dirty="0">
                <a:ea typeface="Batang" panose="02030600000101010101" pitchFamily="18" charset="-127"/>
              </a:rPr>
              <a:t>Collect and manage respective retail data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track inventory, customer activity,  and store activity</a:t>
            </a:r>
            <a:endParaRPr lang="en-US" sz="1600" u="sng" dirty="0">
              <a:ea typeface="Batang" panose="02030600000101010101" pitchFamily="18" charset="-127"/>
            </a:endParaRP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Build machine learning models to find hidden relationships between stores, customers, and products</a:t>
            </a:r>
          </a:p>
          <a:p>
            <a:pPr lvl="2"/>
            <a:r>
              <a:rPr lang="en-US" sz="1600" dirty="0">
                <a:ea typeface="Batang" panose="02030600000101010101" pitchFamily="18" charset="-127"/>
              </a:rPr>
              <a:t>Make data driven decisions (store locations, promotions, inventory management)</a:t>
            </a:r>
          </a:p>
        </p:txBody>
      </p:sp>
    </p:spTree>
    <p:extLst>
      <p:ext uri="{BB962C8B-B14F-4D97-AF65-F5344CB8AC3E}">
        <p14:creationId xmlns:p14="http://schemas.microsoft.com/office/powerpoint/2010/main" val="385170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9FE9-2E0F-47E4-B24E-641BBEB5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58AF-75D3-42E6-A072-BA034C92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b="1" u="sng" dirty="0">
                <a:ea typeface="Batang" panose="020B0503020000020004" pitchFamily="18" charset="-127"/>
              </a:rPr>
              <a:t>Interface</a:t>
            </a:r>
          </a:p>
          <a:p>
            <a:pPr lvl="2"/>
            <a:r>
              <a:rPr lang="en-US" dirty="0">
                <a:ea typeface="Batang" panose="020B0503020000020004" pitchFamily="18" charset="-127"/>
              </a:rPr>
              <a:t>HTML 5, CSS 3, </a:t>
            </a:r>
            <a:r>
              <a:rPr lang="en-US" dirty="0" err="1">
                <a:ea typeface="Batang" panose="020B0503020000020004" pitchFamily="18" charset="-127"/>
              </a:rPr>
              <a:t>Javascript</a:t>
            </a:r>
            <a:r>
              <a:rPr lang="en-US" dirty="0">
                <a:ea typeface="Batang" panose="020B0503020000020004" pitchFamily="18" charset="-127"/>
              </a:rPr>
              <a:t> ES 6</a:t>
            </a:r>
          </a:p>
          <a:p>
            <a:pPr lvl="3"/>
            <a:r>
              <a:rPr lang="en-US" dirty="0">
                <a:ea typeface="Batang" panose="020B0503020000020004" pitchFamily="18" charset="-127"/>
              </a:rPr>
              <a:t>Bootstrap 4.6, jQuery 3.5.1</a:t>
            </a:r>
          </a:p>
          <a:p>
            <a:pPr lvl="1"/>
            <a:r>
              <a:rPr lang="en-US" b="1" u="sng" dirty="0">
                <a:ea typeface="Batang" panose="020B0503020000020004" pitchFamily="18" charset="-127"/>
              </a:rPr>
              <a:t>Backend Server</a:t>
            </a:r>
          </a:p>
          <a:p>
            <a:pPr lvl="2"/>
            <a:r>
              <a:rPr lang="en-US" dirty="0">
                <a:ea typeface="Batang" panose="020B0503020000020004" pitchFamily="18" charset="-127"/>
              </a:rPr>
              <a:t>C# / .NET 5.0</a:t>
            </a:r>
          </a:p>
          <a:p>
            <a:pPr lvl="1"/>
            <a:r>
              <a:rPr lang="en-US" b="1" u="sng" dirty="0">
                <a:ea typeface="Batang" panose="020B0503020000020004" pitchFamily="18" charset="-127"/>
              </a:rPr>
              <a:t>Object Relational Mapper</a:t>
            </a:r>
          </a:p>
          <a:p>
            <a:pPr lvl="2"/>
            <a:r>
              <a:rPr lang="en-US" dirty="0">
                <a:ea typeface="Batang" panose="020B0503020000020004" pitchFamily="18" charset="-127"/>
              </a:rPr>
              <a:t>Entity Framework Core</a:t>
            </a:r>
          </a:p>
          <a:p>
            <a:pPr lvl="1"/>
            <a:r>
              <a:rPr lang="en-US" b="1" u="sng" dirty="0">
                <a:ea typeface="Batang" panose="020B0503020000020004" pitchFamily="18" charset="-127"/>
              </a:rPr>
              <a:t>Database Interaction</a:t>
            </a:r>
          </a:p>
          <a:p>
            <a:pPr lvl="2"/>
            <a:r>
              <a:rPr lang="en-US" dirty="0">
                <a:ea typeface="Batang" panose="020B0503020000020004" pitchFamily="18" charset="-127"/>
              </a:rPr>
              <a:t>T SQL </a:t>
            </a:r>
          </a:p>
          <a:p>
            <a:pPr lvl="1"/>
            <a:r>
              <a:rPr lang="en-US" b="1" u="sng" dirty="0">
                <a:ea typeface="Batang" panose="020B0503020000020004" pitchFamily="18" charset="-127"/>
              </a:rPr>
              <a:t>Database </a:t>
            </a:r>
          </a:p>
          <a:p>
            <a:pPr lvl="2"/>
            <a:r>
              <a:rPr lang="en-US" dirty="0">
                <a:ea typeface="Batang" panose="020B0503020000020004" pitchFamily="18" charset="-127"/>
              </a:rPr>
              <a:t>Azure SQL </a:t>
            </a:r>
          </a:p>
          <a:p>
            <a:pPr lvl="1"/>
            <a:r>
              <a:rPr lang="en-US" b="1" u="sng" dirty="0">
                <a:ea typeface="Batang" panose="020B0503020000020004" pitchFamily="18" charset="-127"/>
              </a:rPr>
              <a:t>Cloud Hosting</a:t>
            </a:r>
          </a:p>
          <a:p>
            <a:pPr lvl="2"/>
            <a:r>
              <a:rPr lang="en-US" dirty="0">
                <a:ea typeface="Batang" panose="020B0503020000020004" pitchFamily="18" charset="-127"/>
              </a:rPr>
              <a:t>Azure Web Services</a:t>
            </a:r>
          </a:p>
          <a:p>
            <a:pPr lvl="2"/>
            <a:endParaRPr lang="en-US" dirty="0">
              <a:ea typeface="Batang" panose="020B050302000002000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607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{B9EE1F22-CECC-465E-B5CF-55C69BD99BE2}tf11437505_win32</Template>
  <TotalTime>338</TotalTime>
  <Words>143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Batang</vt:lpstr>
      <vt:lpstr>Calibri</vt:lpstr>
      <vt:lpstr>Georgia Pro Cond Light</vt:lpstr>
      <vt:lpstr>Speak Pro</vt:lpstr>
      <vt:lpstr>RetrospectVTI</vt:lpstr>
      <vt:lpstr>Retail  Manager Applicaion</vt:lpstr>
      <vt:lpstr>Business Value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 Manager Applicaion</dc:title>
  <dc:creator>Andrew Thiele</dc:creator>
  <cp:lastModifiedBy>Andrew Thiele</cp:lastModifiedBy>
  <cp:revision>11</cp:revision>
  <dcterms:created xsi:type="dcterms:W3CDTF">2021-03-09T05:00:43Z</dcterms:created>
  <dcterms:modified xsi:type="dcterms:W3CDTF">2021-03-09T18:03:54Z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