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Perfume candy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Angeleen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Abesamis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03 March 2021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0751" y="2626832"/>
            <a:ext cx="7015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Overview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Implementation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Notable Technologies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Problems Faced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Stretch Goals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Lesson Learned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103" y="374904"/>
            <a:ext cx="6718433" cy="78263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9210" y="1395283"/>
            <a:ext cx="7015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Layered Architecture </a:t>
            </a:r>
          </a:p>
          <a:p>
            <a:endParaRPr lang="en-US" dirty="0"/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Business Logic Layer</a:t>
            </a:r>
          </a:p>
          <a:p>
            <a:r>
              <a:rPr lang="en-US" dirty="0" smtClean="0"/>
              <a:t>Data Layer</a:t>
            </a:r>
          </a:p>
          <a:p>
            <a:r>
              <a:rPr lang="en-US" dirty="0" smtClean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650713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103" y="374904"/>
            <a:ext cx="6718433" cy="78263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Notable Tech Stack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9210" y="1395283"/>
            <a:ext cx="70159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SQL Server 2019</a:t>
            </a:r>
          </a:p>
          <a:p>
            <a:r>
              <a:rPr lang="en-US" dirty="0" smtClean="0"/>
              <a:t>Microsoft </a:t>
            </a:r>
            <a:r>
              <a:rPr lang="en-US" dirty="0" smtClean="0"/>
              <a:t>Azure</a:t>
            </a:r>
          </a:p>
          <a:p>
            <a:r>
              <a:rPr lang="en-US" dirty="0" smtClean="0"/>
              <a:t>.NET</a:t>
            </a:r>
            <a:endParaRPr lang="en-US" dirty="0" smtClean="0"/>
          </a:p>
          <a:p>
            <a:r>
              <a:rPr lang="en-US" dirty="0" smtClean="0"/>
              <a:t>Visual Studio 2019</a:t>
            </a:r>
          </a:p>
          <a:p>
            <a:r>
              <a:rPr lang="en-US" dirty="0"/>
              <a:t>	</a:t>
            </a:r>
            <a:r>
              <a:rPr lang="en-US" dirty="0" err="1" smtClean="0"/>
              <a:t>Serilog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C#</a:t>
            </a:r>
          </a:p>
          <a:p>
            <a:r>
              <a:rPr lang="en-US" dirty="0"/>
              <a:t>	</a:t>
            </a:r>
            <a:r>
              <a:rPr lang="en-US" dirty="0" smtClean="0"/>
              <a:t>EF Core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Linq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6969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103" y="374904"/>
            <a:ext cx="6718433" cy="78263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 Faced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9210" y="1395283"/>
            <a:ext cx="7015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New Technologies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Scheduling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0048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103" y="374904"/>
            <a:ext cx="6718433" cy="78263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Functionalities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9210" y="1395283"/>
            <a:ext cx="70159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a new customer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search </a:t>
            </a:r>
            <a:r>
              <a:rPr lang="en-US" dirty="0"/>
              <a:t>customers by name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display </a:t>
            </a:r>
            <a:r>
              <a:rPr lang="en-US" dirty="0"/>
              <a:t>details of an order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place </a:t>
            </a:r>
            <a:r>
              <a:rPr lang="en-US" dirty="0"/>
              <a:t>orders to store locations for customers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view </a:t>
            </a:r>
            <a:r>
              <a:rPr lang="en-US" dirty="0"/>
              <a:t>order history of customer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customer </a:t>
            </a:r>
            <a:r>
              <a:rPr lang="en-US" dirty="0" smtClean="0"/>
              <a:t>can </a:t>
            </a:r>
            <a:r>
              <a:rPr lang="en-US" dirty="0"/>
              <a:t>purchase multiple products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Order </a:t>
            </a:r>
            <a:r>
              <a:rPr lang="en-US" dirty="0"/>
              <a:t>histories </a:t>
            </a:r>
            <a:r>
              <a:rPr lang="en-US" dirty="0" smtClean="0"/>
              <a:t>have </a:t>
            </a:r>
            <a:r>
              <a:rPr lang="en-US" dirty="0"/>
              <a:t>the option to be sorted by date (latest to oldest and vice versa) or cost (least expensive to most expensive</a:t>
            </a:r>
            <a:r>
              <a:rPr lang="en-US" dirty="0" smtClean="0"/>
              <a:t>)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00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103" y="374904"/>
            <a:ext cx="6718433" cy="78263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Stretch Goals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9210" y="1395283"/>
            <a:ext cx="70159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View order history of location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Add more products in the database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Replenishing of inventory by an </a:t>
            </a:r>
            <a:r>
              <a:rPr lang="en-US" dirty="0" smtClean="0"/>
              <a:t>admin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Cleaner UI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Shipping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Promotions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Customer/Admin login with password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Unit Testing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7109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103" y="374904"/>
            <a:ext cx="6718433" cy="78263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Lesson Learned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9210" y="1395283"/>
            <a:ext cx="7015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Schedule your time wisely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Know your priorities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MVP first, then add extras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Designing is very important, but do not spend all of your time perfecting your design. Start developing!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0805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103" y="374904"/>
            <a:ext cx="6718433" cy="78263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Demo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03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E.pptx" id="{5330A5D3-B581-4B4A-9313-9275B6EF2E52}" vid="{516C64E9-C0AA-46DA-9991-9C0EC881A8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Floral flourish</Template>
  <TotalTime>0</TotalTime>
  <Words>192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Avenir Next LT Pro</vt:lpstr>
      <vt:lpstr>Avenir Next LT Pro Light</vt:lpstr>
      <vt:lpstr>Garamond</vt:lpstr>
      <vt:lpstr>Wingdings</vt:lpstr>
      <vt:lpstr>SavonVTI</vt:lpstr>
      <vt:lpstr>Perfume candy</vt:lpstr>
      <vt:lpstr>Agenda</vt:lpstr>
      <vt:lpstr>Implementation</vt:lpstr>
      <vt:lpstr>Notable Tech Stack</vt:lpstr>
      <vt:lpstr>Problems Faced</vt:lpstr>
      <vt:lpstr>Functionalities</vt:lpstr>
      <vt:lpstr>Stretch Goals</vt:lpstr>
      <vt:lpstr>Lesson Learned</vt:lpstr>
      <vt:lpstr>Project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2021-03-03T10:10:17Z</dcterms:created>
  <dcterms:modified xsi:type="dcterms:W3CDTF">2021-03-03T16:13:22Z</dcterms:modified>
</cp:coreProperties>
</file>