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2F9E-F2DC-4ABE-875D-969C91400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9133A-3BE4-40B6-9C07-28B8D5430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08E6B-E6DE-4802-9967-5A16B3B5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C6E3-D037-4BE0-836C-6952E455D9F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566A8-9224-45AC-94A3-267AE35C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7B384-301F-406E-BB45-F41D2B78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90D9-4475-4ACC-8C80-78D41F8D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6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B5B8-66A4-4049-A339-CF4EDC21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ED8A2-16F5-4E57-BF22-5FA1D7529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CAF09-46AB-4CE8-9CB4-0C8A1A1A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C6E3-D037-4BE0-836C-6952E455D9F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04B9-D96D-4C10-B308-7BEC7B5F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3FC8-D666-4C4F-B7C9-54131379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90D9-4475-4ACC-8C80-78D41F8D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8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967F3-006B-4AED-94B2-C6DA339A0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662CD-EAC1-4BDA-9C90-E610C99A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BB56D-2547-4548-9DF2-55F436F5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C6E3-D037-4BE0-836C-6952E455D9F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F17E-8D12-49F4-8145-0EFBD92E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93646-1D81-4877-A30A-FF240F54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90D9-4475-4ACC-8C80-78D41F8D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2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79E5-94BE-44CA-BBB5-E71FB747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392E9-DBDE-49AF-B15B-A30CD6E2E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FA2A4-0920-402F-BBC6-B8BB3AB6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C6E3-D037-4BE0-836C-6952E455D9F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B6827-57AA-41C2-8809-43605427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EC802-3782-49B8-BB31-D7E7B537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90D9-4475-4ACC-8C80-78D41F8D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1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DC24-4F2D-4170-AAF4-FB8E8633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26AC2-89ED-45D8-8527-B14C500C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1DC22-1C9C-4C99-AAFB-02B719B4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C6E3-D037-4BE0-836C-6952E455D9F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7F572-D05F-41C1-BE13-61A9742F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ACA9-A6CC-4B27-9B02-8440587D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90D9-4475-4ACC-8C80-78D41F8D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4252-368F-4090-8009-F41D8628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A267-07DB-444A-AC80-656F1CB1F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A1F61-664F-49B4-8E48-3BDA45247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F711F-6F81-4A1B-896F-2A5C0A29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C6E3-D037-4BE0-836C-6952E455D9F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A4FD7-34FC-4587-BC19-50D4F2D5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B70AC-9A55-4105-97CA-B14A1E83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90D9-4475-4ACC-8C80-78D41F8D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3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B2D3-9C71-4D12-897A-3BEDE72E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5760E-7C34-48EC-B691-CD10E5C57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67223-238F-48C4-80EF-FA9F9E161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44B99-78EF-4E58-95EA-84ECB02C9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950E1-ADD3-479B-9B68-381230CD6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11680-B5F6-4591-B0CB-230D5191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C6E3-D037-4BE0-836C-6952E455D9F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045D7-DB47-4D2F-853C-FB35E165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83067-E1B4-44CB-9E41-5E6E5A8D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90D9-4475-4ACC-8C80-78D41F8D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0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C2EC-DE1E-4564-9EA7-50738E68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35FA4-1632-4B67-90EA-8C2F5043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C6E3-D037-4BE0-836C-6952E455D9F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E541B-85F7-4217-9C9A-769FCD1E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DD716-5F3F-4977-835C-B29CF503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90D9-4475-4ACC-8C80-78D41F8D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7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70D39-8619-4FDC-B119-6AA14D71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C6E3-D037-4BE0-836C-6952E455D9F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4DA5B-8AFF-4034-9E4C-7991693F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7E29D-1C5D-4057-AA0F-153C65A9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90D9-4475-4ACC-8C80-78D41F8D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0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A0FC-EFE7-45D1-A0F0-0320EC65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C9709-3671-45C2-AAFC-9E9FDDE3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85D73-5A6D-43E6-ACFD-DD4B30E5A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737EB-0083-4300-9DB0-39AF4600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C6E3-D037-4BE0-836C-6952E455D9F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D25BE-1449-45B2-A4EA-A08661F5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72C2A-50B7-4B4B-A737-E9ABAF41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90D9-4475-4ACC-8C80-78D41F8D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6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196A-5BFC-4F38-A78A-FFA49334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CB560-CFBA-4957-A982-7B6B69C5C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96D91-D77D-435B-AF13-94D3C13A2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49357-116D-49AA-9008-98562DA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C6E3-D037-4BE0-836C-6952E455D9F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ABD62-F7B3-4B42-8A1C-F968E84D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2D2CD-2675-4E08-8E73-A5E1EFEB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90D9-4475-4ACC-8C80-78D41F8D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7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BEDBE-DE28-489E-983C-B8ED17E2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C7796-9381-4191-BA54-A3BC74655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3671A-E156-4070-A9DD-094B0DA9B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C6E3-D037-4BE0-836C-6952E455D9F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0C642-6599-441F-AAD6-33A4981DC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BD3FD-516B-4466-B28E-B60122E6A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F90D9-4475-4ACC-8C80-78D41F8D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F0FF-ABEC-44C2-9928-E66F3FB46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A3ACA-EF4B-4148-ADC9-75489E115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8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05C6-6C24-4543-AEC0-141472A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7648D-E81F-483E-B046-B84384024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can declare your event, you must create a delegate</a:t>
            </a:r>
          </a:p>
          <a:p>
            <a:r>
              <a:rPr lang="en-US" dirty="0"/>
              <a:t>You would then go into the class that you want to place the event inside of and create the event based on the delegate that you created initially.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EA1E885-AF55-46BB-9B54-C1871D0A1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51" y="3429000"/>
            <a:ext cx="7916876" cy="295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157F-C0EB-4260-A1F9-5712E044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an Event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D5D39A-5800-44B2-AD90-45C139B08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482" y="776971"/>
            <a:ext cx="6863467" cy="57159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9DEB6F-2037-4177-BFF4-C0442105F79C}"/>
              </a:ext>
            </a:extLst>
          </p:cNvPr>
          <p:cNvSpPr txBox="1"/>
          <p:nvPr/>
        </p:nvSpPr>
        <p:spPr>
          <a:xfrm>
            <a:off x="295423" y="1392067"/>
            <a:ext cx="4487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the delegate has been made and the event has been made from that delegate, you have to call, or raise, that event.</a:t>
            </a:r>
          </a:p>
          <a:p>
            <a:endParaRPr lang="en-US" dirty="0"/>
          </a:p>
          <a:p>
            <a:r>
              <a:rPr lang="en-US" dirty="0"/>
              <a:t>Here in our example, you can see that the event is being called by the </a:t>
            </a:r>
            <a:r>
              <a:rPr lang="en-US" dirty="0" err="1"/>
              <a:t>OnProcessCompleted</a:t>
            </a:r>
            <a:r>
              <a:rPr lang="en-US" dirty="0"/>
              <a:t>() function.</a:t>
            </a:r>
          </a:p>
          <a:p>
            <a:endParaRPr lang="en-US" dirty="0"/>
          </a:p>
          <a:p>
            <a:r>
              <a:rPr lang="en-US" dirty="0"/>
              <a:t>When the </a:t>
            </a:r>
            <a:r>
              <a:rPr lang="en-US" dirty="0" err="1"/>
              <a:t>OnProcessCompleted</a:t>
            </a:r>
            <a:r>
              <a:rPr lang="en-US" dirty="0"/>
              <a:t>() function runs and the Invoke() function at the bottom, this will call all event handler methods with the </a:t>
            </a:r>
            <a:r>
              <a:rPr lang="en-US" dirty="0" err="1"/>
              <a:t>ProcessCompleted</a:t>
            </a:r>
            <a:r>
              <a:rPr lang="en-US" dirty="0"/>
              <a:t> event.</a:t>
            </a:r>
          </a:p>
        </p:txBody>
      </p:sp>
    </p:spTree>
    <p:extLst>
      <p:ext uri="{BB962C8B-B14F-4D97-AF65-F5344CB8AC3E}">
        <p14:creationId xmlns:p14="http://schemas.microsoft.com/office/powerpoint/2010/main" val="294580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CEB0-59B4-44B8-A787-BEBF6210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3552F-8C0E-4B65-B82B-22B51A45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Subscriber class must register to the event</a:t>
            </a:r>
          </a:p>
          <a:p>
            <a:r>
              <a:rPr lang="en-US" dirty="0"/>
              <a:t>The method then handles the event it is tied to because it matches the signature of the delegate. 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D1A5F87-2EA1-4654-A667-416F729B5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554" y="3162788"/>
            <a:ext cx="6611273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0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153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C# Events</vt:lpstr>
      <vt:lpstr>Declaring an Event</vt:lpstr>
      <vt:lpstr>Raising an Event</vt:lpstr>
      <vt:lpstr>Consume an Event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Events</dc:title>
  <dc:creator>Alex Lutz</dc:creator>
  <cp:lastModifiedBy>Alex Lutz</cp:lastModifiedBy>
  <cp:revision>5</cp:revision>
  <dcterms:created xsi:type="dcterms:W3CDTF">2021-02-17T20:09:12Z</dcterms:created>
  <dcterms:modified xsi:type="dcterms:W3CDTF">2021-02-18T21:58:19Z</dcterms:modified>
</cp:coreProperties>
</file>