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613900" cy="1081088"/>
          </a:xfrm>
        </p:spPr>
        <p:txBody>
          <a:bodyPr/>
          <a:lstStyle/>
          <a:p>
            <a:r>
              <a:rPr lang="en-US" dirty="0" smtClean="0"/>
              <a:t>Custom 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66700"/>
            <a:ext cx="60579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3162300"/>
            <a:ext cx="4810125" cy="3495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50262" y="3614650"/>
            <a:ext cx="36210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0261" y="3872347"/>
            <a:ext cx="362110" cy="21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0261" y="5914506"/>
            <a:ext cx="363149" cy="26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13900" y="1423556"/>
            <a:ext cx="394508" cy="24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2421" y="2480484"/>
            <a:ext cx="404553" cy="23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110749" y="1544090"/>
            <a:ext cx="4239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93541" y="2599633"/>
            <a:ext cx="3218830" cy="17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34349" y="3843251"/>
            <a:ext cx="8866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34348" y="3981105"/>
            <a:ext cx="8866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0800" y="6044739"/>
            <a:ext cx="1744662" cy="5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78347" y="1423556"/>
            <a:ext cx="5153199" cy="241069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21304" y="2455372"/>
            <a:ext cx="1892806" cy="241069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33701" y="3745837"/>
            <a:ext cx="2573135" cy="35147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69525" y="5941783"/>
            <a:ext cx="2055698" cy="241069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59578" y="6062317"/>
            <a:ext cx="1157547" cy="1801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876550" y="1544090"/>
            <a:ext cx="44508" cy="451822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903071" y="1482049"/>
            <a:ext cx="875174" cy="1205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2472300" y="3668683"/>
            <a:ext cx="875174" cy="1205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3132166" y="6011056"/>
            <a:ext cx="875174" cy="1205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8450261" y="1745330"/>
            <a:ext cx="23861" cy="7599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740399" y="2490012"/>
            <a:ext cx="2709862" cy="1523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0800000">
            <a:off x="5687903" y="2440698"/>
            <a:ext cx="875174" cy="1205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5400000">
            <a:off x="8146589" y="1952185"/>
            <a:ext cx="607343" cy="1364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613900" cy="1081088"/>
          </a:xfrm>
        </p:spPr>
        <p:txBody>
          <a:bodyPr>
            <a:normAutofit/>
          </a:bodyPr>
          <a:lstStyle/>
          <a:p>
            <a:r>
              <a:rPr lang="en-US" dirty="0" smtClean="0"/>
              <a:t>Built-in Delegates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99" y="498763"/>
            <a:ext cx="4321925" cy="2254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99" y="2753100"/>
            <a:ext cx="4314184" cy="2242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799" y="4995948"/>
            <a:ext cx="4321925" cy="14352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16188" y="5552275"/>
            <a:ext cx="36210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1976" y="3002213"/>
            <a:ext cx="36210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32690" y="4437580"/>
            <a:ext cx="36210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81105" y="2056230"/>
            <a:ext cx="362109" cy="2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22084" y="2081977"/>
            <a:ext cx="3974511" cy="536532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1877" y="2974538"/>
            <a:ext cx="2854311" cy="241069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326" y="4425112"/>
            <a:ext cx="2496862" cy="241069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60546" y="5130539"/>
            <a:ext cx="2673257" cy="130067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34114" y="2259892"/>
            <a:ext cx="882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10153" y="3150704"/>
            <a:ext cx="882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89032" y="4616303"/>
            <a:ext cx="882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5683" y="5305121"/>
            <a:ext cx="8820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7530619" y="2170530"/>
            <a:ext cx="102071" cy="15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70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Custom Event</vt:lpstr>
      <vt:lpstr>Built-in Delegates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Event</dc:title>
  <dc:creator>MANGEL</dc:creator>
  <cp:lastModifiedBy>MANGEL</cp:lastModifiedBy>
  <cp:revision>6</cp:revision>
  <dcterms:created xsi:type="dcterms:W3CDTF">2021-02-19T06:45:50Z</dcterms:created>
  <dcterms:modified xsi:type="dcterms:W3CDTF">2021-02-19T07:30:52Z</dcterms:modified>
</cp:coreProperties>
</file>