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slide+xml" PartName="/ppt/slides/slide1.xml"/>
  <Override ContentType="application/vnd.openxmlformats-officedocument.presentationml.notesSlide+xml" PartName="/ppt/notesSlides/notesSlide2.xml"/>
  <Override ContentType="application/vnd.openxmlformats-officedocument.presentationml.slide+xml" PartName="/ppt/slides/slide2.xml"/>
  <Override ContentType="application/vnd.openxmlformats-officedocument.presentationml.notesSlide+xml" PartName="/ppt/notesSlides/notesSlide3.xml"/>
  <Override ContentType="application/vnd.openxmlformats-officedocument.presentationml.slide+xml" PartName="/ppt/slides/slide3.xml"/>
  <Override ContentType="application/vnd.openxmlformats-officedocument.presentationml.notesSlide+xml" PartName="/ppt/notesSlides/notesSlide4.xml"/>
  <Override ContentType="application/vnd.openxmlformats-officedocument.presentationml.slide+xml" PartName="/ppt/slides/slide4.xml"/>
  <Override ContentType="application/vnd.openxmlformats-officedocument.presentationml.notesSlide+xml" PartName="/ppt/notesSlides/notesSlide5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Default ContentType="image/png" Extension="png"/>
  <Default ContentType="image/jpeg" Extension="jpeg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/ p p t / m e d i a / i m a g e 1 . j p e g "   T y p e = " h t t p : / / s c h e m a s . o p e n x m l f o r m a t s . o r g / o f f i c e D o c u m e n t / 2 0 0 6 / r e l a t i o n s h i p s / i m a g e " / > < R e l a t i o n s h i p   I d = " r I d 2 "   T a r g e t = " / p p t / m e d i a / i m a g e 2 . j p e g "   T y p e = " h t t p : / / s c h e m a s . o p e n x m l f o r m a t s . o r g / o f f i c e D o c u m e n t / 2 0 0 6 / r e l a t i o n s h i p s / i m a g e " / > < R e l a t i o n s h i p   I d = " r I d 3 "   T a r g e t = " / p p t / m e d i a / i m a g e 3 . j p e g "   T y p e = " h t t p : / / s c h e m a s . o p e n x m l f o r m a t s . o r g / o f f i c e D o c u m e n t / 2 0 0 6 / r e l a t i o n s h i p s / i m a g e " / > < R e l a t i o n s h i p   I d = " r I d 4 "   T a r g e t = " / p p t / m e d i a / i m a g e 4 . p n g "   T y p e = " h t t p : / / s c h e m a s . o p e n x m l f o r m a t s . o r g / o f f i c e D o c u m e n t / 2 0 0 6 / r e l a t i o n s h i p s / i m a g e " / > < R e l a t i o n s h i p   I d = " r I d 5 "   T a r g e t = " / p p t / m e d i a / i m a g e 5 . p n g "   T y p e = " h t t p : / / s c h e m a s . o p e n x m l f o r m a t s . o r g / o f f i c e D o c u m e n t / 2 0 0 6 / r e l a t i o n s h i p s / i m a g e " / > < R e l a t i o n s h i p   I d = " r I d 6 "   T a r g e t = " / p p t / m e d i a / i m a g e 6 . p n g "   T y p e = " h t t p : / / s c h e m a s . o p e n x m l f o r m a t s . o r g / o f f i c e D o c u m e n t / 2 0 0 6 / r e l a t i o n s h i p s / i m a g e " / > < R e l a t i o n s h i p   I d = " r I d 7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8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9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1 0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7 " / > < p : s l d I d   i d = " 2 5 8 "   r : i d = " r I d 9 " / > < p : s l d I d   i d = " 2 5 9 "   r : i d = " r I d 1 1 " / > < p : s l d I d   i d = " 2 6 0 "   r : i d = " r I d 1 3 " / > < p : s l d I d   i d = " 2 6 1 "   r : i d = " r I d 1 5 " / > < p : s l d I d   i d = " 2 6 2 "   r : i d = " r I d 1 6 " / > < p : s l d I d   i d = " 2 6 3 "   r : i d = " r I d 1 7 " / > < p : s l d I d   i d = " 2 6 4 "   r : i d = " r I d 1 8 " / > < / p : s l d I d L s t > < p : s l d S z   c x = " 1 2 1 9 2 0 0 0 "   c y = " 6 8 5 8 0 0 0 "   t y p e = " c u s t o m " / > < p : n o t e s S z   c x = " 1 2 1 9 2 0 0 0 "   c y = " 6 8 5 8 0 0 0 " / > < p : e m b e d d e d F o n t L s t / > < p : c u s t D a t a L s t / > < p : d e f a u l t T e x t S t y l e > < a : d e f P P r > < a : d e f R P r   l a n g = " e n - U S " / > < / a : d e f P P r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n o t e s S l i d e s / n o t e s S l i d e 1 . x m l "   T y p e = " h t t p : / / s c h e m a s . o p e n x m l f o r m a t s . o r g / o f f i c e D o c u m e n t / 2 0 0 6 / r e l a t i o n s h i p s / n o t e s S l i d e " / > < R e l a t i o n s h i p   I d = " r I d 7 "   T a r g e t = " s l i d e s / s l i d e 2 . x m l "   T y p e = " h t t p : / / s c h e m a s . o p e n x m l f o r m a t s . o r g / o f f i c e D o c u m e n t / 2 0 0 6 / r e l a t i o n s h i p s / s l i d e " / > < R e l a t i o n s h i p   I d = " r I d 8 "   T a r g e t = " n o t e s S l i d e s / n o t e s S l i d e 2 . x m l "   T y p e = " h t t p : / / s c h e m a s . o p e n x m l f o r m a t s . o r g / o f f i c e D o c u m e n t / 2 0 0 6 / r e l a t i o n s h i p s / n o t e s S l i d e " / > < R e l a t i o n s h i p   I d = " r I d 9 "   T a r g e t = " s l i d e s / s l i d e 3 . x m l "   T y p e = " h t t p : / / s c h e m a s . o p e n x m l f o r m a t s . o r g / o f f i c e D o c u m e n t / 2 0 0 6 / r e l a t i o n s h i p s / s l i d e " / > < R e l a t i o n s h i p   I d = " r I d 1 0 "   T a r g e t = " n o t e s S l i d e s / n o t e s S l i d e 3 . x m l "   T y p e = " h t t p : / / s c h e m a s . o p e n x m l f o r m a t s . o r g / o f f i c e D o c u m e n t / 2 0 0 6 / r e l a t i o n s h i p s / n o t e s S l i d e " / > < R e l a t i o n s h i p   I d = " r I d 1 1 "   T a r g e t = " s l i d e s / s l i d e 4 . x m l "   T y p e = " h t t p : / / s c h e m a s . o p e n x m l f o r m a t s . o r g / o f f i c e D o c u m e n t / 2 0 0 6 / r e l a t i o n s h i p s / s l i d e " / > < R e l a t i o n s h i p   I d = " r I d 1 2 "   T a r g e t = " n o t e s S l i d e s / n o t e s S l i d e 4 . x m l "   T y p e = " h t t p : / / s c h e m a s . o p e n x m l f o r m a t s . o r g / o f f i c e D o c u m e n t / 2 0 0 6 / r e l a t i o n s h i p s / n o t e s S l i d e " / > < R e l a t i o n s h i p   I d = " r I d 1 3 "   T a r g e t = " s l i d e s / s l i d e 5 . x m l "   T y p e = " h t t p : / / s c h e m a s . o p e n x m l f o r m a t s . o r g / o f f i c e D o c u m e n t / 2 0 0 6 / r e l a t i o n s h i p s / s l i d e " / > < R e l a t i o n s h i p   I d = " r I d 1 4 "   T a r g e t = " n o t e s S l i d e s / n o t e s S l i d e 5 . x m l "   T y p e = " h t t p : / / s c h e m a s . o p e n x m l f o r m a t s . o r g / o f f i c e D o c u m e n t / 2 0 0 6 / r e l a t i o n s h i p s / n o t e s S l i d e " / > < R e l a t i o n s h i p   I d = " r I d 1 5 "   T a r g e t = " s l i d e s / s l i d e 6 . x m l "   T y p e = " h t t p : / / s c h e m a s . o p e n x m l f o r m a t s . o r g / o f f i c e D o c u m e n t / 2 0 0 6 / r e l a t i o n s h i p s / s l i d e " / > < R e l a t i o n s h i p   I d = " r I d 1 6 "   T a r g e t = " s l i d e s / s l i d e 7 . x m l "   T y p e = " h t t p : / / s c h e m a s . o p e n x m l f o r m a t s . o r g / o f f i c e D o c u m e n t / 2 0 0 6 / r e l a t i o n s h i p s / s l i d e " / > < R e l a t i o n s h i p   I d = " r I d 1 7 "   T a r g e t = " s l i d e s / s l i d e 8 . x m l "   T y p e = " h t t p : / / s c h e m a s . o p e n x m l f o r m a t s . o r g / o f f i c e D o c u m e n t / 2 0 0 6 / r e l a t i o n s h i p s / s l i d e " / > < R e l a t i o n s h i p   I d = " r I d 1 8 "   T a r g e t = " s l i d e s / s l i d e 9 . x m l "   T y p e = " h t t p : / / s c h e m a s . o p e n x m l f o r m a t s . o r g / o f f i c e D o c u m e n t / 2 0 0 6 / r e l a t i o n s h i p s / s l i d e " / > < R e l a t i o n s h i p   I d = " r I d 1 9 "   T a r g e t = " t a b l e S t y l e s . x m l "   T y p e = " h t t p : / / s c h e m a s . o p e n x m l f o r m a t s . o r g / o f f i c e D o c u m e n t / 2 0 0 6 / r e l a t i o n s h i p s / t a b l e S t y l e s " / > < R e l a t i o n s h i p   I d = " r I d 2 0 "   T a r g e t = " p r e s P r o p s . x m l "   T y p e = " h t t p : / / s c h e m a s . o p e n x m l f o r m a t s . o r g / o f f i c e D o c u m e n t / 2 0 0 6 / r e l a t i o n s h i p s / p r e s P r o p s " / > < R e l a t i o n s h i p   I d = " r I d 2 1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notesSlides/_rels/notes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1 . x m l "   T y p e = " h t t p : / / s c h e m a s . o p e n x m l f o r m a t s . o r g / o f f i c e D o c u m e n t / 2 0 0 6 / r e l a t i o n s h i p s / s l i d e " / > < / R e l a t i o n s h i p s >
</file>

<file path=ppt/notesSlides/_rels/notes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2 . x m l "   T y p e = " h t t p : / / s c h e m a s . o p e n x m l f o r m a t s . o r g / o f f i c e D o c u m e n t / 2 0 0 6 / r e l a t i o n s h i p s / s l i d e " / > < / R e l a t i o n s h i p s >
</file>

<file path=ppt/notesSlides/_rels/notes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3 . x m l "   T y p e = " h t t p : / / s c h e m a s . o p e n x m l f o r m a t s . o r g / o f f i c e D o c u m e n t / 2 0 0 6 / r e l a t i o n s h i p s / s l i d e " / > < / R e l a t i o n s h i p s >
</file>

<file path=ppt/notesSlides/_rels/notes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4 . x m l "   T y p e = " h t t p : / / s c h e m a s . o p e n x m l f o r m a t s . o r g / o f f i c e D o c u m e n t / 2 0 0 6 / r e l a t i o n s h i p s / s l i d e " / > < / R e l a t i o n s h i p s >
</file>

<file path=ppt/notesSlides/_rels/notes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5 . x m l "   T y p e = " h t t p : / / s c h e m a s . o p e n x m l f o r m a t s . o r g / o f f i c e D o c u m e n t / 2 0 0 6 / r e l a t i o n s h i p s / s l i d e " / > < / R e l a t i o n s h i p s >
</file>

<file path=ppt/notesSlides/notesSlide1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 C h o o s i n g   t h e   c o r r e c t   d a t a   s t r u c t u r e   t o   s t o r e   d a t a   i s   g o o d   d e s i g n   p r a c t i c e .   I t   c o u l d   h e l p   s a v e   t i m e   i n   d e v e l o p m e n t   a n d   a c t u a l   r u n t i m e   p e r f o r m a n c e .   < / a : t > < / a : r > < / a : p > < / p : t x B o d y > < / p : s p > < / p : s p T r e e > < / p : c S l d > < p : c l r M a p O v r > < a : m a s t e r C l r M a p p i n g / > < / p : c l r M a p O v r > < / p : n o t e s >
</file>

<file path=ppt/notesSlides/notesSlide2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 C o l l e c t i o n s   b e l o n g   i n   t h e   f f   n a m e s p a c e s :   S y s t e m . c o l l e c t i o n s ,   s y s t e m . c o l l e c t i o n s . g e n e r i c ,   s y s t e m . c o l l e c t i o n s . c o n c u r r e n t ,   e t c < / a : t > < / a : r > < / a : p > < / p : t x B o d y > < / p : s p > < / p : s p T r e e > < / p : c S l d > < p : c l r M a p O v r > < a : m a s t e r C l r M a p p i n g / > < / p : c l r M a p O v r > < / p : n o t e s >
</file>

<file path=ppt/notesSlides/notesSlide3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 C a p a c i t y :   h o w   m u c h   a   c o l l e c t i o n   c a n   c o n t a i n ,   c o u n t :   h o w   m u c h   a   c o l l e c t i o n   a c t u a l l y   c o n t a i n s < / a : t > < / a : r > < / a : p > < / p : t x B o d y > < / p : s p > < / p : s p T r e e > < / p : c S l d > < p : c l r M a p O v r > < a : m a s t e r C l r M a p p i n g / > < / p : c l r M a p O v r > < / p : n o t e s >
</file>

<file path=ppt/notesSlides/notesSlide4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 W h a t   i f   w e   w a n t   t o   s t o r e   a   c o u p l e   o f   o b j e c t s   b u t   w e   d o n  t   k n o w   h o w   m a n y ?   W i t h   a r r a y s   w e   m a y   e n d   u p   e s t i m a t i n g   a   c a p a c i t y   t h a t  s   t o o   l a r g e   ( t o o   m u c h   e m p t y   s p a c e )   o r   t o o   l i t t l e . < / a : t > < / a : r > < / a : p > < / p : t x B o d y > < / p : s p > < / p : s p T r e e > < / p : c S l d > < p : c l r M a p O v r > < a : m a s t e r C l r M a p p i n g / > < / p : c l r M a p O v r > < / p : n o t e s >
</file>

<file path=ppt/notesSlides/notesSlide5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 N o t   t o   m e n t i o n   t h e   o v e r h e a d   o f   c a s t i n g   t o   o b j e c t s   e v e r y   t i m e   y o u   s t o r e   s o m e t h i n g   i n   a   n o n   g e n e r i c   c o l l e c t i o n < / a : t > < / a : r > < / a : p > < / p : t x B o d y > < / p : s p > < / p : s p T r e e > < / p : c S l d > < p : c l r M a p O v r > < a : m a s t e r C l r M a p p i n g / > < / p : c l r M a p O v r > < / p : n o t e s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t i t l e " > < p : c S l d   n a m e = " T i t l e   S l i d e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g r p S p > < p : n v G r p S p P r > < p : c N v P r   i d = " 2 "   n a m e = " G r o u p   1 5 5 6 " > < a : e x t L s t > < a : e x t   u r i = " { B B E 9 3 2 3 4 - 5 0 F 4 - 4 8 6 E - A B C 1 - 1 9 C E 8 7 4 B B 2 C 5 } " > < a 1 6 : c r e a t i o n I d   x m l n s : a 1 6 = " h t t p : / / s c h e m a s . m i c r o s o f t . c o m / o f f i c e / d r a w i n g / 2 0 1 0 / m a i n "   i d = " { 4 8 A 8 9 2 C 7 - E D 9 6 - 4 C 8 D - A 6 1 1 - 4 9 A F E E B D E F F 2 } " / > < / a : e x t > < / a : e x t L s t > < / p : c N v P r > < p : c N v G r p S p P r / > < p : n v P r / > < / p : n v G r p S p P r > < p : g r p S p P r > < a : x f r m   r o t = " 0 " > < a : o f f   x = " 0 "   y = " 4 2 0 2 5 6 " / > < a : e x t   c x = " 1 2 1 8 8 9 5 2 "   c y = " 3 7 9 5 4 9 6 " / > < a : c h O f f   x = " 0 "   y = " 4 2 0 2 5 6 " / > < a : c h E x t   c x = " 1 2 1 8 8 9 5 2 "   c y = " 3 7 9 5 4 9 6 " / > < / a : x f r m > < / p : g r p S p P r > < p : c x n S p > < p : n v C x n S p P r > < p : c N v P r   i d = " 3 "   n a m e = " S t r a i g h t   C o n n e c t o r   1 5 5 7 " > < a : e x t L s t > < a : e x t   u r i = " { 1 7 3 B 0 C F 1 - 1 4 A E - 4 8 9 1 - 9 9 0 4 - 8 0 7 E C 0 0 1 C 2 8 B } " > < a 1 6 : c r e a t i o n I d   x m l n s : a 1 6 = " h t t p : / / s c h e m a s . m i c r o s o f t . c o m / o f f i c e / d r a w i n g / 2 0 1 0 / m a i n "   i d = " { 1 6 F 4 9 6 1 1 - 3 2 9 5 - 4 8 D 1 - B 6 5 A - F B 2 2 F E F C 9 7 7 1 } " / > < / a : e x t > < / a : e x t L s t > < / p : c N v P r > < p : c N v C x n S p P r / > < p : n v P r / > < / p : n v C x n S p P r > < p : s p P r > < a : x f r m   r o t = " 0 " > < a : o f f   x = " 0 "   y = " 4 2 1 5 7 5 3 " / > < a : e x t   c x = " 1 2 1 8 8 9 5 2 "   c y = " 0 " / > < / a : x f r m > < a : p r s t G e o m   p r s t = " l i n e " > < a : a v L s t / > < / a : p r s t G e o m > < a : l n   w = " 1 3 9 7 0 " > < a : s o l i d F i l l > < a : s c h e m e C l r   v a l = " a c c e n t 3 " > < a : l u m M o d   v a l = " 7 5 0 0 0 " / > < / a : s c h e m e C l r > < / a : s o l i d F i l l > < / a : l n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c x n S p > < p : n v C x n S p P r > < p : c N v P r   i d = " 4 "   n a m e = " S t r a i g h t   C o n n e c t o r   1 5 5 8 " > < a : e x t L s t > < a : e x t   u r i = " { B 0 4 4 D 3 7 6 - A 7 8 6 - 4 3 0 C - 9 B C 4 - 7 C B 0 8 C D 6 9 F A E } " > < a 1 6 : c r e a t i o n I d   x m l n s : a 1 6 = " h t t p : / / s c h e m a s . m i c r o s o f t . c o m / o f f i c e / d r a w i n g / 2 0 1 0 / m a i n "   i d = " { 1 0 C 3 C B 6 4 - 4 B 4 5 - 4 9 C F - 8 4 0 1 - 9 9 A 6 A 3 7 E 3 3 A 7 } " / > < / a : e x t > < / a : e x t L s t > < / p : c N v P r > < p : c N v C x n S p P r / > < p : n v P r / > < / p : n v C x n S p P r > < p : s p P r > < a : x f r m   r o t = " 0 " > < a : o f f   x = " 0 "   y = " 3 7 9 4 0 3 1 " / > < a : e x t   c x = " 1 2 1 8 8 9 5 2 "   c y = " 0 " / > < / a : x f r m > < a : p r s t G e o m   p r s t = " l i n e " > < a : a v L s t / > < / a : p r s t G e o m > < a : l n   w = " 1 3 9 7 0 " > < a : s o l i d F i l l > < a : s c h e m e C l r   v a l = " a c c e n t 3 " > < a : l u m M o d   v a l = " 7 5 0 0 0 " / > < / a : s c h e m e C l r > < / a : s o l i d F i l l > < / a : l n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c x n S p > < p : n v C x n S p P r > < p : c N v P r   i d = " 5 "   n a m e = " S t r a i g h t   C o n n e c t o r   1 5 5 9 " > < a : e x t L s t > < a : e x t   u r i = " { 6 B F 9 C E 6 9 - A 1 F C - 4 4 D 7 - 8 7 2 D - B 4 0 A C 4 B D F 5 9 3 } " > < a 1 6 : c r e a t i o n I d   x m l n s : a 1 6 = " h t t p : / / s c h e m a s . m i c r o s o f t . c o m / o f f i c e / d r a w i n g / 2 0 1 0 / m a i n "   i d = " { A 6 B D 0 7 F F - E 9 4 F - 4 8 1 7 - A F D E - 8 B A F 7 B 4 5 E D B A } " / > < / a : e x t > < / a : e x t L s t > < / p : c N v P r > < p : c N v C x n S p P r / > < p : n v P r / > < / p : n v C x n S p P r > < p : s p P r > < a : x f r m   r o t = " 0 " > < a : o f f   x = " 0 "   y = " 3 3 7 2 3 1 0 " / > < a : e x t   c x = " 1 2 1 8 8 9 5 2 "   c y = " 0 " / > < / a : x f r m > < a : p r s t G e o m   p r s t = " l i n e " > < a : a v L s t / > < / a : p r s t G e o m > < a : l n   w = " 1 3 9 7 0 " > < a : s o l i d F i l l > < a : s c h e m e C l r   v a l = " a c c e n t 3 " > < a : l u m M o d   v a l = " 7 5 0 0 0 " / > < / a : s c h e m e C l r > < / a : s o l i d F i l l > < / a : l n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c x n S p > < p : n v C x n S p P r > < p : c N v P r   i d = " 6 "   n a m e = " S t r a i g h t   C o n n e c t o r   1 5 6 0 " > < a : e x t L s t > < a : e x t   u r i = " { 2 6 C 9 F 9 1 A - 5 6 7 5 - 4 8 1 9 - B 4 B 3 - 7 4 C B 9 0 5 F 0 4 C 1 } " > < a 1 6 : c r e a t i o n I d   x m l n s : a 1 6 = " h t t p : / / s c h e m a s . m i c r o s o f t . c o m / o f f i c e / d r a w i n g / 2 0 1 0 / m a i n "   i d = " { F 3 2 1 3 A 4 4 - 3 F 8 2 - 4 B 1 0 - 8 D 6 4 - A F E 6 4 0 4 6 8 A 5 F } " / > < / a : e x t > < / a : e x t L s t > < / p : c N v P r > < p : c N v C x n S p P r / > < p : n v P r / > < / p : n v C x n S p P r > < p : s p P r > < a : x f r m   r o t = " 0 " > < a : o f f   x = " 0 "   y = " 2 9 5 0 5 8 8 " / > < a : e x t   c x = " 1 2 1 8 8 9 5 2 "   c y = " 0 " / > < / a : x f r m > < a : p r s t G e o m   p r s t = " l i n e " > < a : a v L s t / > < / a : p r s t G e o m > < a : l n   w = " 1 3 9 7 0 " > < a : s o l i d F i l l > < a : s c h e m e C l r   v a l = " a c c e n t 3 " > < a : l u m M o d   v a l = " 7 5 0 0 0 " / > < / a : s c h e m e C l r > < / a : s o l i d F i l l > < / a : l n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c x n S p > < p : n v C x n S p P r > < p : c N v P r   i d = " 7 "   n a m e = " S t r a i g h t   C o n n e c t o r   1 5 6 1 " > < a : e x t L s t > < a : e x t   u r i = " { 6 7 1 E 9 A 6 8 - F 8 C 2 - 4 B 6 B - 8 4 C 2 - 1 5 B C 0 C 7 9 4 7 5 D } " > < a 1 6 : c r e a t i o n I d   x m l n s : a 1 6 = " h t t p : / / s c h e m a s . m i c r o s o f t . c o m / o f f i c e / d r a w i n g / 2 0 1 0 / m a i n "   i d = " { 0 0 E A B E 3 9 - F C 4 A - 4 C D 2 - B C 3 F - E 3 7 E 9 4 C 1 C 5 2 2 } " / > < / a : e x t > < / a : e x t L s t > < / p : c N v P r > < p : c N v C x n S p P r / > < p : n v P r / > < / p : n v C x n S p P r > < p : s p P r > < a : x f r m   r o t = " 0 " > < a : o f f   x = " 0 "   y = " 2 5 2 8 8 6 6 " / > < a : e x t   c x = " 1 2 1 8 8 9 5 2 "   c y = " 0 " / > < / a : x f r m > < a : p r s t G e o m   p r s t = " l i n e " > < a : a v L s t / > < / a : p r s t G e o m > < a : l n   w = " 1 3 9 7 0 " > < a : s o l i d F i l l > < a : s c h e m e C l r   v a l = " a c c e n t 3 " > < a : l u m M o d   v a l = " 7 5 0 0 0 " / > < / a : s c h e m e C l r > < / a : s o l i d F i l l > < / a : l n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c x n S p > < p : n v C x n S p P r > < p : c N v P r   i d = " 8 "   n a m e = " S t r a i g h t   C o n n e c t o r   1 5 6 2 " > < a : e x t L s t > < a : e x t   u r i = " { A D 4 0 C 6 A 4 - C 0 0 C - 4 4 0 2 - A 8 F 2 - D B F F 3 1 7 9 B D C 2 } " > < a 1 6 : c r e a t i o n I d   x m l n s : a 1 6 = " h t t p : / / s c h e m a s . m i c r o s o f t . c o m / o f f i c e / d r a w i n g / 2 0 1 0 / m a i n "   i d = " { 8 6 6 A 4 9 8 9 - 8 0 5 B - 4 9 7 F - 8 2 4 2 - F 8 B 3 F 8 D 4 D 7 B F } " / > < / a : e x t > < / a : e x t L s t > < / p : c N v P r > < p : c N v C x n S p P r / > < p : n v P r / > < / p : n v C x n S p P r > < p : s p P r > < a : x f r m   r o t = " 0 " > < a : o f f   x = " 0 "   y = " 2 1 0 7 1 4 4 " / > < a : e x t   c x = " 1 2 1 8 8 9 5 2 "   c y = " 0 " / > < / a : x f r m > < a : p r s t G e o m   p r s t = " l i n e " > < a : a v L s t / > < / a : p r s t G e o m > < a : l n   w = " 1 3 9 7 0 " > < a : s o l i d F i l l > < a : s c h e m e C l r   v a l = " a c c e n t 3 " > < a : l u m M o d   v a l = " 7 5 0 0 0 " / > < / a : s c h e m e C l r > < / a : s o l i d F i l l > < / a : l n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c x n S p > < p : n v C x n S p P r > < p : c N v P r   i d = " 9 "   n a m e = " S t r a i g h t   C o n n e c t o r   1 5 6 3 " > < a : e x t L s t > < a : e x t   u r i = " { 8 6 D 2 F E 0 4 - 2 7 9 C - 4 7 4 7 - 8 6 F C - 1 4 5 E 4 9 D 5 9 0 1 C } " > < a 1 6 : c r e a t i o n I d   x m l n s : a 1 6 = " h t t p : / / s c h e m a s . m i c r o s o f t . c o m / o f f i c e / d r a w i n g / 2 0 1 0 / m a i n "   i d = " { B A 0 0 4 1 F E - 1 3 F A - 4 3 E 0 - A F 6 2 - 8 C 9 E C 4 0 A F 4 A C } " / > < / a : e x t > < / a : e x t L s t > < / p : c N v P r > < p : c N v C x n S p P r / > < p : n v P r / > < / p : n v C x n S p P r > < p : s p P r > < a : x f r m   r o t = " 0 " > < a : o f f   x = " 0 "   y = " 1 6 8 5 4 2 2 " / > < a : e x t   c x = " 1 2 1 8 8 9 5 2 "   c y = " 0 " / > < / a : x f r m > < a : p r s t G e o m   p r s t = " l i n e " > < a : a v L s t / > < / a : p r s t G e o m > < a : l n   w = " 1 3 9 7 0 " > < a : s o l i d F i l l > < a : s c h e m e C l r   v a l = " a c c e n t 3 " > < a : l u m M o d   v a l = " 7 5 0 0 0 " / > < / a : s c h e m e C l r > < / a : s o l i d F i l l > < / a : l n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c x n S p > < p : n v C x n S p P r > < p : c N v P r   i d = " 1 0 "   n a m e = " S t r a i g h t   C o n n e c t o r   1 5 6 4 " > < a : e x t L s t > < a : e x t   u r i = " { B F 9 C 6 3 B C - 2 2 F D - 4 0 6 F - A A 5 B - 5 F 5 9 B 5 E D 9 8 E 9 } " > < a 1 6 : c r e a t i o n I d   x m l n s : a 1 6 = " h t t p : / / s c h e m a s . m i c r o s o f t . c o m / o f f i c e / d r a w i n g / 2 0 1 0 / m a i n "   i d = " { 4 A 8 D 1 B 4 C - 1 5 6 2 - 4 9 8 3 - B D E 9 - F 4 5 8 F E E 9 4 8 3 7 } " / > < / a : e x t > < / a : e x t L s t > < / p : c N v P r > < p : c N v C x n S p P r / > < p : n v P r / > < / p : n v C x n S p P r > < p : s p P r > < a : x f r m   r o t = " 0 " > < a : o f f   x = " 0 "   y = " 1 2 6 3 7 0 0 " / > < a : e x t   c x = " 1 2 1 8 8 9 5 2 "   c y = " 0 " / > < / a : x f r m > < a : p r s t G e o m   p r s t = " l i n e " > < a : a v L s t / > < / a : p r s t G e o m > < a : l n   w = " 1 3 9 7 0 " > < a : s o l i d F i l l > < a : s c h e m e C l r   v a l = " a c c e n t 3 " > < a : l u m M o d   v a l = " 7 5 0 0 0 " / > < / a : s c h e m e C l r > < / a : s o l i d F i l l > < / a : l n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c x n S p > < p : n v C x n S p P r > < p : c N v P r   i d = " 1 1 "   n a m e = " S t r a i g h t   C o n n e c t o r   1 5 6 5 " > < a : e x t L s t > < a : e x t   u r i = " { 7 1 D 8 5 6 D 9 - D D 4 9 - 4 B 2 2 - 9 0 8 6 - A 2 F 3 B 2 8 2 A 3 7 6 } " > < a 1 6 : c r e a t i o n I d   x m l n s : a 1 6 = " h t t p : / / s c h e m a s . m i c r o s o f t . c o m / o f f i c e / d r a w i n g / 2 0 1 0 / m a i n "   i d = " { 7 B F 1 4 3 4 D - E 9 1 3 - 4 A 4 D - A 5 0 A - 7 9 0 9 5 9 E 3 1 0 F 9 } " / > < / a : e x t > < / a : e x t L s t > < / p : c N v P r > < p : c N v C x n S p P r / > < p : n v P r / > < / p : n v C x n S p P r > < p : s p P r > < a : x f r m   r o t = " 0 " > < a : o f f   x = " 0 "   y = " 8 4 1 9 7 8 " / > < a : e x t   c x = " 1 2 1 8 8 9 5 2 "   c y = " 0 " / > < / a : x f r m > < a : p r s t G e o m   p r s t = " l i n e " > < a : a v L s t / > < / a : p r s t G e o m > < a : l n   w = " 1 3 9 7 0 " > < a : s o l i d F i l l > < a : s c h e m e C l r   v a l = " a c c e n t 3 " > < a : l u m M o d   v a l = " 7 5 0 0 0 " / > < / a : s c h e m e C l r > < / a : s o l i d F i l l > < / a : l n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c x n S p > < p : n v C x n S p P r > < p : c N v P r   i d = " 1 2 "   n a m e = " S t r a i g h t   C o n n e c t o r   1 5 6 6 " > < a : e x t L s t > < a : e x t   u r i = " { C 7 9 3 A A D 4 - 0 9 4 F - 4 6 E 8 - A D 5 6 - 9 5 1 4 1 E C B 1 E E E } " > < a 1 6 : c r e a t i o n I d   x m l n s : a 1 6 = " h t t p : / / s c h e m a s . m i c r o s o f t . c o m / o f f i c e / d r a w i n g / 2 0 1 0 / m a i n "   i d = " { F B B A 2 B 8 3 - 2 9 F C - 4 7 D B - 9 0 D 0 - 8 3 5 7 A 8 D D 7 4 E 1 } " / > < / a : e x t > < / a : e x t L s t > < / p : c N v P r > < p : c N v C x n S p P r / > < p : n v P r / > < / p : n v C x n S p P r > < p : s p P r > < a : x f r m   r o t = " 0 " > < a : o f f   x = " 0 "   y = " 4 2 0 2 5 6 " / > < a : e x t   c x = " 1 2 1 8 8 9 5 2 "   c y = " 0 " / > < / a : x f r m > < a : p r s t G e o m   p r s t = " l i n e " > < a : a v L s t / > < / a : p r s t G e o m > < a : l n   w = " 1 3 9 7 0 " > < a : s o l i d F i l l > < a : s c h e m e C l r   v a l = " a c c e n t 3 " > < a : l u m M o d   v a l = " 7 5 0 0 0 " / > < / a : s c h e m e C l r > < / a : s o l i d F i l l > < / a : l n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/ p : g r p S p > < p : s p > < p : n v S p P r > < p : c N v P r   i d = " 1 3 "   n a m e = " R e c t a n g l e   3 7 9 " > < a : e x t L s t > < a : e x t   u r i = " { 9 6 6 C A A A 8 - F 0 1 C - 4 A 4 D - B A 4 E - A B 5 5 5 3 A 7 3 F 0 F } " > < a 1 6 : c r e a t i o n I d   x m l n s : a 1 6 = " h t t p : / / s c h e m a s . m i c r o s o f t . c o m / o f f i c e / d r a w i n g / 2 0 1 0 / m a i n "   i d = " { 1 D 7 9 5 5 E 4 - B 5 D F - 4 D A F - 9 E 4 6 - 3 6 B 0 6 6 6 0 F B F B } " / > < / a : e x t > < / a : e x t L s t > < / p : c N v P r > < p : c N v S p P r / > < p : n v P r / > < / p : n v S p P r > < p : s p P r > < a : x f r m   f l i p V = " t r u e "   r o t = " 1 8 9 0 0 0 0 0 " > < a : o f f   x = " 9 4 4 5 8 1 9 "   y = " - 9 6 5 4 5 9 " / > < a : e x t   c x = " 1 3 7 1 7 "   c y = " 6 4 9 3 2 2 0 " / > < / a : x f r m > < a : c u s t G e o m > < a : a v L s t / > < a : g d L s t / > < a : a h L s t / > < a : c x n L s t / > < a : r e c t   b = " b "   l = " 0 "   r = " r "   t = " 0 " / > < a : p a t h L s t > < a : p a t h   h = " 6 4 9 3 2 2 0 "   w = " 1 3 7 1 7 " > < a : m o v e T o > < a : p t   x = " 1 "   y = " 6 4 9 3 2 2 0 " / > < / a : m o v e T o > < a : l n T o > < a : p t   x = " 1 3 7 1 7 "   y = " 6 4 7 9 5 0 5 " / > < / a : l n T o > < a : l n T o > < a : p t   x = " 1 3 7 1 6 "   y = " 0 " / > < / a : l n T o > < a : l n T o > < a : p t   x = " 0 "   y = " 1 3 7 1 6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4 "   n a m e = " R e c t a n g l e   5 6 " > < a : e x t L s t > < a : e x t   u r i = " { 5 6 0 7 0 2 0 1 - B F B 6 - 4 1 E E - 9 F 7 0 - 1 6 9 2 B B 2 9 C A 7 9 } " > < a 1 6 : c r e a t i o n I d   x m l n s : a 1 6 = " h t t p : / / s c h e m a s . m i c r o s o f t . c o m / o f f i c e / d r a w i n g / 2 0 1 0 / m a i n "   i d = " { D 3 D A A 6 4 1 - 6 D 6 E - 4 E 6 3 - B 8 8 2 - C D 4 A 0 9 6 A 4 4 C 1 } " / > < / a : e x t > < / a : e x t L s t > < / p : c N v P r > < p : c N v S p P r / > < p : n v P r / > < / p : n v S p P r > < p : s p P r > < a : x f r m   r o t = " 0 " > < a : o f f   x = " 0 "   y = " 0 " / > < a : e x t   c x = " 1 1 8 1 6 5 4 0 "   c y = " 4 5 7 2 0 0 4 " / > < / a : x f r m > < a : c u s t G e o m > < a : a v L s t / > < a : g d L s t / > < a : a h L s t / > < a : c x n L s t / > < a : r e c t   b = " b "   l = " 0 "   r = " r "   t = " 0 " / > < a : p a t h L s t > < a : p a t h   h = " 4 5 7 2 0 0 4 "   w = " 1 1 8 1 6 5 4 0 " > < a : m o v e T o > < a : p t   x = " 1 1 8 0 2 8 2 4 "   y = " 4 " / > < / a : m o v e T o > < a : l n T o > < a : p t   x = " 1 1 8 1 6 5 4 0 "   y = " 4 " / > < / a : l n T o > < a : l n T o > < a : p t   x = " 1 1 8 1 6 5 4 0 "   y = " 4 5 7 2 0 0 4 " / > < / a : l n T o > < a : l n T o > < a : p t   x = " 1 1 8 0 2 8 2 4 "   y = " 4 5 7 2 0 0 4 " / > < / a : l n T o > < a : c l o s e / > < a : m o v e T o > < a : p t   x = " 5 9 0 1 4 0 6 "   y = " 4 " / > < / a : m o v e T o > < a : l n T o > < a : p t   x = " 5 9 1 5 1 2 2 "   y = " 4 " / > < / a : l n T o > < a : l n T o > < a : p t   x = " 5 9 1 5 1 2 2 "   y = " 4 5 7 2 0 0 4 " / > < / a : l n T o > < a : l n T o > < a : p t   x = " 5 9 0 1 4 0 6 "   y = " 4 5 7 2 0 0 4 " / > < / a : l n T o > < a : c l o s e / > < a : m o v e T o > < a : p t   x = " 1 0 9 5 9 7 5 4 "   y = " 3 " / > < / a : m o v e T o > < a : l n T o > < a : p t   x = " 1 0 9 7 3 4 7 0 "   y = " 3 " / > < / a : l n T o > < a : l n T o > < a : p t   x = " 1 0 9 7 3 4 7 0 "   y = " 4 5 7 2 0 0 3 " / > < / a : l n T o > < a : l n T o > < a : p t   x = " 1 0 9 5 9 7 5 4 "   y = " 4 5 7 2 0 0 3 " / > < / a : l n T o > < a : c l o s e / > < a : m o v e T o > < a : p t   x = " 5 0 5 8 3 4 9 "   y = " 3 " / > < / a : m o v e T o > < a : l n T o > < a : p t   x = " 5 0 7 2 0 6 4 "   y = " 3 " / > < / a : l n T o > < a : l n T o > < a : p t   x = " 5 0 7 2 0 6 4 "   y = " 4 5 7 2 0 0 3 " / > < / a : l n T o > < a : l n T o > < a : p t   x = " 5 0 5 8 3 4 9 "   y = " 4 5 7 2 0 0 3 " / > < / a : l n T o > < a : c l o s e / > < a : m o v e T o > < a : p t   x = " 1 1 3 8 1 2 8 3 "   y = " 2 " / > < / a : m o v e T o > < a : l n T o > < a : p t   x = " 1 1 3 9 4 9 9 9 "   y = " 2 " / > < / a : l n T o > < a : l n T o > < a : p t   x = " 1 1 3 9 4 9 9 9 "   y = " 4 5 7 2 0 0 3 " / > < / a : l n T o > < a : l n T o > < a : p t   x = " 1 1 3 8 1 2 8 3 "   y = " 4 5 7 2 0 0 3 " / > < / a : l n T o > < a : c l o s e / > < a : m o v e T o > < a : p t   x = " 1 0 5 3 8 2 2 5 "   y = " 2 " / > < / a : m o v e T o > < a : l n T o > < a : p t   x = " 1 0 5 5 1 9 4 2 "   y = " 2 " / > < / a : l n T o > < a : l n T o > < a : p t   x = " 1 0 5 5 1 9 4 2 "   y = " 4 5 7 2 0 0 3 " / > < / a : l n T o > < a : l n T o > < a : p t   x = " 1 0 5 3 8 2 2 5 "   y = " 4 5 7 2 0 0 3 " / > < / a : l n T o > < a : c l o s e / > < a : m o v e T o > < a : p t   x = " 1 0 1 1 6 6 9 7 "   y = " 2 " / > < / a : m o v e T o > < a : l n T o > < a : p t   x = " 1 0 1 3 0 4 1 2 "   y = " 2 " / > < / a : l n T o > < a : l n T o > < a : p t   x = " 1 0 1 3 0 4 1 2 "   y = " 4 5 7 2 0 0 3 " / > < / a : l n T o > < a : l n T o > < a : p t   x = " 1 0 1 1 6 6 9 7 "   y = " 4 5 7 2 0 0 3 " / > < / a : l n T o > < a : c l o s e / > < a : m o v e T o > < a : p t   x = " 6 3 2 2 9 3 5 "   y = " 2 " / > < / a : m o v e T o > < a : l n T o > < a : p t   x = " 6 3 3 6 6 5 2 "   y = " 2 " / > < / a : l n T o > < a : l n T o > < a : p t   x = " 6 3 3 6 6 5 2 "   y = " 4 5 7 2 0 0 3 " / > < / a : l n T o > < a : l n T o > < a : p t   x = " 6 3 2 2 9 3 5 "   y = " 4 5 7 2 0 0 3 " / > < / a : l n T o > < a : c l o s e / > < a : m o v e T o > < a : p t   x = " 5 4 7 9 8 7 7 "   y = " 2 " / > < / a : m o v e T o > < a : l n T o > < a : p t   x = " 5 4 9 3 5 9 3 "   y = " 2 " / > < / a : l n T o > < a : l n T o > < a : p t   x = " 5 4 9 3 5 9 3 "   y = " 4 5 7 2 0 0 3 " / > < / a : l n T o > < a : l n T o > < a : p t   x = " 5 4 7 9 8 7 7 "   y = " 4 5 7 2 0 0 3 " / > < / a : l n T o > < a : c l o s e / > < a : m o v e T o > < a : p t   x = " 4 6 3 6 8 2 0 "   y = " 2 " / > < / a : m o v e T o > < a : l n T o > < a : p t   x = " 4 6 5 0 5 3 5 "   y = " 2 " / > < / a : l n T o > < a : l n T o > < a : p t   x = " 4 6 5 0 5 3 5 "   y = " 4 5 7 2 0 0 3 " / > < / a : l n T o > < a : l n T o > < a : p t   x = " 4 6 3 6 8 2 0 "   y = " 4 5 7 2 0 0 3 " / > < / a : l n T o > < a : c l o s e / > < a : m o v e T o > < a : p t   x = " 4 2 1 5 2 9 0 "   y = " 2 " / > < / a : m o v e T o > < a : l n T o > < a : p t   x = " 4 2 2 9 0 0 6 "   y = " 2 " / > < / a : l n T o > < a : l n T o > < a : p t   x = " 4 2 2 9 0 0 6 "   y = " 4 5 7 2 0 0 3 " / > < / a : l n T o > < a : l n T o > < a : p t   x = " 4 2 1 5 2 9 0 "   y = " 4 5 7 2 0 0 3 " / > < / a : l n T o > < a : c l o s e / > < a : m o v e T o > < a : p t   x = " 4 2 1 5 2 9 "   y = " 2 " / > < / a : m o v e T o > < a : l n T o > < a : p t   x = " 4 3 5 2 4 5 "   y = " 2 " / > < / a : l n T o > < a : l n T o > < a : p t   x = " 4 3 5 2 4 5 "   y = " 4 5 7 2 0 0 3 " / > < / a : l n T o > < a : l n T o > < a : p t   x = " 4 2 1 5 2 9 "   y = " 4 5 7 2 0 0 3 " / > < / a : l n T o > < a : c l o s e / > < a : m o v e T o > < a : p t   x = " 0 "   y = " 2 " / > < / a : m o v e T o > < a : l n T o > < a : p t   x = " 1 3 7 1 6 "   y = " 2 " / > < / a : l n T o > < a : l n T o > < a : p t   x = " 1 3 7 1 6 "   y = " 4 5 7 2 0 0 3 " / > < / a : l n T o > < a : l n T o > < a : p t   x = " 0 "   y = " 4 5 7 2 0 0 3 " / > < / a : l n T o > < a : c l o s e / > < a : m o v e T o > < a : p t   x = " 9 2 7 3 6 3 9 "   y = " 1 " / > < / a : m o v e T o > < a : l n T o > < a : p t   x = " 9 2 8 7 3 5 4 "   y = " 1 " / > < / a : l n T o > < a : l n T o > < a : p t   x = " 9 2 8 7 3 5 4 "   y = " 4 5 7 2 0 0 1 " / > < / a : l n T o > < a : l n T o > < a : p t   x = " 9 2 7 3 6 3 9 "   y = " 4 5 7 2 0 0 1 " / > < / a : l n T o > < a : c l o s e / > < a : m o v e T o > < a : p t   x = " 3 3 7 2 2 3 2 "   y = " 1 " / > < / a : m o v e T o > < a : l n T o > < a : p t   x = " 3 3 8 5 9 4 8 "   y = " 1 " / > < / a : l n T o > < a : l n T o > < a : p t   x = " 3 3 8 5 9 4 8 "   y = " 4 5 7 2 0 0 1 " / > < / a : l n T o > < a : l n T o > < a : p t   x = " 3 3 7 2 2 3 2 "   y = " 4 5 7 2 0 0 1 " / > < / a : l n T o > < a : c l o s e / > < a : m o v e T o > < a : p t   x = " 9 6 9 5 1 6 7 "   y = " 0 " / > < / a : m o v e T o > < a : l n T o > < a : p t   x = " 9 7 0 8 8 8 3 "   y = " 0 " / > < / a : l n T o > < a : l n T o > < a : p t   x = " 9 7 0 8 8 8 3 "   y = " 4 5 7 2 0 0 0 " / > < / a : l n T o > < a : l n T o > < a : p t   x = " 9 6 9 5 1 6 7 "   y = " 4 5 7 2 0 0 0 " / > < / a : l n T o > < a : c l o s e / > < a : m o v e T o > < a : p t   x = " 8 8 5 2 1 0 9 "   y = " 0 " / > < / a : m o v e T o > < a : l n T o > < a : p t   x = " 8 8 6 5 8 2 5 "   y = " 0 " / > < / a : l n T o > < a : l n T o > < a : p t   x = " 8 8 6 5 8 2 5 "   y = " 4 5 7 2 0 0 0 " / > < / a : l n T o > < a : l n T o > < a : p t   x = " 8 8 5 2 1 0 9 "   y = " 4 5 7 2 0 0 0 " / > < / a : l n T o > < a : c l o s e / > < a : m o v e T o > < a : p t   x = " 8 4 3 0 5 7 9 "   y = " 0 " / > < / a : m o v e T o > < a : l n T o > < a : p t   x = " 8 4 4 4 2 9 6 "   y = " 0 " / > < / a : l n T o > < a : l n T o > < a : p t   x = " 8 4 4 4 2 9 6 "   y = " 4 5 7 2 0 0 0 " / > < / a : l n T o > < a : l n T o > < a : p t   x = " 8 4 3 0 5 7 9 "   y = " 4 5 7 2 0 0 0 " / > < / a : l n T o > < a : c l o s e / > < a : m o v e T o > < a : p t   x = " 8 0 0 9 0 5 1 "   y = " 0 " / > < / a : m o v e T o > < a : l n T o > < a : p t   x = " 8 0 2 2 7 6 8 "   y = " 0 " / > < / a : l n T o > < a : l n T o > < a : p t   x = " 8 0 2 2 7 6 8 "   y = " 4 5 7 2 0 0 0 " / > < / a : l n T o > < a : l n T o > < a : p t   x = " 8 0 0 9 0 5 1 "   y = " 4 5 7 2 0 0 0 " / > < / a : l n T o > < a : c l o s e / > < a : m o v e T o > < a : p t   x = " 7 5 8 7 5 2 2 "   y = " 0 " / > < / a : m o v e T o > < a : l n T o > < a : p t   x = " 7 6 0 1 2 3 8 "   y = " 0 " / > < / a : l n T o > < a : l n T o > < a : p t   x = " 7 6 0 1 2 3 8 "   y = " 4 5 7 2 0 0 0 " / > < / a : l n T o > < a : l n T o > < a : p t   x = " 7 5 8 7 5 2 2 "   y = " 4 5 7 2 0 0 0 " / > < / a : l n T o > < a : c l o s e / > < a : m o v e T o > < a : p t   x = " 7 1 6 5 9 9 3 "   y = " 0 " / > < / a : m o v e T o > < a : l n T o > < a : p t   x = " 7 1 7 9 7 0 9 "   y = " 0 " / > < / a : l n T o > < a : l n T o > < a : p t   x = " 7 1 7 9 7 0 9 "   y = " 4 5 7 2 0 0 0 " / > < / a : l n T o > < a : l n T o > < a : p t   x = " 7 1 6 5 9 9 3 "   y = " 4 5 7 2 0 0 0 " / > < / a : l n T o > < a : c l o s e / > < a : m o v e T o > < a : p t   x = " 6 7 4 4 4 6 4 "   y = " 0 " / > < / a : m o v e T o > < a : l n T o > < a : p t   x = " 6 7 5 8 1 8 0 "   y = " 0 " / > < / a : l n T o > < a : l n T o > < a : p t   x = " 6 7 5 8 1 8 0 "   y = " 4 5 7 2 0 0 0 " / > < / a : l n T o > < a : l n T o > < a : p t   x = " 6 7 4 4 4 6 4 "   y = " 4 5 7 2 0 0 0 " / > < / a : l n T o > < a : c l o s e / > < a : m o v e T o > < a : p t   x = " 3 7 9 3 7 6 1 "   y = " 0 " / > < / a : m o v e T o > < a : l n T o > < a : p t   x = " 3 8 0 7 4 7 7 "   y = " 0 " / > < / a : l n T o > < a : l n T o > < a : p t   x = " 3 8 0 7 4 7 7 "   y = " 4 5 7 2 0 0 0 " / > < / a : l n T o > < a : l n T o > < a : p t   x = " 3 7 9 3 7 6 1 "   y = " 4 5 7 2 0 0 0 " / > < / a : l n T o > < a : c l o s e / > < a : m o v e T o > < a : p t   x = " 2 9 5 0 7 0 3 "   y = " 0 " / > < / a : m o v e T o > < a : l n T o > < a : p t   x = " 2 9 6 4 4 1 9 "   y = " 0 " / > < / a : l n T o > < a : l n T o > < a : p t   x = " 2 9 6 4 4 1 9 "   y = " 4 5 7 2 0 0 0 " / > < / a : l n T o > < a : l n T o > < a : p t   x = " 2 9 5 0 7 0 3 "   y = " 4 5 7 2 0 0 0 " / > < / a : l n T o > < a : c l o s e / > < a : m o v e T o > < a : p t   x = " 2 5 2 9 1 7 4 "   y = " 0 " / > < / a : m o v e T o > < a : l n T o > < a : p t   x = " 2 5 4 2 8 9 0 "   y = " 0 " / > < / a : l n T o > < a : l n T o > < a : p t   x = " 2 5 4 2 8 9 0 "   y = " 4 5 7 2 0 0 0 " / > < / a : l n T o > < a : l n T o > < a : p t   x = " 2 5 2 9 1 7 4 "   y = " 4 5 7 2 0 0 0 " / > < / a : l n T o > < a : c l o s e / > < a : m o v e T o > < a : p t   x = " 2 1 0 7 6 4 5 "   y = " 0 " / > < / a : m o v e T o > < a : l n T o > < a : p t   x = " 2 1 2 1 3 6 1 "   y = " 0 " / > < / a : l n T o > < a : l n T o > < a : p t   x = " 2 1 2 1 3 6 1 "   y = " 4 5 7 2 0 0 0 " / > < / a : l n T o > < a : l n T o > < a : p t   x = " 2 1 0 7 6 4 5 "   y = " 4 5 7 2 0 0 0 " / > < / a : l n T o > < a : c l o s e / > < a : m o v e T o > < a : p t   x = " 1 6 8 6 1 1 6 "   y = " 0 " / > < / a : m o v e T o > < a : l n T o > < a : p t   x = " 1 6 9 9 8 3 2 "   y = " 0 " / > < / a : l n T o > < a : l n T o > < a : p t   x = " 1 6 9 9 8 3 2 "   y = " 4 5 7 2 0 0 0 " / > < / a : l n T o > < a : l n T o > < a : p t   x = " 1 6 8 6 1 1 6 "   y = " 4 5 7 2 0 0 0 " / > < / a : l n T o > < a : c l o s e / > < a : m o v e T o > < a : p t   x = " 1 2 6 4 5 8 7 "   y = " 0 " / > < / a : m o v e T o > < a : l n T o > < a : p t   x = " 1 2 7 8 3 0 3 "   y = " 0 " / > < / a : l n T o > < a : l n T o > < a : p t   x = " 1 2 7 8 3 0 3 "   y = " 4 5 7 2 0 0 0 " / > < / a : l n T o > < a : l n T o > < a : p t   x = " 1 2 6 4 5 8 7 "   y = " 4 5 7 2 0 0 0 " / > < / a : l n T o > < a : c l o s e / > < a : m o v e T o > < a : p t   x = " 8 4 3 0 5 8 "   y = " 0 " / > < / a : m o v e T o > < a : l n T o > < a : p t   x = " 8 5 6 7 7 4 "   y = " 0 " / > < / a : l n T o > < a : l n T o > < a : p t   x = " 8 5 6 7 7 4 "   y = " 4 5 7 2 0 0 0 " / > < / a : l n T o > < a : l n T o > < a : p t   x = " 8 4 3 0 5 8 "   y = " 4 5 7 2 0 0 0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5 "   n a m e = " R e c t a n g l e   8 7 " > < a : e x t L s t > < a : e x t   u r i = " { 3 F F E A 1 F E - 3 F 7 A - 4 C 4 6 - A C D 1 - 2 9 0 8 1 9 8 B 3 D 2 B } " > < a 1 6 : c r e a t i o n I d   x m l n s : a 1 6 = " h t t p : / / s c h e m a s . m i c r o s o f t . c o m / o f f i c e / d r a w i n g / 2 0 1 0 / m a i n "   i d = " { 8 B 9 F C 8 4 6 - D 9 1 0 - 4 3 B 6 - A 4 6 D - 7 0 8 3 A 8 E 1 7 6 B A } " / > < / a : e x t > < / a : e x t L s t > < / p : c N v P r > < p : c N v S p P r / > < p : n v P r / > < / p : n v S p P r > < p : s p P r > < a : x f r m   r o t = " 2 7 0 0 0 0 0 " > < a : o f f   x = " 2 3 1 1 2 4 2 "   y = " - 9 6 7 0 4 7 " / > < a : e x t   c x = " 1 3 7 1 6 "   c y = " 6 5 7 0 2 9 4 " / > < / a : x f r m > < a : c u s t G e o m > < a : a v L s t / > < a : g d L s t / > < a : a h L s t / > < a : c x n L s t / > < a : r e c t   b = " b "   l = " 0 "   r = " r "   t = " 0 " / > < a : p a t h L s t > < a : p a t h   h = " 6 5 7 0 2 9 5 "   w = " 1 3 7 1 6 " > < a : m o v e T o > < a : p t   x = " 0 "   y = " 6 5 5 6 5 7 8 " / > < / a : m o v e T o > < a : l n T o > < a : p t   x = " 1 3 7 1 6 "   y = " 6 5 7 0 2 9 4 " / > < / a : l n T o > < a : l n T o > < a : p t   x = " 1 3 7 1 6 "   y = " 6 5 7 0 2 9 4 " / > < / a : l n T o > < a : l n T o > < a : p t   x = " 0 "   y = " 6 5 5 6 5 7 8 " / > < / a : l n T o > < a : c l o s e / > < a : m o v e T o > < a : p t   x = " 0 "   y = " 1 3 7 1 6 " / > < / a : m o v e T o > < a : l n T o > < a : p t   x = " 1 3 7 1 6 "   y = " 0 " / > < / a : l n T o > < a : l n T o > < a : p t   x = " 1 3 7 1 6 "   y = " 6 4 6 5 7 8 6 " / > < / a : l n T o > < a : l n T o > < a : p t   x = " 0 "   y = " 6 4 7 9 5 0 2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6 "   n a m e = " R e c t a n g l e   8 8 " > < a : e x t L s t > < a : e x t   u r i = " { B 5 D 0 4 C 3 9 - 8 B 8 C - 4 6 C F - 9 C 8 8 - A C 3 C 4 1 D 6 F 5 9 4 } " > < a 1 6 : c r e a t i o n I d   x m l n s : a 1 6 = " h t t p : / / s c h e m a s . m i c r o s o f t . c o m / o f f i c e / d r a w i n g / 2 0 1 0 / m a i n "   i d = " { 5 B C 1 3 B B 2 - C 4 1 D - 4 D 7 1 - 8 1 8 A - 8 1 1 E D 8 2 E 3 C E 7 } " / > < / a : e x t > < / a : e x t L s t > < / p : c N v P r > < p : c N v S p P r / > < p : n v P r / > < / p : n v S p P r > < p : s p P r > < a : x f r m   r o t = " 2 7 0 0 0 0 0 " > < a : o f f   x = " 3 1 8 6 5 2 7 "   y = " - 9 5 3 7 5 1 " / > < a : e x t   c x = " 1 3 7 1 6 "   c y = " 6 4 7 9 5 0 2 " / > < / a : x f r m > < a : c u s t G e o m > < a : a v L s t / > < a : g d L s t / > < a : a h L s t / > < a : c x n L s t / > < a : r e c t   b = " b "   l = " 0 "   r = " r "   t = " 0 " / > < a : p a t h L s t > < a : p a t h   h = " 6 4 7 9 5 0 3 "   w = " 1 3 7 1 6 " > < a : m o v e T o > < a : p t   x = " 0 "   y = " 1 3 7 1 6 " / > < / a : m o v e T o > < a : l n T o > < a : p t   x = " 1 3 7 1 6 "   y = " 0 " / > < / a : l n T o > < a : l n T o > < a : p t   x = " 1 3 7 1 6 "   y = " 6 4 6 5 7 8 6 " / > < / a : l n T o > < a : l n T o > < a : p t   x = " 0 "   y = " 6 4 7 9 5 0 3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7 "   n a m e = " R e c t a n g l e   8 9 " > < a : e x t L s t > < a : e x t   u r i = " { 3 E E 9 E 7 A 4 - E A 8 0 - 4 5 A 5 - 9 6 2 F - 5 5 1 7 5 3 E 5 D 3 E B } " > < a 1 6 : c r e a t i o n I d   x m l n s : a 1 6 = " h t t p : / / s c h e m a s . m i c r o s o f t . c o m / o f f i c e / d r a w i n g / 2 0 1 0 / m a i n "   i d = " { 6 A 2 F 7 8 F 4 - C F 0 0 - 4 C 1 F - A 6 5 2 - 2 7 9 B 7 D F 5 7 E 6 7 } " / > < / a : e x t > < / a : e x t L s t > < / p : c N v P r > < p : c N v S p P r / > < p : n v P r / > < / p : n v S p P r > < p : s p P r > < a : x f r m   r o t = " 2 7 0 0 0 0 0 " > < a : o f f   x = " 4 0 2 9 7 1 2 "   y = " - 9 5 3 7 5 0 " / > < a : e x t   c x = " 1 3 7 1 6 "   c y = " 6 4 7 9 5 0 2 " / > < / a : x f r m > < a : c u s t G e o m > < a : a v L s t / > < a : g d L s t / > < a : a h L s t / > < a : c x n L s t / > < a : r e c t   b = " b "   l = " 0 "   r = " r "   t = " 0 " / > < a : p a t h L s t > < a : p a t h   h = " 6 4 7 9 5 0 3 "   w = " 1 3 7 1 6 " > < a : m o v e T o > < a : p t   x = " 0 "   y = " 1 3 7 1 6 " / > < / a : m o v e T o > < a : l n T o > < a : p t   x = " 1 3 7 1 6 "   y = " 0 " / > < / a : l n T o > < a : l n T o > < a : p t   x = " 1 3 7 1 6 "   y = " 6 4 6 5 7 8 7 " / > < / a : l n T o > < a : l n T o > < a : p t   x = " 0 "   y = " 6 4 7 9 5 0 3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8 "   n a m e = " R e c t a n g l e   9 0 " > < a : e x t L s t > < a : e x t   u r i = " { 0 2 4 D 5 8 A 7 - 3 9 C A - 4 2 9 C - 9 1 A 8 - E B 4 5 C 6 8 1 4 0 5 D } " > < a 1 6 : c r e a t i o n I d   x m l n s : a 1 6 = " h t t p : / / s c h e m a s . m i c r o s o f t . c o m / o f f i c e / d r a w i n g / 2 0 1 0 / m a i n "   i d = " { 9 A 3 6 8 E 6 0 - 3 4 F 3 - 4 8 E 4 - B 0 6 A - 1 0 F 7 2 7 3 7 9 C 7 4 } " / > < / a : e x t > < / a : e x t L s t > < / p : c N v P r > < p : c N v S p P r / > < p : n v P r / > < / p : n v S p P r > < p : s p P r > < a : x f r m   r o t = " 2 7 0 0 0 0 0 " > < a : o f f   x = " 4 8 7 2 8 9 9 "   y = " - 9 5 3 7 5 0 " / > < a : e x t   c x = " 1 3 7 1 6 "   c y = " 6 4 7 9 5 0 2 " / > < / a : x f r m > < a : c u s t G e o m > < a : a v L s t / > < a : g d L s t / > < a : a h L s t / > < a : c x n L s t / > < a : r e c t   b = " b "   l = " 0 "   r = " r "   t = " 0 " / > < a : p a t h L s t > < a : p a t h   h = " 6 4 7 9 5 0 3 "   w = " 1 3 7 1 6 " > < a : m o v e T o > < a : p t   x = " 0 "   y = " 1 3 7 1 6 " / > < / a : m o v e T o > < a : l n T o > < a : p t   x = " 1 3 7 1 6 "   y = " 0 " / > < / a : l n T o > < a : l n T o > < a : p t   x = " 1 3 7 1 6 "   y = " 6 4 6 5 7 8 6 " / > < / a : l n T o > < a : l n T o > < a : p t   x = " 0 "   y = " 6 4 7 9 5 0 3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9 "   n a m e = " R e c t a n g l e   9 1 " > < a : e x t L s t > < a : e x t   u r i = " { 9 B F 8 A 8 5 6 - B 8 0 A - 4 E 5 0 - A 0 4 2 - B D D B 2 4 1 4 3 C 5 7 } " > < a 1 6 : c r e a t i o n I d   x m l n s : a 1 6 = " h t t p : / / s c h e m a s . m i c r o s o f t . c o m / o f f i c e / d r a w i n g / 2 0 1 0 / m a i n "   i d = " { F B 4 1 2 0 C A - B B 5 7 - 4 5 2 C - 8 B 7 4 - 0 8 6 4 6 4 4 1 B 8 A A } " / > < / a : e x t > < / a : e x t L s t > < / p : c N v P r > < p : c N v S p P r / > < p : n v P r / > < / p : n v S p P r > < p : s p P r > < a : x f r m   r o t = " 2 7 0 0 0 0 0 " > < a : o f f   x = " 5 7 1 6 0 8 6 "   y = " - 9 5 3 7 4 9 " / > < a : e x t   c x = " 1 3 7 1 6 "   c y = " 6 4 7 9 5 0 1 " / > < / a : x f r m > < a : c u s t G e o m > < a : a v L s t / > < a : g d L s t / > < a : a h L s t / > < a : c x n L s t / > < a : r e c t   b = " b "   l = " 0 "   r = " r "   t = " 0 " / > < a : p a t h L s t > < a : p a t h   h = " 6 4 7 9 5 0 1 "   w = " 1 3 7 1 6 " > < a : m o v e T o > < a : p t   x = " 0 "   y = " 1 3 7 1 6 " / > < / a : m o v e T o > < a : l n T o > < a : p t   x = " 1 3 7 1 6 "   y = " 0 " / > < / a : l n T o > < a : l n T o > < a : p t   x = " 1 3 7 1 6 "   y = " 6 4 6 5 7 8 5 " / > < / a : l n T o > < a : l n T o > < a : p t   x = " 0 "   y = " 6 4 7 9 5 0 2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0 "   n a m e = " R e c t a n g l e   9 2 " > < a : e x t L s t > < a : e x t   u r i = " { 4 0 C A B 3 A 7 - 1 6 A A - 4 4 D 5 - 8 F F D - 6 D 5 B D 7 2 B 8 B D E } " > < a 1 6 : c r e a t i o n I d   x m l n s : a 1 6 = " h t t p : / / s c h e m a s . m i c r o s o f t . c o m / o f f i c e / d r a w i n g / 2 0 1 0 / m a i n "   i d = " { 8 A 1 7 0 7 7 A - D 2 7 5 - 4 5 C 3 - 8 E 6 4 - D E C D 1 E C A B B 0 8 } " / > < / a : e x t > < / a : e x t L s t > < / p : c N v P r > < p : c N v S p P r / > < p : n v P r / > < / p : n v S p P r > < p : s p P r > < a : x f r m   r o t = " 2 7 0 0 0 0 0 " > < a : o f f   x = " 6 5 5 9 2 7 2 "   y = " - 9 5 3 7 5 0 " / > < a : e x t   c x = " 1 3 7 1 6 "   c y = " 6 4 7 9 5 0 2 " / > < / a : x f r m > < a : c u s t G e o m > < a : a v L s t / > < a : g d L s t / > < a : a h L s t / > < a : c x n L s t / > < a : r e c t   b = " b "   l = " 0 "   r = " r "   t = " 0 " / > < a : p a t h L s t > < a : p a t h   h = " 6 4 7 9 5 0 2 "   w = " 1 3 7 1 6 " > < a : m o v e T o > < a : p t   x = " 0 "   y = " 1 3 7 1 6 " / > < / a : m o v e T o > < a : l n T o > < a : p t   x = " 1 3 7 1 6 "   y = " 0 " / > < / a : l n T o > < a : l n T o > < a : p t   x = " 1 3 7 1 5 "   y = " 6 4 6 5 7 8 7 " / > < / a : l n T o > < a : l n T o > < a : p t   x = " 0 "   y = " 6 4 7 9 5 0 2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1 "   n a m e = " R e c t a n g l e   9 3 " > < a : e x t L s t > < a : e x t   u r i = " { 7 C 0 A 4 3 F 4 - F 9 D D - 4 0 3 C - B 8 8 E - 0 6 0 3 3 B 6 F 8 A 4 7 } " > < a 1 6 : c r e a t i o n I d   x m l n s : a 1 6 = " h t t p : / / s c h e m a s . m i c r o s o f t . c o m / o f f i c e / d r a w i n g / 2 0 1 0 / m a i n "   i d = " { C A 6 5 6 C 9 9 - 1 D 1 F - 4 0 6 E - 8 0 0 7 - 1 D 1 4 A 8 9 9 F 6 6 0 } " / > < / a : e x t > < / a : e x t L s t > < / p : c N v P r > < p : c N v S p P r / > < p : n v P r / > < / p : n v S p P r > < p : s p P r > < a : x f r m   r o t = " 2 7 0 0 0 0 0 " > < a : o f f   x = " 7 4 0 2 4 5 7 "   y = " - 9 4 4 0 5 0 " / > < a : e x t   c x = " 1 3 7 1 7 "   c y = " 6 4 7 9 5 0 2 " / > < / a : x f r m > < a : c u s t G e o m > < a : a v L s t / > < a : g d L s t / > < a : a h L s t / > < a : c x n L s t / > < a : r e c t   b = " b "   l = " 0 "   r = " r "   t = " 0 " / > < a : p a t h L s t > < a : p a t h   h = " 6 4 7 9 5 0 2 "   w = " 1 3 7 1 7 " > < a : m o v e T o > < a : p t   x = " 0 "   y = " 1 3 7 1 6 " / > < / a : m o v e T o > < a : l n T o > < a : p t   x = " 1 3 7 1 7 "   y = " 0 " / > < / a : l n T o > < a : l n T o > < a : p t   x = " 1 3 7 1 6 "   y = " 6 4 6 5 7 8 7 " / > < / a : l n T o > < a : l n T o > < a : p t   x = " 1 "   y = " 6 4 7 9 5 0 2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2 "   n a m e = " R e c t a n g l e   9 4 " > < a : e x t L s t > < a : e x t   u r i = " { 7 8 4 0 F E 3 7 - 0 C 0 C - 4 5 F F - A D 3 7 - 3 1 3 1 5 F 2 0 4 9 7 F } " > < a 1 6 : c r e a t i o n I d   x m l n s : a 1 6 = " h t t p : / / s c h e m a s . m i c r o s o f t . c o m / o f f i c e / d r a w i n g / 2 0 1 0 / m a i n "   i d = " { C 9 3 2 E 3 D 3 - 7 8 9 C - 4 6 7 6 - 9 D D 9 - 7 E 3 5 2 3 1 9 3 9 0 B } " / > < / a : e x t > < / a : e x t L s t > < / p : c N v P r > < p : c N v S p P r / > < p : n v P r / > < / p : n v S p P r > < p : s p P r > < a : x f r m   r o t = " 2 7 0 0 0 0 0 " > < a : o f f   x = " 8 2 4 5 6 4 4 "   y = " - 9 5 3 7 5 0 " / > < a : e x t   c x = " 1 3 7 1 6 "   c y = " 6 4 7 9 5 0 2 " / > < / a : x f r m > < a : c u s t G e o m > < a : a v L s t / > < a : g d L s t / > < a : a h L s t / > < a : c x n L s t / > < a : r e c t   b = " b "   l = " 0 "   r = " r "   t = " 0 " / > < a : p a t h L s t > < a : p a t h   h = " 6 4 7 9 5 0 2 "   w = " 1 3 7 1 6 " > < a : m o v e T o > < a : p t   x = " 0 "   y = " 1 3 7 1 6 " / > < / a : m o v e T o > < a : l n T o > < a : p t   x = " 1 3 7 1 6 "   y = " 0 " / > < / a : l n T o > < a : l n T o > < a : p t   x = " 1 3 7 1 5 "   y = " 6 4 6 5 7 8 7 " / > < / a : l n T o > < a : l n T o > < a : p t   x = " 0 "   y = " 6 4 7 9 5 0 2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3 "   n a m e = " R e c t a n g l e   9 5 " > < a : e x t L s t > < a : e x t   u r i = " { A 5 6 2 2 7 1 0 - 0 A 5 F - 4 5 A 6 - B 2 E 3 - 1 2 A 6 D 4 2 A A 2 F C } " > < a 1 6 : c r e a t i o n I d   x m l n s : a 1 6 = " h t t p : / / s c h e m a s . m i c r o s o f t . c o m / o f f i c e / d r a w i n g / 2 0 1 0 / m a i n "   i d = " { B B 9 A 3 D 9 3 - D 5 D D - 4 1 0 3 - 9 5 6 E - A 7 3 A D 4 4 C 3 2 1 2 } " / > < / a : e x t > < / a : e x t L s t > < / p : c N v P r > < p : c N v S p P r / > < p : n v P r / > < / p : n v S p P r > < p : s p P r > < a : x f r m   r o t = " 2 7 0 0 0 0 0 " > < a : o f f   x = " 9 0 8 8 8 3 1 "   y = " - 9 5 3 7 5 0 " / > < a : e x t   c x = " 1 3 7 1 7 "   c y = " 6 4 7 9 5 0 2 " / > < / a : x f r m > < a : c u s t G e o m > < a : a v L s t / > < a : g d L s t / > < a : a h L s t / > < a : c x n L s t / > < a : r e c t   b = " b "   l = " 0 "   r = " r "   t = " 0 " / > < a : p a t h L s t > < a : p a t h   h = " 6 4 7 9 5 0 3 "   w = " 1 3 7 1 7 " > < a : m o v e T o > < a : p t   x = " 1 3 7 1 7 "   y = " 0 " / > < / a : m o v e T o > < a : l n T o > < a : p t   x = " 1 3 7 1 6 "   y = " 6 4 6 5 7 8 7 " / > < / a : l n T o > < a : l n T o > < a : p t   x = " 0 "   y = " 6 4 7 9 5 0 3 " / > < / a : l n T o > < a : l n T o > < a : p t   x = " 1 "   y = " 1 3 7 1 7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4 "   n a m e = " R e c t a n g l e   9 6 " > < a : e x t L s t > < a : e x t   u r i = " { 6 0 F 3 C 5 6 D - 8 4 6 0 - 4 9 7 A - B D E 6 - 0 7 8 8 9 D D 6 5 D B 8 } " > < a 1 6 : c r e a t i o n I d   x m l n s : a 1 6 = " h t t p : / / s c h e m a s . m i c r o s o f t . c o m / o f f i c e / d r a w i n g / 2 0 1 0 / m a i n "   i d = " { 7 8 2 D 1 D C C - 8 5 E B - 4 6 9 F - 8 C 4 E - 0 5 0 5 0 1 A 0 3 5 A A } " / > < / a : e x t > < / a : e x t L s t > < / p : c N v P r > < p : c N v S p P r / > < p : n v P r / > < / p : n v S p P r > < p : s p P r > < a : x f r m   r o t = " 2 7 0 0 0 0 0 " > < a : o f f   x = " 9 9 1 2 8 9 6 "   y = " - 9 0 7 5 9 6 " / > < a : e x t   c x = " 1 3 7 1 6 "   c y = " 6 4 2 5 4 2 8 " / > < / a : x f r m > < a : c u s t G e o m > < a : a v L s t / > < a : g d L s t / > < a : a h L s t / > < a : c x n L s t / > < a : r e c t   b = " b "   l = " 0 "   r = " r "   t = " 0 " / > < a : p a t h L s t > < a : p a t h   h = " 6 4 2 5 4 2 9 "   w = " 1 3 7 1 6 " > < a : m o v e T o > < a : p t   x = " 0 "   y = " 0 " / > < / a : m o v e T o > < a : l n T o > < a : p t   x = " 1 3 7 1 6 "   y = " 1 3 7 1 7 " / > < / a : l n T o > < a : l n T o > < a : p t   x = " 1 3 7 1 6 "   y = " 6 4 1 1 7 1 4 " / > < / a : l n T o > < a : l n T o > < a : p t   x = " 0 "   y = " 6 4 2 5 4 2 9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5 "   n a m e = " R e c t a n g l e   9 7 " > < a : e x t L s t > < a : e x t   u r i = " { 7 F 8 6 6 3 6 2 - D 7 8 F - 4 D 0 5 - 9 8 D E - 9 5 3 5 5 4 B 5 2 3 B 9 } " > < a 1 6 : c r e a t i o n I d   x m l n s : a 1 6 = " h t t p : / / s c h e m a s . m i c r o s o f t . c o m / o f f i c e / d r a w i n g / 2 0 1 0 / m a i n "   i d = " { 4 E B 3 6 7 7 2 - B C D 1 - 4 8 6 0 - B 1 8 C - 8 B 6 1 B F 4 3 8 8 5 C } " / > < / a : e x t > < / a : e x t L s t > < / p : c N v P r > < p : c N v S p P r / > < p : n v P r / > < / p : n v S p P r > < p : s p P r > < a : x f r m   r o t = " 2 7 0 0 0 0 0 " > < a : o f f   x = " 1 0 3 3 4 4 9 1 "   y = " 1 1 0 2 2 1 " / > < a : e x t   c x = " 1 3 7 1 7 "   c y = " 5 2 3 2 9 8 0 " / > < / a : x f r m > < a : c u s t G e o m > < a : a v L s t / > < a : g d L s t / > < a : a h L s t / > < a : c x n L s t / > < a : r e c t   b = " b "   l = " 0 "   r = " r "   t = " 0 " / > < a : p a t h L s t > < a : p a t h   h = " 5 2 3 2 9 8 1 "   w = " 1 3 7 1 7 " > < a : m o v e T o > < a : p t   x = " 0 "   y = " 0 " / > < / a : m o v e T o > < a : l n T o > < a : p t   x = " 1 3 7 1 7 "   y = " 1 3 7 1 6 " / > < / a : l n T o > < a : l n T o > < a : p t   x = " 1 3 7 1 7 "   y = " 5 2 1 9 2 6 4 " / > < / a : l n T o > < a : l n T o > < a : p t   x = " 1 "   y = " 5 2 3 2 9 8 1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6 "   n a m e = " R e c t a n g l e   9 8 " > < a : e x t L s t > < a : e x t   u r i = " { F 2 9 D 2 C 6 A - 3 2 E D - 4 4 5 9 - 9 A 8 0 - E F 6 E B 0 0 8 7 1 E 3 } " > < a 1 6 : c r e a t i o n I d   x m l n s : a 1 6 = " h t t p : / / s c h e m a s . m i c r o s o f t . c o m / o f f i c e / d r a w i n g / 2 0 1 0 / m a i n "   i d = " { 9 D A 8 E 5 7 2 - 7 4 7 C - 4 8 3 9 - 9 4 B 6 - F D 7 7 7 1 0 2 E 7 C F } " / > < / a : e x t > < / a : e x t L s t > < / p : c N v P r > < p : c N v S p P r / > < p : n v P r / > < / p : n v S p P r > < p : s p P r > < a : x f r m   r o t = " 2 7 0 0 0 0 0 " > < a : o f f   x = " 1 0 7 5 6 0 8 4 "   y = " 1 1 2 8 0 3 7 " / > < a : e x t   c x = " 1 3 7 1 6 "   c y = " 4 0 4 0 5 3 7 " / > < / a : x f r m > < a : c u s t G e o m > < a : a v L s t / > < a : g d L s t / > < a : a h L s t / > < a : c x n L s t / > < a : r e c t   b = " b "   l = " 0 "   r = " r "   t = " 0 " / > < a : p a t h L s t > < a : p a t h   h = " 4 0 4 0 5 3 7 "   w = " 1 3 7 1 6 " > < a : m o v e T o > < a : p t   x = " 0 "   y = " 0 " / > < / a : m o v e T o > < a : l n T o > < a : p t   x = " 1 3 7 1 6 "   y = " 1 3 7 1 6 " / > < / a : l n T o > < a : l n T o > < a : p t   x = " 1 3 7 1 5 "   y = " 4 0 2 6 8 2 2 " / > < / a : l n T o > < a : l n T o > < a : p t   x = " 1 "   y = " 4 0 4 0 5 3 7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7 "   n a m e = " R e c t a n g l e   9 9 " > < a : e x t L s t > < a : e x t   u r i = " { D 1 4 5 5 0 D F - B 3 9 0 - 4 E A C - 9 8 C 6 - 0 0 7 9 6 A 9 F 9 3 0 8 } " > < a 1 6 : c r e a t i o n I d   x m l n s : a 1 6 = " h t t p : / / s c h e m a s . m i c r o s o f t . c o m / o f f i c e / d r a w i n g / 2 0 1 0 / m a i n "   i d = " { 5 5 7 8 3 1 8 7 - 2 8 C F - 4 2 C 5 - A A 5 8 - 1 E C E 6 A 4 6 1 8 B 8 } " / > < / a : e x t > < / a : e x t L s t > < / p : c N v P r > < p : c N v S p P r / > < p : n v P r / > < / p : n v S p P r > < p : s p P r > < a : x f r m   r o t = " 2 7 0 0 0 0 0 " > < a : o f f   x = " 1 1 1 7 7 6 7 8 "   y = " 2 1 4 5 8 5 3 " / > < a : e x t   c x = " 1 3 7 1 6 "   c y = " 2 8 4 8 0 9 1 " / > < / a : x f r m > < a : c u s t G e o m > < a : a v L s t / > < a : g d L s t / > < a : a h L s t / > < a : c x n L s t / > < a : r e c t   b = " b "   l = " 0 "   r = " r "   t = " 0 " / > < a : p a t h L s t > < a : p a t h   h = " 2 8 4 8 0 9 1 "   w = " 1 3 7 1 6 " > < a : m o v e T o > < a : p t   x = " 0 "   y = " 0 " / > < / a : m o v e T o > < a : l n T o > < a : p t   x = " 1 3 7 1 6 "   y = " 1 3 7 1 6 " / > < / a : l n T o > < a : l n T o > < a : p t   x = " 1 3 7 1 5 "   y = " 2 8 3 4 3 7 5 " / > < / a : l n T o > < a : l n T o > < a : p t   x = " 0 "   y = " 2 8 4 8 0 9 1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8 "   n a m e = " R e c t a n g l e   1 0 0 " > < a : e x t L s t > < a : e x t   u r i = " { 4 5 F 2 7 8 4 0 - 7 F 4 3 - 4 8 C A - 9 3 0 D - F F E 1 E B 9 1 6 F 0 8 } " > < a 1 6 : c r e a t i o n I d   x m l n s : a 1 6 = " h t t p : / / s c h e m a s . m i c r o s o f t . c o m / o f f i c e / d r a w i n g / 2 0 1 0 / m a i n "   i d = " { 2 4 0 D 0 C 5 2 - 0 3 A 2 - 4 F D 9 - A 5 3 1 - 7 A 8 0 8 2 3 1 1 E 3 D } " / > < / a : e x t > < / a : e x t L s t > < / p : c N v P r > < p : c N v S p P r / > < p : n v P r / > < / p : n v S p P r > < p : s p P r > < a : x f r m   r o t = " 2 7 0 0 0 0 0 " > < a : o f f   x = " 1 1 5 9 9 2 7 1 "   y = " 3 1 6 3 6 6 9 " / > < a : e x t   c x = " 1 3 7 1 5 "   c y = " 1 6 5 5 6 4 4 " / > < / a : x f r m > < a : c u s t G e o m > < a : a v L s t / > < a : g d L s t / > < a : a h L s t / > < a : c x n L s t / > < a : r e c t   b = " b "   l = " 0 "   r = " r "   t = " 0 " / > < a : p a t h L s t > < a : p a t h   h = " 1 6 5 5 6 4 4 "   w = " 1 3 7 1 5 " > < a : m o v e T o > < a : p t   x = " 0 "   y = " 0 " / > < / a : m o v e T o > < a : l n T o > < a : p t   x = " 1 3 7 1 5 "   y = " 1 3 7 1 6 " / > < / a : l n T o > < a : l n T o > < a : p t   x = " 1 3 7 1 5 "   y = " 1 6 4 1 9 2 9 " / > < / a : l n T o > < a : l n T o > < a : p t   x = " 0 "   y = " 1 6 5 5 6 4 4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9 "   n a m e = " R e c t a n g l e   1 0 1 " > < a : e x t L s t > < a : e x t   u r i = " { B A C A 2 C 6 F - 4 3 1 5 - 4 F 8 6 - B 9 3 0 - C A D 8 F 2 3 0 1 1 9 A } " > < a 1 6 : c r e a t i o n I d   x m l n s : a 1 6 = " h t t p : / / s c h e m a s . m i c r o s o f t . c o m / o f f i c e / d r a w i n g / 2 0 1 0 / m a i n "   i d = " { 7 0 1 D D 6 6 5 - E 4 F 9 - 4 8 6 6 - 8 6 9 5 - E 4 1 0 7 9 1 3 9 B 2 D } " / > < / a : e x t > < / a : e x t L s t > < / p : c N v P r > < p : c N v S p P r / > < p : n v P r / > < / p : n v S p P r > < p : s p P r > < a : x f r m   r o t = " 2 7 0 0 0 0 0 " > < a : o f f   x = " 1 2 0 2 0 8 6 8 "   y = " 4 1 8 1 4 9 3 " / > < a : e x t   c x = " 1 3 7 1 5 "   c y = " 4 6 3 1 8 9 " / > < / a : x f r m > < a : c u s t G e o m > < a : a v L s t / > < a : g d L s t / > < a : a h L s t / > < a : c x n L s t / > < a : r e c t   b = " b "   l = " 0 "   r = " r "   t = " 0 " / > < a : p a t h L s t > < a : p a t h   h = " 4 6 3 1 8 9 "   w = " 1 3 7 1 5 " > < a : m o v e T o > < a : p t   x = " 1 "   y = " 0 " / > < / a : m o v e T o > < a : l n T o > < a : p t   x = " 1 3 7 1 5 "   y = " 1 3 7 1 6 " / > < / a : l n T o > < a : l n T o > < a : p t   x = " 1 3 7 1 5 "   y = " 4 4 9 4 7 4 " / > < / a : l n T o > < a : l n T o > < a : p t   x = " 0 "   y = " 4 6 3 1 8 9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0 "   n a m e = " R e c t a n g l e   1 0 2 " > < a : e x t L s t > < a : e x t   u r i = " { 8 F 0 4 4 4 5 D - B F 4 B - 4 3 3 E - 8 9 B 2 - 6 9 B 0 8 9 6 2 3 D B 7 } " > < a 1 6 : c r e a t i o n I d   x m l n s : a 1 6 = " h t t p : / / s c h e m a s . m i c r o s o f t . c o m / o f f i c e / d r a w i n g / 2 0 1 0 / m a i n "   i d = " { 2 9 D 3 0 9 B 4 - 8 0 8 D - 4 0 4 4 - 8 7 8 8 - E C 3 0 2 D F 4 5 C D 5 } " / > < / a : e x t > < / a : e x t L s t > < / p : c N v P r > < p : c N v S p P r / > < p : n v P r / > < / p : n v S p P r > < p : s p P r > < a : x f r m   r o t = " 2 7 0 0 0 0 0 " > < a : o f f   x = " 2 0 3 2 7 7 "   y = " - 9 3 8 9 8 " / > < a : e x t   c x = " 1 3 7 1 6 "   c y = " 6 0 8 0 6 8 " / > < / a : x f r m > < a : c u s t G e o m > < a : a v L s t / > < a : g d L s t / > < a : a h L s t / > < a : c x n L s t / > < a : r e c t   b = " b "   l = " 0 "   r = " r "   t = " 0 " / > < a : p a t h L s t > < a : p a t h   h = " 6 0 8 0 6 8 "   w = " 1 3 7 1 6 " > < a : m o v e T o > < a : p t   x = " 0 "   y = " 1 3 7 1 6 " / > < / a : m o v e T o > < a : l n T o > < a : p t   x = " 1 3 7 1 6 "   y = " 0 " / > < / a : l n T o > < a : l n T o > < a : p t   x = " 1 3 7 1 6 "   y = " 6 0 8 0 6 8 " / > < / a : l n T o > < a : l n T o > < a : p t   x = " 0 "   y = " 5 9 4 3 5 2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1 "   n a m e = " R e c t a n g l e   1 0 3 " > < a : e x t L s t > < a : e x t   u r i = " { 0 1 6 1 E B C 1 - 3 6 B 2 - 4 8 C 5 - A 1 F F - A C 3 F 2 2 F E 6 9 9 3 } " > < a 1 6 : c r e a t i o n I d   x m l n s : a 1 6 = " h t t p : / / s c h e m a s . m i c r o s o f t . c o m / o f f i c e / d r a w i n g / 2 0 1 0 / m a i n "   i d = " { E 7 6 2 7 9 B D - C C 4 E - 4 E B 5 - A D C 4 - 7 8 5 5 5 D 2 7 0 F A 9 } " / > < / a : e x t > < / a : e x t L s t > < / p : c N v P r > < p : c N v S p P r / > < p : n v P r / > < / p : n v S p P r > < p : s p P r > < a : x f r m   r o t = " 2 7 0 0 0 0 0 " > < a : o f f   x = " 6 2 4 8 7 0 "   y = " - 2 6 8 5 2 9 " / > < a : e x t   c x = " 1 3 7 1 6 "   c y = " 1 8 0 0 5 1 4 " / > < / a : x f r m > < a : c u s t G e o m > < a : a v L s t / > < a : g d L s t / > < a : a h L s t / > < a : c x n L s t / > < a : r e c t   b = " b "   l = " 0 "   r = " r "   t = " 0 " / > < a : p a t h L s t > < a : p a t h   h = " 1 8 0 0 5 1 4 "   w = " 1 3 7 1 6 " > < a : m o v e T o > < a : p t   x = " 0 "   y = " 1 3 7 1 6 " / > < / a : m o v e T o > < a : l n T o > < a : p t   x = " 1 3 7 1 6 "   y = " 0 " / > < / a : l n T o > < a : l n T o > < a : p t   x = " 1 3 7 1 6 "   y = " 1 8 0 0 5 1 4 " / > < / a : l n T o > < a : l n T o > < a : p t   x = " 0 "   y = " 1 7 8 6 7 9 8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2 "   n a m e = " R e c t a n g l e   1 0 4 " > < a : e x t L s t > < a : e x t   u r i = " { D 1 2 5 9 9 4 6 - C D 7 A - 4 B 5 A - A 9 5 3 - 5 3 6 C E 0 D 3 4 A 8 F } " > < a 1 6 : c r e a t i o n I d   x m l n s : a 1 6 = " h t t p : / / s c h e m a s . m i c r o s o f t . c o m / o f f i c e / d r a w i n g / 2 0 1 0 / m a i n "   i d = " { 5 E 1 3 3 0 A 0 - 8 2 8 8 - 4 A 1 7 - 8 8 8 F - 0 4 0 8 2 9 F 2 6 7 4 0 } " / > < / a : e x t > < / a : e x t L s t > < / p : c N v P r > < p : c N v S p P r / > < p : n v P r / > < / p : n v S p P r > < p : s p P r > < a : x f r m   r o t = " 2 7 0 0 0 0 0 " > < a : o f f   x = " 1 0 4 6 4 6 3 "   y = " - 4 4 3 1 5 8 " / > < a : e x t   c x = " 1 3 7 1 6 "   c y = " 2 9 9 2 9 5 8 " / > < / a : x f r m > < a : c u s t G e o m > < a : a v L s t / > < a : g d L s t / > < a : a h L s t / > < a : c x n L s t / > < a : r e c t   b = " b "   l = " 0 "   r = " r "   t = " 0 " / > < a : p a t h L s t > < a : p a t h   h = " 2 9 9 2 9 5 8 "   w = " 1 3 7 1 6 " > < a : m o v e T o > < a : p t   x = " 0 "   y = " 1 3 7 1 6 " / > < / a : m o v e T o > < a : l n T o > < a : p t   x = " 1 3 7 1 6 "   y = " 0 " / > < / a : l n T o > < a : l n T o > < a : p t   x = " 1 3 7 1 6 "   y = " 2 9 9 2 9 5 8 " / > < / a : l n T o > < a : l n T o > < a : p t   x = " 0 "   y = " 2 9 7 9 2 4 2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3 "   n a m e = " R e c t a n g l e   1 0 5 " > < a : e x t L s t > < a : e x t   u r i = " { 5 D 7 7 E 9 B 1 - 3 D A 0 - 4 9 2 A - 8 0 4 4 - 2 7 B C 9 2 8 1 6 B 0 E } " > < a 1 6 : c r e a t i o n I d   x m l n s : a 1 6 = " h t t p : / / s c h e m a s . m i c r o s o f t . c o m / o f f i c e / d r a w i n g / 2 0 1 0 / m a i n "   i d = " { 0 2 8 4 D 7 5 3 - E D 5 5 - 4 3 5 F - 8 9 D 9 - 3 6 D 3 D B 7 7 6 B 8 B } " / > < / a : e x t > < / a : e x t L s t > < / p : c N v P r > < p : c N v S p P r / > < p : n v P r / > < / p : n v S p P r > < p : s p P r > < a : x f r m   r o t = " 2 7 0 0 0 0 0 " > < a : o f f   x = " 1 4 6 8 0 5 6 "   y = " - 6 1 7 7 8 8 " / > < a : e x t   c x = " 1 3 7 1 6 "   c y = " 4 1 8 5 4 0 3 " / > < / a : x f r m > < a : c u s t G e o m > < a : a v L s t / > < a : g d L s t / > < a : a h L s t / > < a : c x n L s t / > < a : r e c t   b = " b "   l = " 0 "   r = " r "   t = " 0 " / > < a : p a t h L s t > < a : p a t h   h = " 4 1 8 5 4 0 4 "   w = " 1 3 7 1 6 " > < a : m o v e T o > < a : p t   x = " 0 "   y = " 1 3 7 1 6 " / > < / a : m o v e T o > < a : l n T o > < a : p t   x = " 1 3 7 1 6 "   y = " 0 " / > < / a : l n T o > < a : l n T o > < a : p t   x = " 1 3 7 1 6 "   y = " 4 1 8 5 4 0 4 " / > < / a : l n T o > < a : l n T o > < a : p t   x = " 0 "   y = " 4 1 7 1 6 8 8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4 "   n a m e = " R e c t a n g l e   1 0 6 " > < a : e x t L s t > < a : e x t   u r i = " { 2 1 1 B F 3 6 D - 3 0 4 1 - 4 D 4 1 - B 4 8 0 - 1 2 A 8 3 D 9 2 C F 7 D } " > < a 1 6 : c r e a t i o n I d   x m l n s : a 1 6 = " h t t p : / / s c h e m a s . m i c r o s o f t . c o m / o f f i c e / d r a w i n g / 2 0 1 0 / m a i n "   i d = " { F 1 3 1 4 2 D 6 - C 7 E 8 - 4 E 0 8 - B 6 3 C - 6 6 3 4 F D 0 F 4 1 0 E } " / > < / a : e x t > < / a : e x t L s t > < / p : c N v P r > < p : c N v S p P r / > < p : n v P r / > < / p : n v S p P r > < p : s p P r > < a : x f r m   r o t = " 2 7 0 0 0 0 0 " > < a : o f f   x = " 1 8 8 9 6 4 8 "   y = " - 7 9 2 4 1 6 " / > < a : e x t   c x = " 1 3 7 1 6 "   c y = " 5 3 7 7 8 4 9 " / > < / a : x f r m > < a : c u s t G e o m > < a : a v L s t / > < a : g d L s t / > < a : a h L s t / > < a : c x n L s t / > < a : r e c t   b = " b "   l = " 0 "   r = " r "   t = " 0 " / > < a : p a t h L s t > < a : p a t h   h = " 5 3 7 7 8 4 9 "   w = " 1 3 7 1 6 " > < a : m o v e T o > < a : p t   x = " 0 "   y = " 1 3 7 1 6 " / > < / a : m o v e T o > < a : l n T o > < a : p t   x = " 1 3 7 1 6 "   y = " 0 " / > < / a : l n T o > < a : l n T o > < a : p t   x = " 1 3 7 1 6 "   y = " 5 3 7 7 8 4 9 " / > < / a : l n T o > < a : l n T o > < a : p t   x = " 0 "   y = " 5 3 6 4 1 3 3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5 "   n a m e = " R e c t a n g l e   1 4 8 " > < a : e x t L s t > < a : e x t   u r i = " { 0 C E F 4 6 D 0 - 1 1 3 6 - 4 3 3 F - B B 8 7 - 1 A F 0 6 E C 5 B F D 2 } " > < a 1 6 : c r e a t i o n I d   x m l n s : a 1 6 = " h t t p : / / s c h e m a s . m i c r o s o f t . c o m / o f f i c e / d r a w i n g / 2 0 1 0 / m a i n "   i d = " { 6 C 6 A A 3 A 5 - 4 7 0 4 - 4 E 2 6 - A A A 9 - F 8 8 5 D D D F C E 2 7 } " / > < / a : e x t > < / a : e x t L s t > < / p : c N v P r > < p : c N v S p P r / > < p : n v P r / > < / p : n v S p P r > < p : s p P r > < a : x f r m   f l i p V = " t r u e "   r o t = " 1 8 9 0 0 0 0 0 " > < a : o f f   x = " 2 0 7 0 5 6 9 "   y = " - 4 5 0 2 0 9 " / > < a : e x t   c x = " 1 3 7 1 6 "   c y = " 5 8 8 9 5 6 6 " / > < / a : x f r m > < a : c u s t G e o m > < a : a v L s t / > < a : g d L s t / > < a : a h L s t / > < a : c x n L s t / > < a : r e c t   b = " b "   l = " 0 "   r = " r "   t = " 0 " / > < a : p a t h L s t > < a : p a t h   h = " 5 8 8 9 5 6 6 "   w = " 1 3 7 1 6 " > < a : m o v e T o > < a : p t   x = " 1 3 7 1 6 "   y = " 5 8 8 9 5 6 6 " / > < / a : m o v e T o > < a : l n T o > < a : p t   x = " 1 3 7 1 6 "   y = " 0 " / > < / a : l n T o > < a : l n T o > < a : p t   x = " 0 "   y = " 1 3 7 1 6 " / > < / a : l n T o > < a : l n T o > < a : p t   x = " 0 "   y = " 5 8 7 5 8 5 0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6 "   n a m e = " R e c t a n g l e   3 2 3 " > < a : e x t L s t > < a : e x t   u r i = " { 4 F F 0 2 5 7 D - 8 4 2 D - 4 E 3 9 - B 2 0 4 - 3 2 1 E 9 A 0 F 2 D F 3 } " > < a 1 6 : c r e a t i o n I d   x m l n s : a 1 6 = " h t t p : / / s c h e m a s . m i c r o s o f t . c o m / o f f i c e / d r a w i n g / 2 0 1 0 / m a i n "   i d = " { 2 3 6 2 E B C F - 2 6 F 0 - 4 8 7 9 - A 3 B C - 2 3 6 4 2 1 8 B B 0 E 8 } " / > < / a : e x t > < / a : e x t L s t > < / p : c N v P r > < p : c N v S p P r / > < p : n v P r / > < / p : n v S p P r > < p : s p P r > < a : x f r m   f l i p V = " t r u e "   r o t = " 1 8 9 0 0 0 0 0 " > < a : o f f   x = " 1 6 4 8 9 7 6 "   y = " 5 6 7 6 0 9 " / > < a : e x t   c x = " 1 3 7 1 6 "   c y = " 4 6 9 7 1 1 9 " / > < / a : x f r m > < a : c u s t G e o m > < a : a v L s t / > < a : g d L s t / > < a : a h L s t / > < a : c x n L s t / > < a : r e c t   b = " b "   l = " 0 "   r = " r "   t = " 0 " / > < a : p a t h L s t > < a : p a t h   h = " 4 6 9 7 1 1 9 "   w = " 1 3 7 1 6 " > < a : m o v e T o > < a : p t   x = " 1 3 7 1 6 "   y = " 4 6 9 7 1 1 9 " / > < / a : m o v e T o > < a : l n T o > < a : p t   x = " 1 3 7 1 6 "   y = " 0 " / > < / a : l n T o > < a : l n T o > < a : p t   x = " 0 "   y = " 1 3 7 1 6 " / > < / a : l n T o > < a : l n T o > < a : p t   x = " 0 "   y = " 4 6 8 3 4 0 3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7 "   n a m e = " R e c t a n g l e   3 2 4 " > < a : e x t L s t > < a : e x t   u r i = " { C 0 D E C F 8 C - 3 0 C 1 - 4 5 C A - 8 1 1 0 - A 1 9 D B 5 A 0 3 D 5 A } " > < a 1 6 : c r e a t i o n I d   x m l n s : a 1 6 = " h t t p : / / s c h e m a s . m i c r o s o f t . c o m / o f f i c e / d r a w i n g / 2 0 1 0 / m a i n "   i d = " { F E 9 F 8 8 E E - 3 4 F 9 - 4 3 F 4 - 8 9 5 0 - 7 0 5 7 5 C 6 6 3 D 4 D } " / > < / a : e x t > < / a : e x t L s t > < / p : c N v P r > < p : c N v S p P r / > < p : n v P r / > < / p : n v S p P r > < p : s p P r > < a : x f r m   f l i p V = " t r u e "   r o t = " 1 8 9 0 0 0 0 0 " > < a : o f f   x = " 1 2 2 7 3 8 3 "   y = " 1 5 8 5 4 2 4 " / > < a : e x t   c x = " 1 3 7 1 6 "   c y = " 3 5 0 4 6 7 4 " / > < / a : x f r m > < a : c u s t G e o m > < a : a v L s t / > < a : g d L s t / > < a : a h L s t / > < a : c x n L s t / > < a : r e c t   b = " b "   l = " 0 "   r = " r "   t = " 0 " / > < a : p a t h L s t > < a : p a t h   h = " 3 5 0 4 6 7 4 "   w = " 1 3 7 1 6 " > < a : m o v e T o > < a : p t   x = " 1 3 7 1 6 "   y = " 3 5 0 4 6 7 4 " / > < / a : m o v e T o > < a : l n T o > < a : p t   x = " 1 3 7 1 6 "   y = " 0 " / > < / a : l n T o > < a : l n T o > < a : p t   x = " 0 "   y = " 1 3 7 1 6 " / > < / a : l n T o > < a : l n T o > < a : p t   x = " 0 "   y = " 3 4 9 0 9 5 8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8 "   n a m e = " R e c t a n g l e   3 2 5 " > < a : e x t L s t > < a : e x t   u r i = " { 2 2 E B 6 E 3 8 - 5 D E 7 - 4 E B E - 8 1 2 D - D 0 C D E F C 2 4 5 4 9 } " > < a 1 6 : c r e a t i o n I d   x m l n s : a 1 6 = " h t t p : / / s c h e m a s . m i c r o s o f t . c o m / o f f i c e / d r a w i n g / 2 0 1 0 / m a i n "   i d = " { 2 A 4 3 C F C B - 5 8 A 5 - 4 F C C - B 9 2 3 - F 1 7 2 9 3 9 C 0 D 7 5 } " / > < / a : e x t > < / a : e x t L s t > < / p : c N v P r > < p : c N v S p P r / > < p : n v P r / > < / p : n v S p P r > < p : s p P r > < a : x f r m   f l i p V = " t r u e "   r o t = " 1 8 9 0 0 0 0 0 " > < a : o f f   x = " 8 0 5 7 9 0 "   y = " 2 6 0 3 2 4 2 " / > < a : e x t   c x = " 1 3 7 1 6 "   c y = " 2 3 1 2 2 2 6 " / > < / a : x f r m > < a : c u s t G e o m > < a : a v L s t / > < a : g d L s t / > < a : a h L s t / > < a : c x n L s t / > < a : r e c t   b = " b "   l = " 0 "   r = " r "   t = " 0 " / > < a : p a t h L s t > < a : p a t h   h = " 2 3 1 2 2 2 6 "   w = " 1 3 7 1 6 " > < a : m o v e T o > < a : p t   x = " 1 3 7 1 6 "   y = " 2 3 1 2 2 2 6 " / > < / a : m o v e T o > < a : l n T o > < a : p t   x = " 1 3 7 1 6 "   y = " 0 " / > < / a : l n T o > < a : l n T o > < a : p t   x = " 0 "   y = " 1 3 7 1 6 " / > < / a : l n T o > < a : l n T o > < a : p t   x = " 0 "   y = " 2 2 9 8 5 1 0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9 "   n a m e = " R e c t a n g l e   3 2 6 " > < a : e x t L s t > < a : e x t   u r i = " { A F F 1 F 4 C 1 - 8 6 8 9 - 4 8 2 C - B A F 4 - 8 3 C 0 6 6 6 4 9 7 4 6 } " > < a 1 6 : c r e a t i o n I d   x m l n s : a 1 6 = " h t t p : / / s c h e m a s . m i c r o s o f t . c o m / o f f i c e / d r a w i n g / 2 0 1 0 / m a i n "   i d = " { 9 5 B 8 0 4 A 7 - 1 E 2 A - 4 B 7 5 - 8 6 8 3 - 0 D 9 6 B 6 2 7 5 8 7 2 } " / > < / a : e x t > < / a : e x t L s t > < / p : c N v P r > < p : c N v S p P r / > < p : n v P r / > < / p : n v S p P r > < p : s p P r > < a : x f r m   f l i p V = " t r u e "   r o t = " 1 8 9 0 0 0 0 0 " > < a : o f f   x = " 3 8 4 1 9 8 "   y = " 3 6 2 1 0 5 7 " / > < a : e x t   c x = " 1 3 7 1 6 "   c y = " 1 1 1 9 7 8 2 " / > < / a : x f r m > < a : c u s t G e o m > < a : a v L s t / > < a : g d L s t / > < a : a h L s t / > < a : c x n L s t / > < a : r e c t   b = " b "   l = " 0 "   r = " r "   t = " 0 " / > < a : p a t h L s t > < a : p a t h   h = " 1 1 1 9 7 8 2 "   w = " 1 3 7 1 6 " > < a : m o v e T o > < a : p t   x = " 1 3 7 1 6 "   y = " 1 1 1 9 7 8 2 " / > < / a : m o v e T o > < a : l n T o > < a : p t   x = " 1 3 7 1 6 "   y = " 0 " / > < / a : l n T o > < a : l n T o > < a : p t   x = " 0 "   y = " 1 3 7 1 6 " / > < / a : l n T o > < a : l n T o > < a : p t   x = " 0 "   y = " 1 1 0 6 0 6 6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0 "   n a m e = " R e c t a n g l e   3 7 1 " > < a : e x t L s t > < a : e x t   u r i = " { 3 B 8 A 4 E 7 A - C E 9 0 - 4 5 9 1 - B A A E - 4 5 0 C 4 4 B 2 6 5 A D } " > < a 1 6 : c r e a t i o n I d   x m l n s : a 1 6 = " h t t p : / / s c h e m a s . m i c r o s o f t . c o m / o f f i c e / d r a w i n g / 2 0 1 0 / m a i n "   i d = " { 1 7 4 E 6 A 7 2 - 1 E 5 2 - 4 7 6 3 - A 2 B 7 - 3 8 A 1 8 E 7 4 F D 3 B } " / > < / a : e x t > < / a : e x t L s t > < / p : c N v P r > < p : c N v S p P r / > < p : n v P r / > < / p : n v S p P r > < p : s p P r > < a : x f r m   f l i p V = " t r u e "   r o t = " 1 8 9 0 0 0 0 0 " > < a : o f f   x = " 2 7 0 5 1 8 0 "   y = " - 9 5 3 7 4 9 " / > < a : e x t   c x = " 1 3 7 1 6 "   c y = " 6 4 7 9 5 0 0 " / > < / a : x f r m > < a : c u s t G e o m > < a : a v L s t / > < a : g d L s t / > < a : a h L s t / > < a : c x n L s t / > < a : r e c t   b = " b "   l = " 0 "   r = " r "   t = " 0 " / > < a : p a t h L s t > < a : p a t h   h = " 6 4 7 9 5 0 0 "   w = " 1 3 7 1 6 " > < a : m o v e T o > < a : p t   x = " 0 "   y = " 6 4 7 9 5 0 0 " / > < / a : m o v e T o > < a : l n T o > < a : p t   x = " 1 3 7 1 6 "   y = " 6 4 6 5 7 8 4 " / > < / a : l n T o > < a : l n T o > < a : p t   x = " 1 3 7 1 6 "   y = " 0 " / > < / a : l n T o > < a : l n T o > < a : p t   x = " 0 "   y = " 1 3 7 1 6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1 "   n a m e = " R e c t a n g l e   3 7 3 " > < a : e x t L s t > < a : e x t   u r i = " { 7 5 3 1 5 9 6 6 - 6 6 4 B - 4 6 9 7 - 9 2 8 0 - 8 9 A 4 D 7 3 0 5 8 8 0 } " > < a 1 6 : c r e a t i o n I d   x m l n s : a 1 6 = " h t t p : / / s c h e m a s . m i c r o s o f t . c o m / o f f i c e / d r a w i n g / 2 0 1 0 / m a i n "   i d = " { 8 7 7 2 C 5 6 7 - D 5 2 4 - 4 2 D A - 8 E 2 7 - 0 2 C C 0 9 0 2 5 9 7 4 } " / > < / a : e x t > < / a : e x t L s t > < / p : c N v P r > < p : c N v S p P r / > < p : n v P r / > < / p : n v S p P r > < p : s p P r > < a : x f r m   f l i p V = " t r u e "   r o t = " 1 8 9 0 0 0 0 0 " > < a : o f f   x = " 4 3 9 1 5 5 1 "   y = " - 9 5 3 7 4 9 " / > < a : e x t   c x = " 1 3 7 1 6 "   c y = " 6 4 7 9 5 0 0 " / > < / a : x f r m > < a : c u s t G e o m > < a : a v L s t / > < a : g d L s t / > < a : a h L s t / > < a : c x n L s t / > < a : r e c t   b = " b "   l = " 0 "   r = " r "   t = " 0 " / > < a : p a t h L s t > < a : p a t h   h = " 6 4 7 9 5 0 0 "   w = " 1 3 7 1 6 " > < a : m o v e T o > < a : p t   x = " 0 "   y = " 6 4 7 9 5 0 0 " / > < / a : m o v e T o > < a : l n T o > < a : p t   x = " 1 3 7 1 6 "   y = " 6 4 6 5 7 8 4 " / > < / a : l n T o > < a : l n T o > < a : p t   x = " 1 3 7 1 6 "   y = " 0 " / > < / a : l n T o > < a : l n T o > < a : p t   x = " 0 "   y = " 1 3 7 1 5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2 "   n a m e = " R e c t a n g l e   3 7 5 " > < a : e x t L s t > < a : e x t   u r i = " { 8 B C B 1 E B F - 3 1 C 9 - 4 1 8 C - B 3 4 5 - 5 2 8 F B B 5 0 9 A E F } " > < a 1 6 : c r e a t i o n I d   x m l n s : a 1 6 = " h t t p : / / s c h e m a s . m i c r o s o f t . c o m / o f f i c e / d r a w i n g / 2 0 1 0 / m a i n "   i d = " { 3 3 D 0 5 2 2 B - 5 7 2 1 - 4 C D F - A 5 A C - 0 C B E 5 A 9 9 1 6 4 8 } " / > < / a : e x t > < / a : e x t L s t > < / p : c N v P r > < p : c N v S p P r / > < p : n v P r / > < / p : n v S p P r > < p : s p P r > < a : x f r m   f l i p V = " t r u e "   r o t = " 1 8 9 0 0 0 0 0 " > < a : o f f   x = " 6 0 7 7 9 2 4 "   y = " - 9 5 3 7 4 9 " / > < a : e x t   c x = " 1 3 7 1 6 "   c y = " 6 4 7 9 5 0 1 " / > < / a : x f r m > < a : c u s t G e o m > < a : a v L s t / > < a : g d L s t / > < a : a h L s t / > < a : c x n L s t / > < a : r e c t   b = " b "   l = " 0 "   r = " r "   t = " 0 " / > < a : p a t h L s t > < a : p a t h   h = " 6 4 7 9 5 0 1 "   w = " 1 3 7 1 6 " > < a : m o v e T o > < a : p t   x = " 0 "   y = " 6 4 7 9 5 0 2 " / > < / a : m o v e T o > < a : l n T o > < a : p t   x = " 1 3 7 1 6 "   y = " 6 4 6 5 7 8 5 " / > < / a : l n T o > < a : l n T o > < a : p t   x = " 1 3 7 1 6 "   y = " 0 " / > < / a : l n T o > < a : l n T o > < a : p t   x = " 0 "   y = " 1 3 7 1 6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3 "   n a m e = " R e c t a n g l e   3 7 6 " > < a : e x t L s t > < a : e x t   u r i = " { 3 9 C 9 7 2 9 7 - D 7 B E - 4 7 E 6 - 8 2 D 9 - 4 4 4 4 F 6 F 0 0 1 9 2 } " > < a 1 6 : c r e a t i o n I d   x m l n s : a 1 6 = " h t t p : / / s c h e m a s . m i c r o s o f t . c o m / o f f i c e / d r a w i n g / 2 0 1 0 / m a i n "   i d = " { D 2 4 2 B F B 6 - F C 5 E - 4 8 4 B - B A 0 1 - 3 A 4 8 B 3 C B E 5 0 7 } " / > < / a : e x t > < / a : e x t L s t > < / p : c N v P r > < p : c N v S p P r / > < p : n v P r / > < / p : n v S p P r > < p : s p P r > < a : x f r m   f l i p V = " t r u e "   r o t = " 1 8 9 0 0 0 0 0 " > < a : o f f   x = " 6 9 1 6 2 6 0 "   y = " - 9 6 5 4 5 8 " / > < a : e x t   c x = " 1 3 7 1 6 "   c y = " 6 4 9 3 2 1 9 " / > < / a : x f r m > < a : c u s t G e o m > < a : a v L s t / > < a : g d L s t / > < a : a h L s t / > < a : c x n L s t / > < a : r e c t   b = " b "   l = " 0 "   r = " r "   t = " 0 " / > < a : p a t h L s t > < a : p a t h   h = " 6 4 9 3 2 1 9 "   w = " 1 3 7 1 6 " > < a : m o v e T o > < a : p t   x = " 1 3 7 1 6 "   y = " 6 4 7 9 5 0 5 " / > < / a : m o v e T o > < a : l n T o > < a : p t   x = " 1 3 7 1 6 "   y = " 0 " / > < / a : l n T o > < a : l n T o > < a : p t   x = " 0 "   y = " 1 3 7 1 7 " / > < / a : l n T o > < a : l n T o > < a : p t   x = " 0 "   y = " 6 4 9 3 2 2 0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4 "   n a m e = " R e c t a n g l e   3 7 7 " > < a : e x t L s t > < a : e x t   u r i = " { C A 6 B D 4 0 5 - B B C 5 - 4 4 5 5 - 9 4 6 6 - 0 3 2 6 0 F 5 D 1 0 0 7 } " > < a 1 6 : c r e a t i o n I d   x m l n s : a 1 6 = " h t t p : / / s c h e m a s . m i c r o s o f t . c o m / o f f i c e / d r a w i n g / 2 0 1 0 / m a i n "   i d = " { 9 6 5 8 D B D 7 - 1 2 2 0 - 4 7 E 4 - 9 1 2 8 - D A 3 5 1 6 C 8 9 4 F 9 } " / > < / a : e x t > < / a : e x t L s t > < / p : c N v P r > < p : c N v S p P r / > < p : n v P r / > < / p : n v S p P r > < p : s p P r > < a : x f r m   f l i p V = " t r u e "   r o t = " 1 8 9 0 0 0 0 0 " > < a : o f f   x = " 7 7 5 9 4 4 6 "   y = " - 9 6 5 4 5 8 " / > < a : e x t   c x = " 1 3 7 1 7 "   c y = " 6 4 9 3 2 1 9 " / > < / a : x f r m > < a : c u s t G e o m > < a : a v L s t / > < a : g d L s t / > < a : a h L s t / > < a : c x n L s t / > < a : r e c t   b = " b "   l = " 0 "   r = " r "   t = " 0 " / > < a : p a t h L s t > < a : p a t h   h = " 6 4 9 3 2 1 9 "   w = " 1 3 7 1 7 " > < a : m o v e T o > < a : p t   x = " 0 "   y = " 6 4 9 3 2 2 0 " / > < / a : m o v e T o > < a : l n T o > < a : p t   x = " 1 3 7 1 6 "   y = " 6 4 7 9 5 0 2 " / > < / a : l n T o > < a : l n T o > < a : p t   x = " 1 3 7 1 7 "   y = " 0 " / > < / a : l n T o > < a : l n T o > < a : p t   x = " 0 "   y = " 1 3 7 1 6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5 "   n a m e = " R e c t a n g l e   3 7 8 " > < a : e x t L s t > < a : e x t   u r i = " { 1 A C 7 D 2 F B - D B 0 0 - 4 0 9 9 - B A C 2 - B D 9 6 6 D 6 8 2 1 A 3 } " > < a 1 6 : c r e a t i o n I d   x m l n s : a 1 6 = " h t t p : / / s c h e m a s . m i c r o s o f t . c o m / o f f i c e / d r a w i n g / 2 0 1 0 / m a i n "   i d = " { C 5 C 1 6 5 A 5 - 7 E D F - 4 0 A 7 - 9 D 0 6 - 6 3 4 B 6 E B 0 8 8 B 8 } " / > < / a : e x t > < / a : e x t L s t > < / p : c N v P r > < p : c N v S p P r / > < p : n v P r / > < / p : n v S p P r > < p : s p P r > < a : x f r m   f l i p V = " t r u e "   r o t = " 1 8 9 0 0 0 0 0 " > < a : o f f   x = " 8 6 0 2 6 3 3 "   y = " - 9 6 5 4 5 8 " / > < a : e x t   c x = " 1 3 7 1 6 "   c y = " 6 4 9 3 2 1 9 " / > < / a : x f r m > < a : c u s t G e o m > < a : a v L s t / > < a : g d L s t / > < a : a h L s t / > < a : c x n L s t / > < a : r e c t   b = " b "   l = " 0 "   r = " r "   t = " 0 " / > < a : p a t h L s t > < a : p a t h   h = " 6 4 9 3 2 1 9 "   w = " 1 3 7 1 6 " > < a : m o v e T o > < a : p t   x = " 1 3 7 1 6 "   y = " 6 4 7 9 5 0 5 " / > < / a : m o v e T o > < a : l n T o > < a : p t   x = " 1 3 7 1 6 "   y = " 0 " / > < / a : l n T o > < a : l n T o > < a : p t   x = " 0 "   y = " 1 3 7 1 6 " / > < / a : l n T o > < a : l n T o > < a : p t   x = " 0 "   y = " 6 4 9 3 2 2 0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6 "   n a m e = " R e c t a n g l e   1 3 8 " > < a : e x t L s t > < a : e x t   u r i = " { B B C 1 4 5 5 4 - 7 6 E 4 - 4 E 8 2 - 8 2 3 9 - 0 6 1 E B B 9 7 2 9 F B } " > < a 1 6 : c r e a t i o n I d   x m l n s : a 1 6 = " h t t p : / / s c h e m a s . m i c r o s o f t . c o m / o f f i c e / d r a w i n g / 2 0 1 0 / m a i n "   i d = " { E B C 1 A A F B - 6 3 8 4 - 4 0 0 3 - 8 7 5 8 - 0 F B 3 8 D 2 6 C 2 6 3 } " / > < / a : e x t > < / a : e x t L s t > < / p : c N v P r > < p : c N v S p P r / > < p : n v P r / > < / p : n v S p P r > < p : s p P r > < a : x f r m   f l i p V = " t r u e "   r o t = " 1 8 9 0 0 0 0 0 " > < a : o f f   x = " 1 0 0 8 8 9 6 8 "   y = " - 8 8 2 6 0 2 " / > < a : e x t   c x = " 1 3 7 1 6 "   c y = " 5 9 2 7 4 3 1 " / > < / a : x f r m > < a : c u s t G e o m > < a : a v L s t / > < a : g d L s t / > < a : a h L s t / > < a : c x n L s t / > < a : r e c t   b = " b "   l = " 0 "   r = " r "   t = " 0 " / > < a : p a t h L s t > < a : p a t h   h = " 5 9 2 7 4 3 1 "   w = " 1 3 7 1 6 " > < a : m o v e T o > < a : p t   x = " 0 "   y = " 5 9 2 7 4 3 2 " / > < / a : m o v e T o > < a : l n T o > < a : p t   x = " 1 3 7 1 5 "   y = " 5 9 1 3 7 1 6 " / > < / a : l n T o > < a : l n T o > < a : p t   x = " 1 3 7 1 6 "   y = " 1 3 7 1 6 " / > < / a : l n T o > < a : l n T o > < a : p t   x = " 0 "   y = " 0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7 "   n a m e = " R e c t a n g l e   1 3 9 " > < a : e x t L s t > < a : e x t   u r i = " { 2 6 0 4 E F D B - 2 8 5 B - 4 8 3 1 - A F 5 F - 1 7 6 1 7 2 9 C A F 1 C } " > < a 1 6 : c r e a t i o n I d   x m l n s : a 1 6 = " h t t p : / / s c h e m a s . m i c r o s o f t . c o m / o f f i c e / d r a w i n g / 2 0 1 0 / m a i n "   i d = " { 1 D 1 B 3 F E 5 - 3 F 8 8 - 4 8 1 E - 8 F A A - 0 F B A B C 4 D 4 7 8 3 } " / > < / a : e x t > < / a : e x t L s t > < / p : c N v P r > < p : c N v S p P r / > < p : n v P r / > < / p : n v S p P r > < p : s p P r > < a : x f r m   f l i p V = " t r u e "   r o t = " 1 8 9 0 0 0 0 0 " > < a : o f f   x = " 1 0 5 1 0 5 6 2 "   y = " - 7 0 7 9 7 1 " / > < a : e x t   c x = " 1 3 7 1 6 "   c y = " 4 7 3 4 9 8 5 " / > < / a : x f r m > < a : c u s t G e o m > < a : a v L s t / > < a : g d L s t / > < a : a h L s t / > < a : c x n L s t / > < a : r e c t   b = " b "   l = " 0 "   r = " r "   t = " 0 " / > < a : p a t h L s t > < a : p a t h   h = " 4 7 3 4 9 8 5 "   w = " 1 3 7 1 6 " > < a : m o v e T o > < a : p t   x = " 0 "   y = " 4 7 3 4 9 8 5 " / > < / a : m o v e T o > < a : l n T o > < a : p t   x = " 1 3 7 1 5 "   y = " 4 7 2 1 2 7 0 " / > < / a : l n T o > < a : l n T o > < a : p t   x = " 1 3 7 1 6 "   y = " 1 3 7 1 5 " / > < / a : l n T o > < a : l n T o > < a : p t   x = " 0 "   y = " 0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8 "   n a m e = " R e c t a n g l e   1 4 0 " > < a : e x t L s t > < a : e x t   u r i = " { 1 D D 6 E A 0 9 - 7 5 8 1 - 4 0 9 D - A 0 9 A - 9 D E 9 2 3 2 2 F E 6 3 } " > < a 1 6 : c r e a t i o n I d   x m l n s : a 1 6 = " h t t p : / / s c h e m a s . m i c r o s o f t . c o m / o f f i c e / d r a w i n g / 2 0 1 0 / m a i n "   i d = " { B 3 8 9 0 5 9 2 - 4 B 2 F - 4 7 F F - B E 6 9 - A 0 A 1 1 F 5 E A E 9 A } " / > < / a : e x t > < / a : e x t L s t > < / p : c N v P r > < p : c N v S p P r / > < p : n v P r / > < / p : n v S p P r > < p : s p P r > < a : x f r m   f l i p V = " t r u e "   r o t = " 1 8 9 0 0 0 0 0 " > < a : o f f   x = " 1 0 9 3 2 1 5 5 "   y = " - 5 3 3 3 4 2 " / > < a : e x t   c x = " 1 3 7 1 6 "   c y = " 3 5 4 2 5 4 0 " / > < / a : x f r m > < a : c u s t G e o m > < a : a v L s t / > < a : g d L s t / > < a : a h L s t / > < a : c x n L s t / > < a : r e c t   b = " b "   l = " 0 "   r = " r "   t = " 0 " / > < a : p a t h L s t > < a : p a t h   h = " 3 5 4 2 5 4 0 "   w = " 1 3 7 1 6 " > < a : m o v e T o > < a : p t   x = " 0 "   y = " 3 5 4 2 5 4 0 " / > < / a : m o v e T o > < a : l n T o > < a : p t   x = " 1 3 7 1 5 "   y = " 3 5 2 8 8 2 5 " / > < / a : l n T o > < a : l n T o > < a : p t   x = " 1 3 7 1 6 "   y = " 1 3 7 1 6 " / > < / a : l n T o > < a : l n T o > < a : p t   x = " 0 "   y = " 0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9 "   n a m e = " R e c t a n g l e   1 4 1 " > < a : e x t L s t > < a : e x t   u r i = " { 8 E B 6 7 A 5 B - 0 8 F 0 - 4 5 E 9 - B 0 C F - D 0 9 6 3 1 9 A 4 6 C C } " > < a 1 6 : c r e a t i o n I d   x m l n s : a 1 6 = " h t t p : / / s c h e m a s . m i c r o s o f t . c o m / o f f i c e / d r a w i n g / 2 0 1 0 / m a i n "   i d = " { 5 C B 4 3 1 8 3 - 8 4 3 9 - 4 1 7 7 - B F 2 1 - 8 A 6 7 E E 3 B 6 1 D C } " / > < / a : e x t > < / a : e x t L s t > < / p : c N v P r > < p : c N v S p P r / > < p : n v P r / > < / p : n v S p P r > < p : s p P r > < a : x f r m   f l i p V = " t r u e "   r o t = " 1 8 9 0 0 0 0 0 " > < a : o f f   x = " 1 1 3 5 3 7 4 8 "   y = " - 3 5 8 7 1 1 " / > < a : e x t   c x = " 1 3 7 1 6 "   c y = " 2 3 5 0 0 9 5 " / > < / a : x f r m > < a : c u s t G e o m > < a : a v L s t / > < a : g d L s t / > < a : a h L s t / > < a : c x n L s t / > < a : r e c t   b = " b "   l = " 0 "   r = " r "   t = " 0 " / > < a : p a t h L s t > < a : p a t h   h = " 2 3 5 0 0 9 5 "   w = " 1 3 7 1 6 " > < a : m o v e T o > < a : p t   x = " 0 "   y = " 2 3 5 0 0 9 5 " / > < / a : m o v e T o > < a : l n T o > < a : p t   x = " 1 3 7 1 5 "   y = " 2 3 3 6 3 8 0 " / > < / a : l n T o > < a : l n T o > < a : p t   x = " 1 3 7 1 6 "   y = " 1 3 7 1 4 " / > < / a : l n T o > < a : l n T o > < a : p t   x = " 0 "   y = " 0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5 0 "   n a m e = " R e c t a n g l e   1 4 2 " > < a : e x t L s t > < a : e x t   u r i = " { E 7 8 1 4 B E 7 - 5 8 0 3 - 4 1 5 5 - A 5 4 F - 3 8 D 5 1 E 1 F 7 F 2 5 } " > < a 1 6 : c r e a t i o n I d   x m l n s : a 1 6 = " h t t p : / / s c h e m a s . m i c r o s o f t . c o m / o f f i c e / d r a w i n g / 2 0 1 0 / m a i n "   i d = " { A C 6 9 4 F 9 8 - 9 0 4 0 - 4 4 3 B - 8 7 F 3 - B A 6 E 5 8 8 6 9 C 6 C } " / > < / a : e x t > < / a : e x t L s t > < / p : c N v P r > < p : c N v S p P r / > < p : n v P r / > < / p : n v S p P r > < p : s p P r > < a : x f r m   f l i p V = " t r u e "   r o t = " 1 8 9 0 0 0 0 0 " > < a : o f f   x = " 1 1 7 7 5 3 4 0 "   y = " - 1 8 4 0 8 2 " / > < a : e x t   c x = " 1 3 7 1 6 "   c y = " 1 1 5 7 6 5 0 " / > < / a : x f r m > < a : c u s t G e o m > < a : a v L s t / > < a : g d L s t / > < a : a h L s t / > < a : c x n L s t / > < a : r e c t   b = " b "   l = " 0 "   r = " r "   t = " 0 " / > < a : p a t h L s t > < a : p a t h   h = " 1 1 5 7 6 5 0 "   w = " 1 3 7 1 6 " > < a : m o v e T o > < a : p t   x = " 0 "   y = " 1 1 5 7 6 5 0 " / > < / a : m o v e T o > < a : l n T o > < a : p t   x = " 1 3 7 1 6 "   y = " 1 1 4 3 9 3 4 " / > < / a : l n T o > < a : l n T o > < a : p t   x = " 1 3 7 1 6 "   y = " 1 3 7 1 6 " / > < / a : l n T o > < a : l n T o > < a : p t   x = " 0 "   y = " 0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5 1 "   n a m e = " R e c t a n g l e   3 7 2 " > < a : e x t L s t > < a : e x t   u r i = " { 2 4 F 9 9 4 4 7 - A E 5 F - 4 4 7 B - B 7 D D - 7 4 5 A 3 4 A 4 3 1 0 1 } " > < a 1 6 : c r e a t i o n I d   x m l n s : a 1 6 = " h t t p : / / s c h e m a s . m i c r o s o f t . c o m / o f f i c e / d r a w i n g / 2 0 1 0 / m a i n "   i d = " { F 0 5 1 5 D 9 A - E 6 9 3 - 4 8 9 8 - A 8 4 F - 6 1 9 B E E F C 9 E 4 6 } " / > < / a : e x t > < / a : e x t L s t > < / p : c N v P r > < p : c N v S p P r / > < p : n v P r / > < / p : n v S p P r > < p : s p P r > < a : x f r m   f l i p V = " t r u e "   r o t = " 1 8 9 0 0 0 0 0 " > < a : o f f   x = " 3 5 4 3 5 1 7 "   y = " - 9 6 5 4 5 8 " / > < a : e x t   c x = " 1 3 7 1 6 "   c y = " 6 4 9 3 2 1 9 " / > < / a : x f r m > < a : c u s t G e o m > < a : a v L s t / > < a : g d L s t / > < a : a h L s t / > < a : c x n L s t / > < a : r e c t   b = " b "   l = " 0 "   r = " r "   t = " 0 " / > < a : p a t h L s t > < a : p a t h   h = " 6 4 9 3 2 1 9 "   w = " 1 3 7 1 6 " > < a : m o v e T o > < a : p t   x = " 0 "   y = " 6 4 9 3 2 2 0 " / > < / a : m o v e T o > < a : l n T o > < a : p t   x = " 1 3 7 1 6 "   y = " 6 4 7 9 5 0 3 " / > < / a : l n T o > < a : l n T o > < a : p t   x = " 1 3 7 1 6 "   y = " 0 " / > < / a : l n T o > < a : l n T o > < a : p t   x = " 0 "   y = " 1 3 7 1 6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5 2 "   n a m e = " R e c t a n g l e   3 7 4 " > < a : e x t L s t > < a : e x t   u r i = " { 5 F 5 9 B A 1 B - A 2 6 F - 4 0 E B - B D 8 9 - D 6 6 5 A 5 3 7 D 4 D 5 } " > < a 1 6 : c r e a t i o n I d   x m l n s : a 1 6 = " h t t p : / / s c h e m a s . m i c r o s o f t . c o m / o f f i c e / d r a w i n g / 2 0 1 0 / m a i n "   i d = " { 1 9 A 7 D C F 6 - B 4 2 2 - 4 1 1 A - B E 1 4 - D E 3 8 0 3 B 9 4 2 F 1 } " / > < / a : e x t > < / a : e x t L s t > < / p : c N v P r > < p : c N v S p P r / > < p : n v P r / > < / p : n v S p P r > < p : s p P r > < a : x f r m   f l i p V = " t r u e "   r o t = " 1 8 9 0 0 0 0 0 " > < a : o f f   x = " 5 2 2 9 8 8 9 "   y = " - 9 6 5 4 5 8 " / > < a : e x t   c x = " 1 3 7 1 6 "   c y = " 6 4 9 3 2 2 0 " / > < / a : x f r m > < a : c u s t G e o m > < a : a v L s t / > < a : g d L s t / > < a : a h L s t / > < a : c x n L s t / > < a : r e c t   b = " b "   l = " 0 "   r = " r "   t = " 0 " / > < a : p a t h L s t > < a : p a t h   h = " 6 4 9 3 2 2 0 "   w = " 1 3 7 1 6 " > < a : m o v e T o > < a : p t   x = " 0 "   y = " 6 4 9 3 2 2 0 " / > < / a : m o v e T o > < a : l n T o > < a : p t   x = " 1 3 7 1 6 "   y = " 6 4 7 9 5 0 5 " / > < / a : l n T o > < a : l n T o > < a : p t   x = " 1 3 7 1 6 "   y = " 0 " / > < / a : l n T o > < a : l n T o > < a : p t   x = " 0 "   y = " 1 3 7 1 6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5 3 "   n a m e = " T e a r d r o p   3 " > < a : e x t L s t > < a : e x t   u r i = " { A 8 2 2 8 D 3 4 - E B 8 A - 4 6 0 E - 9 A 7 3 - 0 2 3 E 8 2 6 D 8 E A 9 } " > < a 1 6 : c r e a t i o n I d   x m l n s : a 1 6 = " h t t p : / / s c h e m a s . m i c r o s o f t . c o m / o f f i c e / d r a w i n g / 2 0 1 0 / m a i n "   i d = " { 0 3 1 5 0 1 E 8 - 2 D 9 2 - 4 E A 1 - B 1 7 2 - A 4 8 6 1 3 C C 6 4 F 1 } " / > < / a : e x t > < / a : e x t L s t > < / p : c N v P r > < p : c N v S p P r / > < p : n v P r / > < / p : n v S p P r > < p : s p P r > < a : x f r m   f l i p H = " t r u e "   f l i p V = " t r u e "   r o t = " 5 4 0 0 0 0 0 " > < a : o f f   x = " 6 4 4 2 7 7 2 "   y = " 1 0 9 5 4 1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5 4 "   n a m e = " O v a l   1 6 0 8 " > < a : e x t L s t > < a : e x t   u r i = " { 3 E 0 F 7 0 4 2 - F D 5 E - 4 7 2 2 - A D A F - 9 3 B 2 6 F B D 4 1 6 A } " > < a 1 6 : c r e a t i o n I d   x m l n s : a 1 6 = " h t t p : / / s c h e m a s . m i c r o s o f t . c o m / o f f i c e / d r a w i n g / 2 0 1 0 / m a i n "   i d = " { 9 6 6 1 5 B A 7 - A 9 E B - 4 5 D 2 - 8 B 6 7 - 2 0 F E D 1 5 7 7 0 E 8 } " / > < / a : e x t > < / a : e x t L s t > < / p : c N v P r > < p : c N v S p P r / > < p : n v P r / > < / p : n v S p P r > < p : s p P r > < a : x f r m   r o t = " 0 " > < a : o f f   x = " 7 1 2 0 4 9 9 "   y = " 3 6 5 8 5 8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5 5 "   n a m e = " T e a r d r o p   3 " > < a : e x t L s t > < a : e x t   u r i = " { 5 D 9 F 7 E B 9 - 2 A 2 6 - 4 9 5 C - B F 4 8 - C C D 3 D F E C C 6 6 6 } " > < a 1 6 : c r e a t i o n I d   x m l n s : a 1 6 = " h t t p : / / s c h e m a s . m i c r o s o f t . c o m / o f f i c e / d r a w i n g / 2 0 1 0 / m a i n "   i d = " { 1 A C 7 2 D E 5 - F 0 8 6 - 4 C F B - 9 5 3 E - B 0 8 6 3 C 4 C D 5 9 3 } " / > < / a : e x t > < / a : e x t L s t > < / p : c N v P r > < p : c N v S p P r / > < p : n v P r / > < / p : n v S p P r > < p : s p P r > < a : x f r m   f l i p H = " t r u e "   f l i p V = " t r u e "   r o t = " 5 4 0 0 0 0 0 " > < a : o f f   x = " - 1 4 8 7 7 4 "   y = " 2 5 8 3 1 5 " / > < a : e x t   c x = " 6 1 2 6 4 8 "   c y = " 3 1 5 0 9 9 " / > < / a : x f r m > < a : c u s t G e o m > < a : a v L s t / > < a : g d L s t / > < a : a h L s t / > < a : c x n L s t / > < a : r e c t   b = " b "   l = " 0 "   r = " r "   t = " 0 " / > < a : p a t h L s t > < a : p a t h   h = " 3 1 5 1 0 0 "   w = " 6 1 2 6 4 8 " > < a : m o v e T o > < a : p t   x = " 2 3 9 3 8 6 "   y = " 7 5 6 7 0 " / > < / a : m o v e T o > < a : c u b i c B e z T o > < a : p t   x = " 2 3 0 8 6 6 "   y = " 6 7 1 4 9 " / > < a : p t   x = " 2 2 4 3 1 3 "   y = " 5 7 4 0 6 " / > < a : p t   x = " 2 1 9 9 4 4 "   y = " 4 6 9 0 9 " / > < / a : c u b i c B e z T o > < a : c u b i c B e z T o > < a : p t   x = " 2 0 7 0 9 9 "   y = " 6 0 1 0 7 " / > < a : p t   x = " 1 8 2 9 1 4 "   y = " 6 5 3 5 6 " / > < a : p t   x = " 1 6 3 8 1 0 "   y = " 6 4 9 8 9 " / > < / a : c u b i c B e z T o > < a : c u b i c B e z T o > < a : p t   x = " 1 1 3 7 9 1 "   y = " 6 4 9 8 9 " / > < a : p t   x = " 7 3 2 4 3 "   y = " 1 0 5 5 3 8 " / > < a : p t   x = " 7 3 2 4 3 "   y = " 1 5 5 5 5 6 " / > < / a : c u b i c B e z T o > < a : c u b i c B e z T o > < a : p t   x = " 7 3 2 4 3 "   y = " 1 7 9 4 6 7 " / > < a : p t   x = " 8 2 5 0 9 "   y = " 2 0 1 2 1 3 " / > < a : p t   x = " 9 7 8 3 0 "   y = " 2 1 7 2 2 5 " / > < / a : c u b i c B e z T o > < a : c l o s e / > < a : m o v e T o > < a : p t   x = " 2 6 8 1 9 1 "   y = " 9 5 1 5 7 " / > < / a : m o v e T o > < a : c u b i c B e z T o > < a : p t   x = " 2 5 7 6 9 5 "   y = " 9 0 7 8 7 " / > < a : p t   x = " 2 4 7 9 5 2 "   y = " 8 4 2 3 4 " / > < a : p t   x = " 2 3 9 4 3 1 "   y = " 7 5 7 1 5 " / > < / a : c u b i c B e z T o > < a : l n T o > < a : p t   x = " 9 7 8 7 5 "   y = " 2 1 7 2 7 0 " / > < / a : l n T o > < a : c u b i c B e z T o > < a : p t   x = " 1 1 3 8 8 7 "   y = " 2 3 2 5 9 1 " / > < a : p t   x = " 1 3 5 6 3 4 "   y = " 2 4 1 8 5 7 " / > < a : p t   x = " 1 5 9 5 4 4 "   y = " 2 4 1 8 5 7 " / > < / a : c u b i c B e z T o > < a : c u b i c B e z T o > < a : p t   x = " 1 8 4 5 5 3 "   y = " 2 4 1 8 5 7 " / > < a : p t   x = " 2 0 7 1 9 5 "   y = " 2 3 1 7 2 0 " / > < a : p t   x = " 2 2 3 5 8 5 "   y = " 2 1 5 3 3 1 " / > < / a : c u b i c B e z T o > < a : c u b i c B e z T o > < a : p t   x = " 2 3 9 9 7 4 "   y = " 1 9 8 9 4 1 " / > < a : p t   x = " 2 5 0 1 1 1 "   y = " 1 7 6 2 9 9 " / > < a : p t   x = " 2 5 0 1 1 1 "   y = " 1 5 1 2 9 0 " / > < / a : c u b i c B e z T o > < a : c u b i c B e z T o > < a : p t   x = " 2 4 9 7 4 5 "   y = " 1 3 2 1 8 7 " / > < a : p t   x = " 2 5 4 9 9 4 "   y = " 1 0 8 0 0 2 " / > < a : p t   x = " 2 6 8 1 9 1 "   y = " 9 5 1 5 7 " / > < / a : c u b i c B e z T o > < a : c l o s e / > < a : m o v e T o > < a : p t   x = " 3 9 1 2 7 5 "   y = " 2 3 2 4 8 8 " / > < / a : m o v e T o > < a : c u b i c B e z T o > < a : p t   x = " 3 6 6 6 8 8 "   y = " 2 1 4 1 9 9 " / > < a : p t   x = " 3 5 0 9 8 1 "   y = " 1 8 4 8 6 0 " / > < a : p t   x = " 3 5 0 9 8 1 "   y = " 1 5 1 8 5 3 " / > < / a : c u b i c B e z T o > < a : c u b i c B e z T o > < a : p t   x = " 3 5 1 4 7 9 "   y = " 1 2 5 8 6 9 " / > < a : p t   x = " 3 4 7 6 8 9 "   y = " 1 0 9 8 9 2 " / > < a : p t   x = " 3 3 1 3 3 7 "   y = " 9 9 9 3 4 " / > < / a : c u b i c B e z T o > < a : c u b i c B e z T o > < a : p t   x = " 3 1 5 0 8 8 "   y = " 1 0 4 4 1 5 " / > < a : p t   x = " 2 9 7 8 7 4 "   y = " 1 0 4 3 3 5 " / > < a : p t   x = " 2 8 1 6 3 7 "   y = " 9 9 7 2 1 " / > < / a : c u b i c B e z T o > < a : c u b i c B e z T o > < a : p t   x = " 2 6 5 0 1 0 "   y = " 1 0 9 6 7 5 " / > < a : p t   x = " 2 6 1 1 6 5 "   y = " 1 2 5 6 9 4 " / > < a : p t   x = " 2 6 1 6 6 7 "   y = " 1 5 1 8 5 3 " / > < / a : c u b i c B e z T o > < a : c u b i c B e z T o > < a : p t   x = " 2 6 1 6 6 7 "   y = " 1 7 9 9 6 8 " / > < a : p t   x = " 2 5 0 2 7 1 "   y = " 2 0 5 4 2 1 " / > < a : p t   x = " 2 3 1 8 4 6 "   y = " 2 2 3 8 4 6 " / > < / a : c u b i c B e z T o > < a : l n T o > < a : p t   x = " 2 2 1 3 4 7 "   y = " 2 3 2 5 0 9 " / > < / a : l n T o > < a : c u b i c B e z T o > < a : p t   x = " 2 2 4 3 8 9 "   y = " 2 4 9 0 0 9 " / > < a : p t   x = " 2 3 2 5 4 5 "   y = " 2 6 4 6 2 3 " / > < a : p t   x = " 2 4 5 3 0 0 "   y = " 2 7 7 3 7 8 " / > < / a : c u b i c B e z T o > < a : c u b i c B e z T o > < a : p t   x = " 2 6 2 2 0 7 "   y = " 2 9 4 2 8 5 " / > < a : p t   x = " 2 8 4 1 3 6 "   y = " 3 0 3 1 1 1 " / > < a : p t   x = " 3 0 6 2 9 2 "   y = " 3 0 3 5 9 9 " / > < / a : c u b i c B e z T o > < a : l n T o > < a : p t   x = " 3 0 6 2 9 2 "   y = " 2 1 8 4 3 3 " / > < / a : l n T o > < a : l n T o > < a : p t   x = " 3 0 6 3 5 6 "   y = " 2 1 8 4 3 3 " / > < / a : l n T o > < a : l n T o > < a : p t   x = " 3 0 6 3 5 6 "   y = " 3 0 3 5 9 9 " / > < / a : l n T o > < a : c u b i c B e z T o > < a : p t   x = " 3 2 8 5 1 2 "   y = " 3 0 3 1 1 0 " / > < a : p t   x = " 3 5 0 4 4 1 "   y = " 2 9 4 2 8 5 " / > < a : p t   x = " 3 6 7 3 4 8 "   y = " 2 7 7 3 7 8 " / > < / a : c u b i c B e z T o > < a : c u b i c B e z T o > < a : p t   x = " 3 8 0 1 0 9 "   y = " 2 6 4 6 1 7 " / > < a : p t   x = " 3 8 8 2 6 6 "   y = " 2 4 8 9 9 6 " / > < a : p t   x = " 3 9 1 2 7 5 "   y = " 2 3 2 4 8 8 " / > < / a : c u b i c B e z T o > < a : c l o s e / > < a : m o v e T o > < a : p t   x = " 5 1 4 7 7 3 "   y = " 2 1 7 2 7 1 " / > < / a : m o v e T o > < a : l n T o > < a : p t   x = " 3 7 3 2 1 8 "   y = " 7 5 7 1 6 " / > < / a : l n T o > < a : c u b i c B e z T o > < a : p t   x = " 3 6 4 7 0 0 "   y = " 8 4 2 3 1 " / > < a : p t   x = " 3 5 4 9 6 2 "   y = " 9 0 7 8 1 " / > < a : p t   x = " 3 4 4 5 0 8 "   y = " 9 5 2 0 9 " / > < / a : c u b i c B e z T o > < a : c u b i c B e z T o > < a : p t   x = " 3 5 7 6 6 8 "   y = " 1 0 8 0 6 6 " / > < a : p t   x = " 3 6 2 9 0 3 "   y = " 1 3 2 2 1 2 " / > < a : p t   x = " 3 6 2 5 3 7 "   y = " 1 5 1 2 9 0 " / > < / a : c u b i c B e z T o > < a : c u b i c B e z T o > < a : p t   x = " 3 6 2 5 3 7 "   y = " 2 0 1 3 0 9 " / > < a : p t   x = " 4 0 3 0 8 5 "   y = " 2 4 1 8 5 7 " / > < a : p t   x = " 4 5 3 1 0 4 "   y = " 2 4 1 8 5 7 " / > < / a : c u b i c B e z T o > < a : c u b i c B e z T o > < a : p t   x = " 4 7 7 0 1 5 "   y = " 2 4 1 8 5 7 " / > < a : p t   x = " 4 9 8 7 6 1 "   y = " 2 3 2 5 9 2 " / > < a : p t   x = " 5 1 4 7 7 3 "   y = " 2 1 7 2 7 1 " / > < / a : c u b i c B e z T o > < a : c l o s e / > < a : m o v e T o > < a : p t   x = " 5 3 9 4 0 5 "   y = " 1 5 5 5 5 6 " / > < / a : m o v e T o > < a : c u b i c B e z T o > < a : p t   x = " 5 3 9 4 0 5 "   y = " 1 0 5 5 3 8 " / > < a : p t   x = " 4 9 8 8 5 6 "   y = " 6 4 9 8 9 " / > < a : p t   x = " 4 4 8 8 3 8 "   y = " 6 4 9 8 9 " / > < / a : c u b i c B e z T o > < a : c u b i c B e z T o > < a : p t   x = " 4 2 9 7 6 0 "   y = " 6 5 3 5 5 " / > < a : p t   x = " 4 0 5 6 1 4 "   y = " 6 0 1 2 1 " / > < a : p t   x = " 3 9 2 7 5 6 "   y = " 4 6 9 6 1 " / > < / a : c u b i c B e z T o > < a : c u b i c B e z T o > < a : p t   x = " 3 8 8 3 2 9 "   y = " 5 7 4 1 5 " / > < a : p t   x = " 3 8 1 7 7 8 "   y = " 6 7 1 5 3 " / > < a : p t   x = " 3 7 3 2 6 3 "   y = " 7 5 6 7 1 " / > < / a : c u b i c B e z T o > < a : l n T o > < a : p t   x = " 5 1 4 8 1 8 "   y = " 2 1 7 2 2 5 " / > < / a : l n T o > < a : c u b i c B e z T o > < a : p t   x = " 5 3 0 1 3 9 "   y = " 2 0 1 2 1 3 " / > < a : p t   x = " 5 3 9 4 0 5 "   y = " 1 7 9 4 6 7 " / > < a : p t   x = " 5 3 9 4 0 5 "   y = " 1 5 5 5 5 6 " / > < / a : c u b i c B e z T o > < a : c l o s e / > < a : m o v e T o > < a : p t   x = " 6 1 2 6 4 8 "   y = " 8 7 7 6 " / > < / a : m o v e T o > < a : c u b i c B e z T o > < a : p t   x = " 6 1 2 2 5 7 "   y = " 3 4 0 3 0 " / > < a : p t   x = " 6 0 2 3 2 6 "   y = " 5 9 1 0 1 " / > < a : p t   x = " 5 8 3 0 5 8 "   y = " 7 8 3 6 9 " / > < / a : c u b i c B e z T o > < a : c u b i c B e z T o > < a : p t   x = " 5 6 9 8 9 0 "   y = " 9 1 5 3 7 " / > < a : p t   x = " 5 5 4 0 1 4 "   y = " 1 0 0 3 4 3 " / > < a : p t   x = " 5 3 7 1 3 4 "   y = " 1 0 4 4 1 6 " / > < / a : c u b i c B e z T o > < a : c u b i c B e z T o > < a : p t   x = " 5 4 6 2 2 4 "   y = " 1 1 9 2 0 5 " / > < a : p t   x = " 5 5 1 2 1 4 "   y = " 1 3 6 6 4 3 " / > < a : p t   x = " 5 5 1 2 1 4 "   y = " 1 5 5 2 4 7 " / > < / a : c u b i c B e z T o > < a : c u b i c B e z T o > < a : p t   x = " 5 5 1 2 1 4 "   y = " 1 8 2 4 9 7 " / > < a : p t   x = " 5 4 0 5 0 9 "   y = " 2 0 7 2 4 7 " / > < a : p t   x = " 5 2 2 9 2 8 "   y = " 2 2 5 3 8 0 " / > < / a : c u b i c B e z T o > < a : l n T o > < a : p t   x = " 5 2 2 9 2 8 "   y = " 2 2 5 3 8 0 " / > < / a : l n T o > < a : c u b i c B e z T o > < a : p t   x = " 5 0 4 7 9 4 "   y = " 2 4 2 9 6 1 " / > < a : p t   x = " 4 8 0 0 4 4 "   y = " 2 5 3 6 6 7 " / > < a : p t   x = " 4 5 2 7 9 4 "   y = " 2 5 3 6 6 7 " / > < / a : c u b i c B e z T o > < a : c u b i c B e z T o > < a : p t   x = " 4 3 4 1 9 1 "   y = " 2 5 3 6 6 7 " / > < a : p t   x = " 4 1 6 7 5 3 "   y = " 2 4 8 6 7 7 " / > < a : p t   x = " 4 0 1 9 6 4 "   y = " 2 3 9 5 8 6 " / > < / a : c u b i c B e z T o > < a : c u b i c B e z T o > < a : p t   x = " 3 9 7 8 9 1 "   y = " 2 5 6 4 6 6 " / > < a : p t   x = " 3 8 9 0 8 4 "   y = " 2 7 2 3 4 2 " / > < a : p t   x = " 3 7 5 9 1 7 "   y = " 2 8 5 5 0 9 " / > < / a : c u b i c B e z T o > < a : c u b i c B e z T o > < a : p t   x = " 3 5 6 6 4 9 "   y = " 3 0 4 7 7 8 " / > < a : p t   x = " 3 3 1 5 7 8 "   y = " 3 1 4 7 0 9 " / > < a : p t   x = " 3 0 6 3 2 4 "   y = " 3 1 5 1 0 0 " / > < / a : c u b i c B e z T o > < a : l n T o > < a : p t   x = " 3 0 6 3 2 4 "   y = " 3 1 5 1 0 0 " / > < / a : l n T o > < a : c u b i c B e z T o > < a : p t   x = " 2 8 1 0 7 0 "   y = " 3 1 4 7 0 9 " / > < a : p t   x = " 2 5 5 9 9 9 "   y = " 3 0 4 7 7 8 " / > < a : p t   x = " 2 3 6 7 3 1 "   y = " 2 8 5 5 0 9 " / > < / a : c u b i c B e z T o > < a : c u b i c B e z T o > < a : p t   x = " 2 2 3 5 7 0 "   y = " 2 7 2 3 4 9 " / > < a : p t   x = " 2 1 4 7 6 6 "   y = " 2 5 6 4 8 2 " / > < a : p t   x = " 2 1 0 6 1 0 "   y = " 2 3 9 6 2 6 " / > < / a : c u b i c B e z T o > < a : c u b i c B e z T o > < a : p t   x = " 1 9 5 8 3 9 "   y = " 2 4 8 6 9 3 " / > < a : p t   x = " 1 7 8 4 2 7 "   y = " 2 5 3 6 6 6 " / > < a : p t   x = " 1 5 9 8 5 4 "   y = " 2 5 3 6 6 6 " / > < / a : c u b i c B e z T o > < a : c u b i c B e z T o > < a : p t   x = " 1 3 2 6 0 4 "   y = " 2 5 3 6 6 6 " / > < a : p t   x = " 1 0 7 8 5 4 "   y = " 2 4 2 9 6 1 " / > < a : p t   x = " 8 9 7 2 0 "   y = " 2 2 5 3 8 0 " / > < / a : c u b i c B e z T o > < a : l n T o > < a : p t   x = " 8 9 7 2 0 "   y = " 2 2 5 3 8 0 " / > < / a : l n T o > < a : c u b i c B e z T o > < a : p t   x = " 7 2 1 3 9 "   y = " 2 0 7 2 4 7 " / > < a : p t   x = " 6 1 4 3 4 "   y = " 1 8 2 4 9 7 " / > < a : p t   x = " 6 1 4 3 4 "   y = " 1 5 5 2 4 7 " / > < / a : c u b i c B e z T o > < a : c u b i c B e z T o > < a : p t   x = " 6 1 4 3 4 "   y = " 1 3 6 6 7 3 " / > < a : p t   x = " 6 6 4 0 7 "   y = " 1 1 9 2 6 2 " / > < a : p t   x = " 7 5 4 7 4 "   y = " 1 0 4 4 9 0 " / > < / a : c u b i c B e z T o > < a : c u b i c B e z T o > < a : p t   x = " 5 8 6 1 8 "   y = " 1 0 0 3 3 4 " / > < a : p t   x = " 4 2 7 5 1 "   y = " 9 1 5 3 0 " / > < a : p t   x = " 2 9 5 9 1 "   y = " 7 8 3 6 9 " / > < / a : c u b i c B e z T o > < a : c u b i c B e z T o > < a : p t   x = " 1 0 3 2 2 "   y = " 5 9 1 0 1 " / > < a : p t   x = " 3 9 1 "   y = " 3 4 0 3 0 " / > < a : p t   x = " 0 "   y = " 8 7 7 6 " / > < / a : c u b i c B e z T o > < a : l n T o > < a : p t   x = " 0 "   y = " 8 7 7 6 " / > < / a : l n T o > < a : l n T o > < a : p t   x = " 1 8 2 8 "   y = " 0 " / > < / a : l n T o > < a : l n T o > < a : p t   x = " 1 3 3 7 4 "   y = " 0 " / > < / a : l n T o > < a : c u b i c B e z T o > < a : p t   x = " 1 1 7 8 2 "   y = " 2 8 0 2 " / > < a : p t   x = " 1 1 5 6 7 "   y = " 5 7 7 1 " / > < a : p t   x = " 1 1 5 0 1 "   y = " 8 7 4 4 " / > < / a : c u b i c B e z T o > < a : l n T o > < a : p t   x = " 9 6 6 6 7 "   y = " 8 7 4 4 " / > < / a : l n T o > < a : l n T o > < a : p t   x = " 9 6 6 6 7 "   y = " 8 8 0 8 " / > < / a : l n T o > < a : l n T o > < a : p t   x = " 1 1 5 0 1 "   y = " 8 8 0 8 " / > < / a : l n T o > < a : c u b i c B e z T o > < a : p t   x = " 1 1 9 8 9 "   y = " 3 0 9 6 4 " / > < a : p t   x = " 2 0 8 1 5 "   y = " 5 2 8 9 3 " / > < a : p t   x = " 3 7 7 2 2 "   y = " 6 9 8 0 0 " / > < / a : c u b i c B e z T o > < a : c u b i c B e z T o > < a : p t   x = " 5 0 4 7 7 "   y = " 8 2 5 5 5 " / > < a : p t   x = " 6 6 0 9 1 "   y = " 9 0 7 1 1 " / > < a : p t   x = " 8 2 5 9 1 "   y = " 9 3 7 5 3 " / > < / a : c u b i c B e z T o > < a : c u b i c B e z T o > < a : p t   x = " 1 0 0 8 8 0 "   y = " 6 9 1 5 1 " / > < a : p t   x = " 1 3 0 2 2 8 "   y = " 5 3 4 3 3 " / > < a : p t   x = " 1 6 3 2 4 7 "   y = " 5 3 4 3 3 " / > < / a : c u b i c B e z T o > < a : c u b i c B e z T o > < a : p t   x = " 1 8 6 1 3 7 "   y = " 5 3 8 7 2 " / > < a : p t   x = " 2 0 1 2 6 2 "   y = " 5 0 9 8 4 " / > < a : p t   x = " 2 1 1 3 5 4 "   y = " 3 9 1 1 6 " / > < / a : c u b i c B e z T o > < a : c u b i c B e z T o > < a : p t   x = " 2 1 2 7 9 6 "   y = " 3 7 4 2 0 " / > < a : p t   x = " 2 1 4 1 3 5 "   y = " 3 5 5 4 2 " / > < a : p t   x = " 2 1 5 3 8 0 "   y = " 3 3 4 6 3 " / > < / a : c u b i c B e z T o > < a : l n T o > < a : p t   x = " 2 1 5 2 3 6 "   y = " 0 " / > < / a : l n T o > < a : l n T o > < a : p t   x = " 2 2 3 5 0 6 "   y = " 0 " / > < / a : l n T o > < a : c u b i c B e z T o > < a : p t   x = " 2 1 9 6 8 7 "   y = " 2 4 3 5 4 " / > < a : p t   x = " 2 2 7 7 7 7 "   y = " 4 9 7 5 0 " / > < a : p t   x = " 2 4 6 5 3 5 "   y = " 6 8 5 2 0 " / > < / a : c u b i c B e z T o > < a : l n T o > < a : p t   x = " 2 5 4 7 6 3 "   y = " 6 0 2 9 3 " / > < / a : l n T o > < a : c u b i c B e z T o > < a : p t   x = " 2 5 4 7 7 1 "   y = " 6 0 2 9 9 " / > < a : p t   x = " 2 5 4 7 7 8 "   y = " 6 0 3 0 7 " / > < a : p t   x = " 2 5 4 7 8 6 "   y = " 6 0 3 1 5 " / > < / a : c u b i c B e z T o > < a : l n T o > < a : p t   x = " 2 5 4 8 0 8 "   y = " 6 0 3 3 8 " / > < / a : l n T o > < a : l n T o > < a : p t   x = " 2 4 6 5 8 0 "   y = " 6 8 5 6 5 " / > < / a : l n T o > < a : c u b i c B e z T o > < a : p t   x = " 2 7 9 5 8 2 "   y = " 1 0 1 5 4 7 " / > < a : p t   x = " 3 3 3 0 6 6 "   y = " 1 0 1 5 4 7 " / > < a : p t   x = " 3 6 6 0 6 8 "   y = " 6 8 5 6 5 " / > < / a : c u b i c B e z T o > < a : l n T o > < a : p t   x = " 3 5 7 8 4 0 "   y = " 6 0 3 3 8 " / > < / a : l n T o > < a : c u b i c B e z T o > < a : p t   x = " 3 5 7 8 4 7 "   y = " 6 0 3 3 0 " / > < a : p t   x = " 3 5 7 8 5 5 "   y = " 6 0 3 2 2 " / > < a : p t   x = " 3 5 7 8 6 2 "   y = " 6 0 3 1 5 " / > < / a : c u b i c B e z T o > < a : l n T o > < a : p t   x = " 3 5 7 8 8 5 "   y = " 6 0 2 9 3 " / > < / a : l n T o > < a : l n T o > < a : p t   x = " 3 6 6 1 1 3 "   y = " 6 8 5 2 0 " / > < / a : l n T o > < a : c u b i c B e z T o > < a : p t   x = " 3 8 4 8 7 1 "   y = " 4 9 7 5 0 " / > < a : p t   x = " 3 9 2 9 6 1 "   y = " 2 4 3 5 4 " / > < a : p t   x = " 3 8 9 1 4 2 "   y = " 0 " / > < / a : c u b i c B e z T o > < a : l n T o > < a : p t   x = " 3 9 7 3 3 7 "   y = " 0 " / > < / a : l n T o > < a : c u b i c B e z T o > < a : p t   x = " 4 0 1 4 7 8 "   y = " 1 1 0 9 4 " / > < a : p t   x = " 4 0 0 5 4 8 "   y = " 2 2 6 6 8 " / > < a : p t   x = " 3 9 7 4 8 1 "   y = " 3 3 7 9 0 " / > < / a : c u b i c B e z T o > < a : c u b i c B e z T o > < a : p t   x = " 4 0 7 4 3 9 "   y = " 5 0 1 4 2 " / > < a : p t   x = " 4 2 3 4 1 7 "   y = " 5 3 9 3 2 " / > < a : p t   x = " 4 4 9 4 0 1 "   y = " 5 3 4 3 3 " / > < / a : c u b i c B e z T o > < a : c u b i c B e z T o > < a : p t   x = " 4 8 2 4 0 7 "   y = " 5 3 4 3 4 " / > < a : p t   x = " 5 1 1 7 4 6 "   y = " 6 9 1 4 0 " / > < a : p t   x = " 5 3 0 0 3 5 "   y = " 9 3 7 2 7 " / > < / a : c u b i c B e z T o > < a : c u b i c B e z T o > < a : p t   x = " 5 4 6 5 4 3 "   y = " 9 0 7 1 8 " / > < a : p t   x = " 5 6 2 1 6 5 "   y = " 8 2 5 6 1 " / > < a : p t   x = " 5 7 4 9 2 6 "   y = " 6 9 8 0 0 " / > < / a : c u b i c B e z T o > < a : c u b i c B e z T o > < a : p t   x = " 5 9 1 8 3 3 "   y = " 5 2 8 9 3 " / > < a : p t   x = " 6 0 0 6 5 8 "   y = " 3 0 9 6 4 " / > < a : p t   x = " 6 0 1 1 4 7 "   y = " 8 8 0 8 " / > < / a : c u b i c B e z T o > < a : l n T o > < a : p t   x = " 5 1 5 9 8 1 "   y = " 8 8 0 8 " / > < / a : l n T o > < a : l n T o > < a : p t   x = " 5 1 5 9 8 1 "   y = " 8 7 4 4 " / > < / a : l n T o > < a : l n T o > < a : p t   x = " 6 0 1 1 4 7 "   y = " 8 7 4 4 " / > < / a : l n T o > < a : l n T o > < a : p t   x = " 5 9 9 2 7 4 "   y = " 0 " / > < / a : l n T o > < a : l n T o > < a : p t   x = " 6 1 0 8 2 0 "   y = " 0 " / > < / a : l n T o > < a : c u b i c B e z T o > < a : p t   x = " 6 1 2 4 2 3 "   y = " 2 8 2 6 " / > < a : p t   x = " 6 1 2 6 0 2 "   y = " 5 8 0 0 " / > < a : p t   x = " 6 1 2 6 4 8 "   y = " 8 7 7 6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5 6 "   n a m e = " O v a l   1 6 1 0 " > < a : e x t L s t > < a : e x t   u r i = " { 5 7 F 2 4 E 9 E - 2 A 7 F - 4 9 1 A - A 4 6 E - B F 7 F F 5 B E 6 A E 0 } " > < a 1 6 : c r e a t i o n I d   x m l n s : a 1 6 = " h t t p : / / s c h e m a s . m i c r o s o f t . c o m / o f f i c e / d r a w i n g / 2 0 1 0 / m a i n "   i d = " { 8 5 7 6 4 B 8 7 - E C 5 B - 4 C B C - 9 9 4 8 - 0 3 8 7 6 D 2 F 3 A 2 C } " / > < / a : e x t > < / a : e x t L s t > < / p : c N v P r > < p : c N v S p P r / > < p : n v P r / > < / p : n v S p P r > < p : s p P r > < a : x f r m   r o t = " 0 " > < a : o f f   x = " 3 7 7 4 5 9 "   y = " 3 6 5 8 5 8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5 7 "   n a m e = " T e a r d r o p   3 " > < a : e x t L s t > < a : e x t   u r i = " { A F C 2 7 D 7 9 - 7 A E A - 4 B 5 5 - A 8 D 0 - D 4 1 5 F 4 8 A D A 2 5 } " > < a 1 6 : c r e a t i o n I d   x m l n s : a 1 6 = " h t t p : / / s c h e m a s . m i c r o s o f t . c o m / o f f i c e / d r a w i n g / 2 0 1 0 / m a i n "   i d = " { E 4 A 2 9 8 5 2 - 1 4 E 0 - 4 C F B - A 3 F 3 - D 7 B 4 5 8 F C 8 B C A } " / > < / a : e x t > < / a : e x t L s t > < / p : c N v P r > < p : c N v S p P r / > < p : n v P r / > < / p : n v S p P r > < p : s p P r > < a : x f r m   f l i p H = " t r u e "   f l i p V = " t r u e "   r o t = " 5 4 0 0 0 0 0 " > < a : o f f   x = " 1 3 8 7 5 3 1 "   y = " 1 0 9 5 4 1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5 8 "   n a m e = " T e a r d r o p   3 " > < a : e x t L s t > < a : e x t   u r i = " { E 8 9 7 9 6 E 0 - 8 8 8 A - 4 1 4 F - 9 2 8 F - 8 6 E 1 4 B 4 2 E 7 C C } " > < a 1 6 : c r e a t i o n I d   x m l n s : a 1 6 = " h t t p : / / s c h e m a s . m i c r o s o f t . c o m / o f f i c e / d r a w i n g / 2 0 1 0 / m a i n "   i d = " { D 5 2 1 9 0 5 6 - D 5 1 C - 4 4 F 9 - B F 5 0 - 8 9 6 B 6 B 6 9 C C 4 F } " / > < / a : e x t > < / a : e x t L s t > < / p : c N v P r > < p : c N v S p P r / > < p : n v P r / > < / p : n v S p P r > < p : s p P r > < a : x f r m   f l i p H = " t r u e "   f l i p V = " t r u e "   r o t = " 5 4 0 0 0 0 0 " > < a : o f f   x = " 2 2 3 0 0 7 2 "   y = " 1 0 9 5 4 1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5 9 "   n a m e = " T e a r d r o p   3 " > < a : e x t L s t > < a : e x t   u r i = " { 1 B F 3 5 F 8 1 - 2 F 7 E - 4 6 F 5 - 8 3 B 3 - C A 4 F 3 1 0 7 5 4 E 6 } " > < a 1 6 : c r e a t i o n I d   x m l n s : a 1 6 = " h t t p : / / s c h e m a s . m i c r o s o f t . c o m / o f f i c e / d r a w i n g / 2 0 1 0 / m a i n "   i d = " { E F 8 0 4 0 8 E - C 4 2 C - 4 2 C A - A E 6 C - F 0 1 9 9 B A 0 4 C 4 6 } " / > < / a : e x t > < / a : e x t L s t > < / p : c N v P r > < p : c N v S p P r / > < p : n v P r / > < / p : n v S p P r > < p : s p P r > < a : x f r m   f l i p H = " t r u e "   f l i p V = " t r u e "   r o t = " 5 4 0 0 0 0 0 " > < a : o f f   x = " 3 0 7 2 6 1 2 "   y = " 1 0 9 5 4 1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6 0 "   n a m e = " T e a r d r o p   3 " > < a : e x t L s t > < a : e x t   u r i = " { 0 0 1 4 B 9 7 F - 7 3 0 8 - 4 2 3 7 - B 8 F E - 5 B 5 4 8 0 4 D B 4 D D } " > < a 1 6 : c r e a t i o n I d   x m l n s : a 1 6 = " h t t p : / / s c h e m a s . m i c r o s o f t . c o m / o f f i c e / d r a w i n g / 2 0 1 0 / m a i n "   i d = " { 1 9 4 6 E D D A - E 9 6 4 - 4 F 5 A - 9 7 B 4 - 8 E 4 1 4 3 E 8 5 F 4 1 } " / > < / a : e x t > < / a : e x t L s t > < / p : c N v P r > < p : c N v S p P r / > < p : n v P r / > < / p : n v S p P r > < p : s p P r > < a : x f r m   f l i p H = " t r u e "   f l i p V = " t r u e "   r o t = " 5 4 0 0 0 0 0 " > < a : o f f   x = " 3 9 1 5 1 5 2 "   y = " 1 0 9 5 4 1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6 1 "   n a m e = " T e a r d r o p   3 " > < a : e x t L s t > < a : e x t   u r i = " { 9 0 1 1 7 E 0 6 - 4 D C 8 - 4 4 0 A - B 9 B 5 - E D A 9 6 E 5 6 6 1 1 7 } " > < a 1 6 : c r e a t i o n I d   x m l n s : a 1 6 = " h t t p : / / s c h e m a s . m i c r o s o f t . c o m / o f f i c e / d r a w i n g / 2 0 1 0 / m a i n "   i d = " { 4 8 1 C 7 6 3 1 - A E A A - 4 5 A 0 - 8 7 C 4 - B 1 B D 0 F 0 D 2 A E E } " / > < / a : e x t > < / a : e x t L s t > < / p : c N v P r > < p : c N v S p P r / > < p : n v P r / > < / p : n v S p P r > < p : s p P r > < a : x f r m   f l i p H = " t r u e "   f l i p V = " t r u e "   r o t = " 5 4 0 0 0 0 0 " > < a : o f f   x = " 4 7 5 7 6 9 2 "   y = " 1 0 9 5 4 1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6 2 "   n a m e = " T e a r d r o p   3 " > < a : e x t L s t > < a : e x t   u r i = " { 9 F B A E 6 7 5 - 2 4 1 D - 4 E 1 1 - 9 5 C 4 - E E 3 B F 0 A 3 3 D 7 5 } " > < a 1 6 : c r e a t i o n I d   x m l n s : a 1 6 = " h t t p : / / s c h e m a s . m i c r o s o f t . c o m / o f f i c e / d r a w i n g / 2 0 1 0 / m a i n "   i d = " { F D 5 4 B 1 B 5 - 9 7 0 6 - 4 0 6 1 - 9 4 7 9 - 8 C 4 2 9 4 6 F B F A D } " / > < / a : e x t > < / a : e x t L s t > < / p : c N v P r > < p : c N v S p P r / > < p : n v P r / > < / p : n v S p P r > < p : s p P r > < a : x f r m   f l i p H = " t r u e "   f l i p V = " t r u e "   r o t = " 5 4 0 0 0 0 0 " > < a : o f f   x = " 5 6 0 0 2 3 2 "   y = " 1 0 9 5 4 1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6 3 "   n a m e = " O v a l   1 6 1 7 " > < a : e x t L s t > < a : e x t   u r i = " { A A 3 1 8 C B F - 1 9 B 0 - 4 7 6 B - A 8 F 2 - 5 5 4 D 5 F 9 1 1 0 F 7 } " > < a 1 6 : c r e a t i o n I d   x m l n s : a 1 6 = " h t t p : / / s c h e m a s . m i c r o s o f t . c o m / o f f i c e / d r a w i n g / 2 0 1 0 / m a i n "   i d = " { 8 E A 8 7 5 5 1 - 3 E F 6 - 4 F 1 6 - 8 D 1 F - D 7 6 A B B E 7 F 8 7 F } " / > < / a : e x t > < / a : e x t L s t > < / p : c N v P r > < p : c N v S p P r / > < p : n v P r / > < / p : n v S p P r > < p : s p P r > < a : x f r m   r o t = " 0 " > < a : o f f   x = " 1 2 2 0 3 3 9 "   y = " 3 6 5 8 5 8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6 4 "   n a m e = " O v a l   1 6 1 8 " > < a : e x t L s t > < a : e x t   u r i = " { E 7 2 3 8 E 5 5 - 7 8 8 7 - 4 3 7 8 - 9 E 8 C - A 0 C E 2 A 2 4 B E E 2 } " > < a 1 6 : c r e a t i o n I d   x m l n s : a 1 6 = " h t t p : / / s c h e m a s . m i c r o s o f t . c o m / o f f i c e / d r a w i n g / 2 0 1 0 / m a i n "   i d = " { E 4 C 6 E 2 3 5 - B F 1 E - 4 F E D - B 3 5 2 - 9 B E 2 C 5 B 4 1 2 1 A } " / > < / a : e x t > < / a : e x t L s t > < / p : c N v P r > < p : c N v S p P r / > < p : n v P r / > < / p : n v S p P r > < p : s p P r > < a : x f r m   r o t = " 0 " > < a : o f f   x = " 2 0 6 3 2 1 8 "   y = " 3 6 5 8 5 8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6 5 "   n a m e = " O v a l   1 6 1 9 " > < a : e x t L s t > < a : e x t   u r i = " { D A 2 4 0 8 B 7 - 9 4 1 7 - 4 0 3 3 - B 3 E A - 6 C 2 5 9 E C 0 C F D 2 } " > < a 1 6 : c r e a t i o n I d   x m l n s : a 1 6 = " h t t p : / / s c h e m a s . m i c r o s o f t . c o m / o f f i c e / d r a w i n g / 2 0 1 0 / m a i n "   i d = " { A 2 B 1 6 6 7 B - 4 3 8 C - 4 F 5 6 - 9 3 F 8 - 3 8 1 0 5 B B D 0 E B F } " / > < / a : e x t > < / a : e x t L s t > < / p : c N v P r > < p : c N v S p P r / > < p : n v P r / > < / p : n v S p P r > < p : s p P r > < a : x f r m   r o t = " 0 " > < a : o f f   x = " 2 9 0 6 0 9 9 "   y = " 3 6 5 8 5 8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6 6 "   n a m e = " O v a l   1 6 2 0 " > < a : e x t L s t > < a : e x t   u r i = " { 6 8 3 8 A 2 4 3 - 3 3 7 D - 4 4 A 2 - A 0 6 6 - F E 6 A 1 3 7 5 F 1 0 9 } " > < a 1 6 : c r e a t i o n I d   x m l n s : a 1 6 = " h t t p : / / s c h e m a s . m i c r o s o f t . c o m / o f f i c e / d r a w i n g / 2 0 1 0 / m a i n "   i d = " { 2 2 A 7 B 7 1 F - 0 4 B E - 4 3 A 8 - A 3 6 0 - E 6 D 0 4 C 9 4 E 2 9 2 } " / > < / a : e x t > < / a : e x t L s t > < / p : c N v P r > < p : c N v S p P r / > < p : n v P r / > < / p : n v S p P r > < p : s p P r > < a : x f r m   r o t = " 0 " > < a : o f f   x = " 3 7 4 8 9 7 8 "   y = " 3 6 5 8 5 8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6 7 "   n a m e = " O v a l   1 6 2 1 " > < a : e x t L s t > < a : e x t   u r i = " { 2 8 C F C 1 5 B - 6 E 9 0 - 4 C 4 9 - A 6 0 5 - 9 B B 7 6 D 6 9 8 2 1 A } " > < a 1 6 : c r e a t i o n I d   x m l n s : a 1 6 = " h t t p : / / s c h e m a s . m i c r o s o f t . c o m / o f f i c e / d r a w i n g / 2 0 1 0 / m a i n "   i d = " { 6 6 C 2 A 6 8 2 - 9 4 3 B - 4 C F E - A E F F - 8 3 4 9 6 F 4 C 0 4 2 2 } " / > < / a : e x t > < / a : e x t L s t > < / p : c N v P r > < p : c N v S p P r / > < p : n v P r / > < / p : n v S p P r > < p : s p P r > < a : x f r m   r o t = " 0 " > < a : o f f   x = " 4 5 9 1 8 5 9 "   y = " 3 6 5 8 5 8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6 8 "   n a m e = " O v a l   1 6 2 2 " > < a : e x t L s t > < a : e x t   u r i = " { A C 0 4 F 4 9 1 - 3 D F F - 4 B 1 D - 8 4 0 7 - 1 3 6 D 8 D 0 1 6 4 C B } " > < a 1 6 : c r e a t i o n I d   x m l n s : a 1 6 = " h t t p : / / s c h e m a s . m i c r o s o f t . c o m / o f f i c e / d r a w i n g / 2 0 1 0 / m a i n "   i d = " { E 5 9 3 C 3 E 1 - 0 6 B 0 - 4 A 0 E - 8 8 A 9 - 9 1 C D 4 2 2 E 7 2 1 1 } " / > < / a : e x t > < / a : e x t L s t > < / p : c N v P r > < p : c N v S p P r / > < p : n v P r / > < / p : n v S p P r > < p : s p P r > < a : x f r m   r o t = " 0 " > < a : o f f   x = " 5 4 3 4 7 3 9 "   y = " 3 6 5 8 5 8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6 9 "   n a m e = " O v a l   1 6 2 3 " > < a : e x t L s t > < a : e x t   u r i = " { E C 4 0 C 2 8 6 - C 0 1 8 - 4 9 D 8 - B 3 C 6 - 7 8 B 7 5 4 C C 1 F D 5 } " > < a 1 6 : c r e a t i o n I d   x m l n s : a 1 6 = " h t t p : / / s c h e m a s . m i c r o s o f t . c o m / o f f i c e / d r a w i n g / 2 0 1 0 / m a i n "   i d = " { 4 6 1 7 7 0 1 8 - 6 9 1 5 - 4 4 F 1 - B 2 5 6 - C 1 A C 4 9 6 8 F 0 8 3 } " / > < / a : e x t > < / a : e x t L s t > < / p : c N v P r > < p : c N v S p P r / > < p : n v P r / > < / p : n v S p P r > < p : s p P r > < a : x f r m   r o t = " 0 " > < a : o f f   x = " 6 2 7 7 6 1 9 "   y = " 3 6 5 8 5 8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7 0 "   n a m e = " T e a r d r o p   3 " > < a : e x t L s t > < a : e x t   u r i = " { F 7 0 E 1 E 0 9 - 4 7 5 7 - 4 4 8 C - A 8 D 8 - A 7 B 7 7 C 5 4 9 2 4 8 } " > < a 1 6 : c r e a t i o n I d   x m l n s : a 1 6 = " h t t p : / / s c h e m a s . m i c r o s o f t . c o m / o f f i c e / d r a w i n g / 2 0 1 0 / m a i n "   i d = " { C B D A 3 1 1 0 - 8 7 F F - 4 E 2 C - A A 2 6 - C E C 9 F A 4 9 0 2 2 2 } " / > < / a : e x t > < / a : e x t L s t > < / p : c N v P r > < p : c N v S p P r / > < p : n v P r / > < / p : n v S p P r > < p : s p P r > < a : x f r m   f l i p H = " t r u e "   f l i p V = " t r u e "   r o t = " 5 4 0 0 0 0 0 " > < a : o f f   x = " 8 1 2 7 8 5 2 "   y = " 1 0 9 5 4 1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7 1 "   n a m e = " O v a l   1 6 2 5 " > < a : e x t L s t > < a : e x t   u r i = " { 0 F 0 B E 0 D F - 1 4 7 2 - 4 C E F - 8 2 8 7 - 5 D 9 E B 8 B 2 8 B A B } " > < a 1 6 : c r e a t i o n I d   x m l n s : a 1 6 = " h t t p : / / s c h e m a s . m i c r o s o f t . c o m / o f f i c e / d r a w i n g / 2 0 1 0 / m a i n "   i d = " { 6 9 D 0 B 5 4 A - 9 C E A - 4 4 F 4 - B 9 A 4 - 3 D 7 3 5 D 4 7 0 3 0 A } " / > < / a : e x t > < / a : e x t L s t > < / p : c N v P r > < p : c N v S p P r / > < p : n v P r / > < / p : n v S p P r > < p : s p P r > < a : x f r m   r o t = " 0 " > < a : o f f   x = " 8 8 0 6 2 5 9 "   y = " 3 6 5 8 5 8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7 2 "   n a m e = " T e a r d r o p   3 " > < a : e x t L s t > < a : e x t   u r i = " { B 9 E 6 E E 8 0 - 4 7 B 7 - 4 5 2 A - 9 1 7 B - 4 8 2 4 A E D B 5 F 0 A } " > < a 1 6 : c r e a t i o n I d   x m l n s : a 1 6 = " h t t p : / / s c h e m a s . m i c r o s o f t . c o m / o f f i c e / d r a w i n g / 2 0 1 0 / m a i n "   i d = " { 3 0 9 E F C 7 3 - 3 1 D A - 4 3 F 3 - 9 D F F - 0 7 7 4 E E D A 2 2 3 6 } " / > < / a : e x t > < / a : e x t L s t > < / p : c N v P r > < p : c N v S p P r / > < p : n v P r / > < / p : n v S p P r > < p : s p P r > < a : x f r m   f l i p H = " t r u e "   f l i p V = " t r u e "   r o t = " 5 4 0 0 0 0 0 " > < a : o f f   x = " 7 2 8 5 3 1 2 "   y = " 1 0 9 5 4 1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7 3 "   n a m e = " O v a l   1 6 2 7 " > < a : e x t L s t > < a : e x t   u r i = " { B 7 1 F 8 3 D 7 - 1 8 5 2 - 4 A 4 B - A B 7 A - C 4 6 0 6 9 9 8 E 3 8 8 } " > < a 1 6 : c r e a t i o n I d   x m l n s : a 1 6 = " h t t p : / / s c h e m a s . m i c r o s o f t . c o m / o f f i c e / d r a w i n g / 2 0 1 0 / m a i n "   i d = " { 7 4 5 D 9 F 2 8 - F 6 D 0 - 4 1 4 8 - 8 8 8 F - 2 B E 3 5 E D 4 F 0 F D } " / > < / a : e x t > < / a : e x t L s t > < / p : c N v P r > < p : c N v S p P r / > < p : n v P r / > < / p : n v S p P r > < p : s p P r > < a : x f r m   r o t = " 0 " > < a : o f f   x = " 7 9 6 3 3 7 9 "   y = " 3 6 5 8 5 8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7 4 "   n a m e = " T e a r d r o p   3 " > < a : e x t L s t > < a : e x t   u r i = " { 8 B 5 5 E 2 F F - 9 C F 1 - 4 E B 7 - 9 1 C 9 - 9 4 3 D E 4 7 1 5 0 7 3 } " > < a 1 6 : c r e a t i o n I d   x m l n s : a 1 6 = " h t t p : / / s c h e m a s . m i c r o s o f t . c o m / o f f i c e / d r a w i n g / 2 0 1 0 / m a i n "   i d = " { B 0 3 6 D 0 7 A - F 1 B F - 4 A 8 5 - B A E D - 3 E C C A C 2 F 9 5 1 5 } " / > < / a : e x t > < / a : e x t L s t > < / p : c N v P r > < p : c N v S p P r / > < p : n v P r / > < / p : n v S p P r > < p : s p P r > < a : x f r m   f l i p H = " t r u e "   f l i p V = " t r u e "   r o t = " 5 4 0 0 0 0 0 " > < a : o f f   x = " 9 8 1 2 9 3 3 "   y = " 1 0 9 5 4 1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7 5 "   n a m e = " O v a l   1 6 2 9 " > < a : e x t L s t > < a : e x t   u r i = " { 0 6 E 6 D F 9 D - 6 E E D - 4 E 6 5 - 9 6 4 2 - 9 7 D D 8 D 4 5 A E 5 B } " > < a 1 6 : c r e a t i o n I d   x m l n s : a 1 6 = " h t t p : / / s c h e m a s . m i c r o s o f t . c o m / o f f i c e / d r a w i n g / 2 0 1 0 / m a i n "   i d = " { 8 7 F B E 0 A D - C D 0 0 - 4 C E E - B D 1 A - C C 5 0 5 1 1 E 2 B 1 2 } " / > < / a : e x t > < / a : e x t L s t > < / p : c N v P r > < p : c N v S p P r / > < p : n v P r / > < / p : n v S p P r > < p : s p P r > < a : x f r m   r o t = " 0 " > < a : o f f   x = " 1 0 4 9 2 0 1 9 "   y = " 3 6 5 8 5 8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7 6 "   n a m e = " T e a r d r o p   3 " > < a : e x t L s t > < a : e x t   u r i = " { A 7 A E C D 0 B - 4 B 3 E - 4 3 8 9 - 8 F 0 E - 0 3 D 8 2 7 2 C 1 0 B 1 } " > < a 1 6 : c r e a t i o n I d   x m l n s : a 1 6 = " h t t p : / / s c h e m a s . m i c r o s o f t . c o m / o f f i c e / d r a w i n g / 2 0 1 0 / m a i n "   i d = " { 6 D 6 0 1 0 1 C - B 6 8 5 - 4 4 3 4 - 9 D 1 3 - 0 E D F 0 8 0 B 9 3 D B } " / > < / a : e x t > < / a : e x t L s t > < / p : c N v P r > < p : c N v S p P r / > < p : n v P r / > < / p : n v S p P r > < p : s p P r > < a : x f r m   f l i p H = " t r u e "   f l i p V = " t r u e "   r o t = " 5 4 0 0 0 0 0 " > < a : o f f   x = " 8 9 7 0 3 9 2 "   y = " 1 0 9 5 4 1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7 7 "   n a m e = " O v a l   1 6 3 1 " > < a : e x t L s t > < a : e x t   u r i = " { 2 2 C 1 4 3 6 D - 9 2 9 6 - 4 A C 0 - 8 D 3 F - 7 4 F E 2 E 9 A F 4 9 7 } " > < a 1 6 : c r e a t i o n I d   x m l n s : a 1 6 = " h t t p : / / s c h e m a s . m i c r o s o f t . c o m / o f f i c e / d r a w i n g / 2 0 1 0 / m a i n "   i d = " { C F D E D A 3 5 - 3 1 E C - 4 A 2 3 - A F 4 8 - 8 8 A 9 D 3 D 5 4 9 0 D } " / > < / a : e x t > < / a : e x t L s t > < / p : c N v P r > < p : c N v S p P r / > < p : n v P r / > < / p : n v S p P r > < p : s p P r > < a : x f r m   r o t = " 0 " > < a : o f f   x = " 9 6 4 9 1 3 9 "   y = " 3 6 5 8 5 8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7 8 "   n a m e = " T e a r d r o p   3 " > < a : e x t L s t > < a : e x t   u r i = " { 2 D F E A B 4 F - 6 7 3 A - 4 A 4 7 - 8 E 5 7 - A 8 2 E 3 0 A 1 5 3 F F } " > < a 1 6 : c r e a t i o n I d   x m l n s : a 1 6 = " h t t p : / / s c h e m a s . m i c r o s o f t . c o m / o f f i c e / d r a w i n g / 2 0 1 0 / m a i n "   i d = " { 5 8 2 5 A C A 2 - E 6 2 6 - 4 E B D - A D D B - D 2 4 8 1 5 A B 4 8 8 5 } " / > < / a : e x t > < / a : e x t L s t > < / p : c N v P r > < p : c N v S p P r / > < p : n v P r / > < / p : n v S p P r > < p : s p P r > < a : x f r m   f l i p H = " t r u e "   f l i p V = " t r u e "   r o t = " 5 4 0 0 0 0 0 " > < a : o f f   x = " 1 1 4 9 8 0 1 1 "   y = " 1 0 9 5 4 1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7 9 "   n a m e = " T e a r d r o p   3 " > < a : e x t L s t > < a : e x t   u r i = " { C 1 6 5 6 E 3 5 - 9 6 A F - 4 9 D 3 - 9 0 C F - 4 6 F B 9 C 1 D 2 5 4 4 } " > < a 1 6 : c r e a t i o n I d   x m l n s : a 1 6 = " h t t p : / / s c h e m a s . m i c r o s o f t . c o m / o f f i c e / d r a w i n g / 2 0 1 0 / m a i n "   i d = " { C F D 6 C A D 1 - 5 F B C - 4 D 0 F - 8 C D 0 - 2 D D 9 7 9 8 4 A F A 3 } " / > < / a : e x t > < / a : e x t L s t > < / p : c N v P r > < p : c N v S p P r / > < p : n v P r / > < / p : n v S p P r > < p : s p P r > < a : x f r m   f l i p H = " t r u e "   f l i p V = " t r u e "   r o t = " 5 4 0 0 0 0 0 " > < a : o f f   x = " 1 0 6 5 5 4 7 2 "   y = " 1 0 9 5 4 1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8 0 "   n a m e = " O v a l   1 6 3 4 " > < a : e x t L s t > < a : e x t   u r i = " { 1 8 1 3 C 0 9 6 - D B 6 B - 4 9 8 B - 8 5 6 F - B 7 2 3 A 5 7 C 0 3 2 0 } " > < a 1 6 : c r e a t i o n I d   x m l n s : a 1 6 = " h t t p : / / s c h e m a s . m i c r o s o f t . c o m / o f f i c e / d r a w i n g / 2 0 1 0 / m a i n "   i d = " { 4 3 C 8 E 2 5 A - A 1 F 5 - 4 7 0 5 - 8 B B 2 - 6 E E 1 A F 3 0 0 8 7 6 } " / > < / a : e x t > < / a : e x t L s t > < / p : c N v P r > < p : c N v S p P r / > < p : n v P r / > < / p : n v S p P r > < p : s p P r > < a : x f r m   r o t = " 0 " > < a : o f f   x = " 1 1 3 3 4 8 9 9 "   y = " 3 6 5 8 5 8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8 1 "   n a m e = " T e a r d r o p   3 " > < a : e x t L s t > < a : e x t   u r i = " { 5 D 8 4 A E 9 7 - 2 C 9 1 - 4 5 E 4 - A 3 4 5 - 6 9 B 7 6 6 7 D 6 F C C } " > < a 1 6 : c r e a t i o n I d   x m l n s : a 1 6 = " h t t p : / / s c h e m a s . m i c r o s o f t . c o m / o f f i c e / d r a w i n g / 2 0 1 0 / m a i n "   i d = " { 8 A E 6 B 1 6 D - A 5 F C - 4 4 E 4 - 8 A 3 0 - 2 1 E D 0 C B F F 6 6 B } " / > < / a : e x t > < / a : e x t L s t > < / p : c N v P r > < p : c N v S p P r / > < p : n v P r / > < / p : n v S p P r > < p : s p P r > < a : x f r m   f l i p H = " t r u e "   f l i p V = " t r u e "   r o t = " 5 4 0 0 0 0 0 " > < a : o f f   x = " 5 4 4 9 9 2 "   y = " 1 0 9 5 4 1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8 2 "   n a m e = " O v a l   1 6 3 6 " > < a : e x t L s t > < a : e x t   u r i = " { C 8 8 4 D A 4 3 - 1 4 1 7 - 4 B 4 F - A E 5 2 - 3 C 4 A B 5 2 4 9 5 C E } " > < a 1 6 : c r e a t i o n I d   x m l n s : a 1 6 = " h t t p : / / s c h e m a s . m i c r o s o f t . c o m / o f f i c e / d r a w i n g / 2 0 1 0 / m a i n "   i d = " { C 5 2 5 4 1 F 9 - 1 C 5 9 - 4 8 8 F - B 8 3 4 - B 2 0 C F D E E 5 C D C } " / > < / a : e x t > < / a : e x t L s t > < / p : c N v P r > < p : c N v S p P r / > < p : n v P r / > < / p : n v S p P r > < p : s p P r > < a : x f r m   r o t = " 0 " > < a : o f f   x = " 6 6 6 4 5 1 0 "   y = " 3 3 1 6 9 9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8 3 "   n a m e = " O v a l   1 6 7 " > < a : e x t L s t > < a : e x t   u r i = " { A F A F 0 E 1 1 - D 1 F 2 - 4 D B 7 - 9 5 1 6 - 4 8 F 1 F C E 0 C C 8 9 } " > < a 1 6 : c r e a t i o n I d   x m l n s : a 1 6 = " h t t p : / / s c h e m a s . m i c r o s o f t . c o m / o f f i c e / d r a w i n g / 2 0 1 0 / m a i n "   i d = " { 6 F 1 D D 6 E 9 - 5 8 B 5 - 4 B A 1 - 8 4 6 B - 8 1 D A 0 6 1 7 2 F 9 E } " / > < / a : e x t > < / a : e x t L s t > < / p : c N v P r > < p : c N v S p P r / > < p : n v P r / > < / p : n v S p P r > < p : s p P r > < a : x f r m   r o t = " 0 " > < a : o f f   x = " 0 "   y = " 3 3 1 6 9 9 " / > < a : e x t   c x = " 9 3 9 4 2 "   c y = " 4 2 4 0 3 0 1 " / > < / a : x f r m > < a : c u s t G e o m > < a : a v L s t / > < a : g d L s t / > < a : a h L s t / > < a : c x n L s t / > < a : r e c t   b = " b "   l = " 0 "   r = " r "   t = " 0 " / > < a : p a t h L s t > < a : p a t h   h = " 4 2 4 0 3 0 2 "   w = " 9 3 9 4 2 " > < a : m o v e T o > < a : p t   x = " 9 0 6 6 "   y = " 4 2 2 9 6 2 1 " / > < / a : m o v e T o > < a : c u b i c B e z T o > < a : p t   x = " 2 3 3 2 4 "   y = " 4 2 2 9 6 2 1 " / > < a : p t   x = " 3 6 7 6 1 "   y = " 4 2 3 3 1 3 6 " / > < a : p t   x = " 4 8 0 5 4 "   y = " 4 2 4 0 3 0 2 " / > < / a : c u b i c B e z T o > < a : l n T o > < a : p t   x = " 0 "   y = " 4 2 4 0 3 0 2 " / > < / a : l n T o > < a : l n T o > < a : p t   x = " 0 "   y = " 4 2 3 1 4 5 1 " / > < / a : l n T o > < a : c u b i c B e z T o > < a : p t   x = " 2 8 8 1 "   y = " 4 2 2 9 7 8 8 " / > < a : p t   x = " 5 9 5 4 "   y = " 4 2 2 9 6 2 1 " / > < a : p t   x = " 9 0 6 6 "   y = " 4 2 2 9 6 2 1 " / > < / a : c u b i c B e z T o > < a : c l o s e / > < a : m o v e T o > < a : p t   x = " 9 0 6 6 "   y = " 3 3 8 0 9 4 7 " / > < / a : m o v e T o > < a : c u b i c B e z T o > < a : p t   x = " 5 5 9 4 2 "   y = " 3 3 8 0 9 4 7 " / > < a : p t   x = " 9 3 9 4 2 "   y = " 3 4 1 8 9 4 7 " / > < a : p t   x = " 9 3 9 4 2 "   y = " 3 4 6 5 8 2 2 " / > < / a : c u b i c B e z T o > < a : c u b i c B e z T o > < a : p t   x = " 9 3 9 4 2 "   y = " 3 5 1 2 6 9 7 " / > < a : p t   x = " 5 5 9 4 2 "   y = " 3 5 5 0 6 9 7 " / > < a : p t   x = " 9 0 6 6 "   y = " 3 5 5 0 6 9 7 " / > < / a : c u b i c B e z T o > < a : l n T o > < a : p t   x = " 0 "   y = " 3 5 4 8 8 6 7 " / > < / a : l n T o > < a : l n T o > < a : p t   x = " 0 "   y = " 3 3 8 2 7 7 7 " / > < / a : l n T o > < a : c u b i c B e z T o > < a : p t   x = " 2 8 8 1 "   y = " 3 3 8 1 1 1 5 " / > < a : p t   x = " 5 9 5 4 "   y = " 3 3 8 0 9 4 7 " / > < a : p t   x = " 9 0 6 6 "   y = " 3 3 8 0 9 4 7 " / > < / a : c u b i c B e z T o > < a : c l o s e / > < a : m o v e T o > < a : p t   x = " 9 0 6 6 "   y = " 2 5 3 6 7 6 8 " / > < / a : m o v e T o > < a : c u b i c B e z T o > < a : p t   x = " 5 5 9 4 2 "   y = " 2 5 3 6 7 6 8 " / > < a : p t   x = " 9 3 9 4 2 "   y = " 2 5 7 4 7 6 8 " / > < a : p t   x = " 9 3 9 4 2 "   y = " 2 6 2 1 6 4 3 " / > < / a : c u b i c B e z T o > < a : c u b i c B e z T o > < a : p t   x = " 9 3 9 4 2 "   y = " 2 6 6 8 5 1 8 " / > < a : p t   x = " 5 5 9 4 2 "   y = " 2 7 0 6 5 1 8 " / > < a : p t   x = " 9 0 6 6 "   y = " 2 7 0 6 5 1 8 " / > < / a : c u b i c B e z T o > < a : l n T o > < a : p t   x = " 0 "   y = " 2 7 0 4 6 8 8 " / > < / a : l n T o > < a : l n T o > < a : p t   x = " 0 "   y = " 2 5 3 8 5 9 8 " / > < / a : l n T o > < a : c u b i c B e z T o > < a : p t   x = " 2 8 8 1 "   y = " 2 5 3 6 9 3 6 " / > < a : p t   x = " 5 9 5 4 "   y = " 2 5 3 6 7 6 8 " / > < a : p t   x = " 9 0 6 6 "   y = " 2 5 3 6 7 6 8 " / > < / a : c u b i c B e z T o > < a : c l o s e / > < a : m o v e T o > < a : p t   x = " 9 0 6 6 "   y = " 1 6 8 8 0 9 5 " / > < / a : m o v e T o > < a : c u b i c B e z T o > < a : p t   x = " 5 5 9 4 2 "   y = " 1 6 8 8 0 9 5 " / > < a : p t   x = " 9 3 9 4 2 "   y = " 1 7 2 6 0 9 5 " / > < a : p t   x = " 9 3 9 4 2 "   y = " 1 7 7 2 9 7 0 " / > < / a : c u b i c B e z T o > < a : c u b i c B e z T o > < a : p t   x = " 9 3 9 4 2 "   y = " 1 8 1 9 8 4 5 " / > < a : p t   x = " 5 5 9 4 2 "   y = " 1 8 5 7 8 4 5 " / > < a : p t   x = " 9 0 6 6 "   y = " 1 8 5 7 8 4 5 " / > < / a : c u b i c B e z T o > < a : l n T o > < a : p t   x = " 0 "   y = " 1 8 5 6 0 1 5 " / > < / a : l n T o > < a : l n T o > < a : p t   x = " 0 "   y = " 1 6 8 9 9 2 5 " / > < / a : l n T o > < a : c u b i c B e z T o > < a : p t   x = " 2 8 8 1 "   y = " 1 6 8 8 2 6 3 " / > < a : p t   x = " 5 9 5 4 "   y = " 1 6 8 8 0 9 5 " / > < a : p t   x = " 9 0 6 6 "   y = " 1 6 8 8 0 9 5 " / > < / a : c u b i c B e z T o > < a : c l o s e / > < a : m o v e T o > < a : p t   x = " 9 0 6 6 "   y = " 8 4 5 4 9 8 " / > < / a : m o v e T o > < a : c u b i c B e z T o > < a : p t   x = " 5 5 9 4 2 "   y = " 8 4 5 4 9 8 " / > < a : p t   x = " 9 3 9 4 2 "   y = " 8 8 3 4 9 8 " / > < a : p t   x = " 9 3 9 4 2 "   y = " 9 3 0 3 7 3 " / > < / a : c u b i c B e z T o > < a : c u b i c B e z T o > < a : p t   x = " 9 3 9 4 2 "   y = " 9 7 7 2 4 8 " / > < a : p t   x = " 5 5 9 4 2 "   y = " 1 0 1 5 2 4 8 " / > < a : p t   x = " 9 0 6 6 "   y = " 1 0 1 5 2 4 8 " / > < / a : c u b i c B e z T o > < a : l n T o > < a : p t   x = " 0 "   y = " 1 0 1 3 4 1 8 " / > < / a : l n T o > < a : l n T o > < a : p t   x = " 0 "   y = " 8 4 7 3 2 8 " / > < / a : l n T o > < a : c u b i c B e z T o > < a : p t   x = " 2 8 8 1 "   y = " 8 4 5 6 6 6 " / > < a : p t   x = " 5 9 5 4 "   y = " 8 4 5 4 9 8 " / > < a : p t   x = " 9 0 6 6 "   y = " 8 4 5 4 9 8 " / > < / a : c u b i c B e z T o > < a : c l o s e / > < a : m o v e T o > < a : p t   x = " 9 0 6 6 "   y = " 0 " / > < / a : m o v e T o > < a : c u b i c B e z T o > < a : p t   x = " 5 5 9 4 2 "   y = " 0 " / > < a : p t   x = " 9 3 9 4 2 "   y = " 3 8 0 0 0 " / > < a : p t   x = " 9 3 9 4 2 "   y = " 8 4 8 7 5 " / > < / a : c u b i c B e z T o > < a : c u b i c B e z T o > < a : p t   x = " 9 3 9 4 2 "   y = " 1 3 1 7 5 0 " / > < a : p t   x = " 5 5 9 4 2 "   y = " 1 6 9 7 5 0 " / > < a : p t   x = " 9 0 6 6 "   y = " 1 6 9 7 5 0 " / > < / a : c u b i c B e z T o > < a : l n T o > < a : p t   x = " 0 "   y = " 1 6 7 9 2 0 " / > < / a : l n T o > < a : l n T o > < a : p t   x = " 0 "   y = " 1 8 3 0 " / > < / a : l n T o > < a : c u b i c B e z T o > < a : p t   x = " 2 8 8 1 "   y = " 1 6 7 " / > < a : p t   x = " 5 9 5 4 "   y = " 0 " / > < a : p t   x = " 9 0 6 6 "   y = " 0 " / > < / a : c u b i c B e z T o > < a : c l o s e / > < / a : p a t h > < / a : p a t h L s t > < / a : c u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8 4 "   n a m e = " O v a l   1 6 3 8 " > < a : e x t L s t > < a : e x t   u r i = " { A B B 4 C 6 5 E - D D 8 D - 4 8 E 3 - 8 2 E 8 - 7 0 F 6 F 4 F 2 9 D F 7 } " > < a 1 6 : c r e a t i o n I d   x m l n s : a 1 6 = " h t t p : / / s c h e m a s . m i c r o s o f t . c o m / o f f i c e / d r a w i n g / 2 0 1 0 / m a i n "   i d = " { C 2 C 3 4 A C D - 3 3 D 5 - 4 7 E 1 - B 7 7 E - 0 B 9 4 2 0 E 2 B B 7 F } " / > < / a : e x t > < / a : e x t L s t > < / p : c N v P r > < p : c N v S p P r / > < p : n v P r / > < / p : n v S p P r > < p : s p P r > < a : x f r m   r o t = " 0 " > < a : o f f   x = " 7 6 6 7 3 1 "   y = " 3 3 1 6 9 9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8 5 "   n a m e = " O v a l   1 6 3 9 " > < a : e x t L s t > < a : e x t   u r i = " { C E 6 4 C A A 1 - 4 F B A - 4 6 7 0 - 9 4 1 3 - C E 9 B C B 3 A 5 D C 6 } " > < a 1 6 : c r e a t i o n I d   x m l n s : a 1 6 = " h t t p : / / s c h e m a s . m i c r o s o f t . c o m / o f f i c e / d r a w i n g / 2 0 1 0 / m a i n "   i d = " { E 8 3 8 5 E 4 1 - 7 B E 5 - 4 8 5 C - 8 0 1 D - 9 1 F E 2 8 B 8 B 1 3 A } " / > < / a : e x t > < / a : e x t L s t > < / p : c N v P r > < p : c N v S p P r / > < p : n v P r / > < / p : n v S p P r > < p : s p P r > < a : x f r m   r o t = " 0 " > < a : o f f   x = " 1 6 0 9 2 7 1 "   y = " 3 3 1 6 9 9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8 6 "   n a m e = " O v a l   1 6 4 0 " > < a : e x t L s t > < a : e x t   u r i = " { F 9 9 9 1 5 9 3 - D 6 0 1 - 4 3 4 D - A E E 4 - A 4 0 C F 7 C 6 0 F C 7 } " > < a 1 6 : c r e a t i o n I d   x m l n s : a 1 6 = " h t t p : / / s c h e m a s . m i c r o s o f t . c o m / o f f i c e / d r a w i n g / 2 0 1 0 / m a i n "   i d = " { 0 B 6 0 D 5 1 A - 3 D 2 9 - 4 A 0 2 - A C 2 B - E 9 A E 5 C 5 0 6 3 6 E } " / > < / a : e x t > < / a : e x t L s t > < / p : c N v P r > < p : c N v S p P r / > < p : n v P r / > < / p : n v S p P r > < p : s p P r > < a : x f r m   r o t = " 0 " > < a : o f f   x = " 2 4 5 1 8 1 0 "   y = " 3 3 1 6 9 9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8 7 "   n a m e = " O v a l   1 6 4 1 " > < a : e x t L s t > < a : e x t   u r i = " { 8 B A 7 F 2 6 6 - D 7 A 8 - 4 8 6 6 - 8 A 2 4 - D 8 A 9 E A A 7 3 B E 6 } " > < a 1 6 : c r e a t i o n I d   x m l n s : a 1 6 = " h t t p : / / s c h e m a s . m i c r o s o f t . c o m / o f f i c e / d r a w i n g / 2 0 1 0 / m a i n "   i d = " { E 1 C D C B 8 B - D E D A - 4 7 2 9 - 8 6 C 7 - B 3 6 3 0 4 A 8 9 F F 9 } " / > < / a : e x t > < / a : e x t L s t > < / p : c N v P r > < p : c N v S p P r / > < p : n v P r / > < / p : n v S p P r > < p : s p P r > < a : x f r m   r o t = " 0 " > < a : o f f   x = " 3 2 9 4 3 5 1 "   y = " 3 3 1 6 9 9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8 8 "   n a m e = " O v a l   1 6 4 2 " > < a : e x t L s t > < a : e x t   u r i = " { 0 2 B 6 4 8 8 4 - A F E 9 - 4 7 5 C - B 2 4 8 - 0 0 4 6 2 6 5 D C B 0 5 } " > < a 1 6 : c r e a t i o n I d   x m l n s : a 1 6 = " h t t p : / / s c h e m a s . m i c r o s o f t . c o m / o f f i c e / d r a w i n g / 2 0 1 0 / m a i n "   i d = " { D F D F 5 7 3 0 - A C 4 0 - 4 1 9 8 - 9 1 A 7 - D 0 9 A 9 5 3 0 5 D 9 A } " / > < / a : e x t > < / a : e x t L s t > < / p : c N v P r > < p : c N v S p P r / > < p : n v P r / > < / p : n v S p P r > < p : s p P r > < a : x f r m   r o t = " 0 " > < a : o f f   x = " 4 1 3 6 8 9 1 "   y = " 3 3 1 6 9 9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8 9 "   n a m e = " O v a l   1 6 4 3 " > < a : e x t L s t > < a : e x t   u r i = " { 9 B 3 8 9 6 B 8 - 3 7 5 8 - 4 9 A 0 - 8 C 4 2 - C A 8 5 F 3 1 5 C 6 F 6 } " > < a 1 6 : c r e a t i o n I d   x m l n s : a 1 6 = " h t t p : / / s c h e m a s . m i c r o s o f t . c o m / o f f i c e / d r a w i n g / 2 0 1 0 / m a i n "   i d = " { 0 4 B 5 8 9 7 4 - 5 6 2 4 - 4 8 0 3 - A C 1 5 - F 3 0 3 8 D 0 E C 2 0 9 } " / > < / a : e x t > < / a : e x t L s t > < / p : c N v P r > < p : c N v S p P r / > < p : n v P r / > < / p : n v S p P r > < p : s p P r > < a : x f r m   r o t = " 0 " > < a : o f f   x = " 4 9 7 9 4 3 1 "   y = " 3 3 1 6 9 9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9 0 "   n a m e = " O v a l   1 6 4 4 " > < a : e x t L s t > < a : e x t   u r i = " { 5 B 8 C 5 3 4 A - F 5 1 D - 4 5 1 4 - 8 6 3 8 - 6 3 1 2 D 7 5 3 6 7 8 9 } " > < a 1 6 : c r e a t i o n I d   x m l n s : a 1 6 = " h t t p : / / s c h e m a s . m i c r o s o f t . c o m / o f f i c e / d r a w i n g / 2 0 1 0 / m a i n "   i d = " { 5 2 1 A F F C 4 - 4 C 7 D - 4 7 B 8 - 8 3 6 1 - D 7 8 5 8 2 8 A 8 B 5 2 } " / > < / a : e x t > < / a : e x t L s t > < / p : c N v P r > < p : c N v S p P r / > < p : n v P r / > < / p : n v S p P r > < p : s p P r > < a : x f r m   r o t = " 0 " > < a : o f f   x = " 5 8 2 1 9 7 0 "   y = " 3 3 1 6 9 9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9 1 "   n a m e = " O v a l   1 6 4 5 " > < a : e x t L s t > < a : e x t   u r i = " { C B 3 6 6 6 6 D - 1 6 0 3 - 4 7 2 1 - 9 4 D C - 6 D B B 5 5 C 9 8 E C C } " > < a 1 6 : c r e a t i o n I d   x m l n s : a 1 6 = " h t t p : / / s c h e m a s . m i c r o s o f t . c o m / o f f i c e / d r a w i n g / 2 0 1 0 / m a i n "   i d = " { 2 6 0 F 7 1 D 2 - 5 A 4 8 - 4 F 9 E - 8 A 0 0 - 6 E D B 3 D 5 6 F 2 B 0 } " / > < / a : e x t > < / a : e x t L s t > < / p : c N v P r > < p : c N v S p P r / > < p : n v P r / > < / p : n v S p P r > < p : s p P r > < a : x f r m   r o t = " 0 " > < a : o f f   x = " 8 3 4 9 5 9 0 "   y = " 3 3 1 6 9 9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9 2 "   n a m e = " O v a l   1 6 4 6 " > < a : e x t L s t > < a : e x t   u r i = " { F F F F 8 E 3 4 - 5 B F 1 - 4 1 7 7 - 8 B A 4 - 8 D 0 1 4 F 7 7 C 5 6 1 } " > < a 1 6 : c r e a t i o n I d   x m l n s : a 1 6 = " h t t p : / / s c h e m a s . m i c r o s o f t . c o m / o f f i c e / d r a w i n g / 2 0 1 0 / m a i n "   i d = " { 9 A C 7 2 D 6 1 - 7 5 B 2 - 4 9 7 C - B F D 9 - 7 5 C 9 4 B 8 5 D 4 3 0 } " / > < / a : e x t > < / a : e x t L s t > < / p : c N v P r > < p : c N v S p P r / > < p : n v P r / > < / p : n v S p P r > < p : s p P r > < a : x f r m   r o t = " 0 " > < a : o f f   x = " 7 5 0 7 0 5 1 "   y = " 3 3 1 6 9 9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9 3 "   n a m e = " O v a l   1 6 4 7 " > < a : e x t L s t > < a : e x t   u r i = " { 8 C 8 B 6 5 D 2 - 3 1 1 5 - 4 4 5 B - 8 D 2 7 - C 4 A C F 2 B E 6 1 B 9 } " > < a 1 6 : c r e a t i o n I d   x m l n s : a 1 6 = " h t t p : / / s c h e m a s . m i c r o s o f t . c o m / o f f i c e / d r a w i n g / 2 0 1 0 / m a i n "   i d = " { C B 3 E 1 B A 0 - F 5 7 2 - 4 4 B 8 - 8 9 2 8 - E C 8 3 1 A 3 C 0 5 5 8 } " / > < / a : e x t > < / a : e x t L s t > < / p : c N v P r > < p : c N v S p P r / > < p : n v P r / > < / p : n v S p P r > < p : s p P r > < a : x f r m   r o t = " 0 " > < a : o f f   x = " 1 0 0 3 4 6 7 1 "   y = " 3 3 1 6 9 9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9 4 "   n a m e = " O v a l   1 6 4 8 " > < a : e x t L s t > < a : e x t   u r i = " { F 6 7 D A B F 1 - 3 7 3 0 - 4 6 0 C - B 7 4 3 - B 1 D F 4 5 F 1 1 8 8 5 } " > < a 1 6 : c r e a t i o n I d   x m l n s : a 1 6 = " h t t p : / / s c h e m a s . m i c r o s o f t . c o m / o f f i c e / d r a w i n g / 2 0 1 0 / m a i n "   i d = " { 0 5 C 9 E 5 E B - 0 1 1 D - 4 5 D 7 - 9 D 9 F - E 9 A 0 9 D 3 D B 9 6 8 } " / > < / a : e x t > < / a : e x t L s t > < / p : c N v P r > < p : c N v S p P r / > < p : n v P r / > < / p : n v S p P r > < p : s p P r > < a : x f r m   r o t = " 0 " > < a : o f f   x = " 9 1 9 2 1 3 1 "   y = " 3 3 1 6 9 9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9 5 "   n a m e = " O v a l   1 6 4 9 " > < a : e x t L s t > < a : e x t   u r i = " { 2 6 6 F 0 0 9 2 - 5 C 6 8 - 4 4 0 8 - 9 4 8 C - 8 D 4 D 8 5 1 2 9 5 7 D } " > < a 1 6 : c r e a t i o n I d   x m l n s : a 1 6 = " h t t p : / / s c h e m a s . m i c r o s o f t . c o m / o f f i c e / d r a w i n g / 2 0 1 0 / m a i n "   i d = " { A 7 4 3 9 A B 8 - 7 A 9 F - 4 C 5 1 - A D 5 2 - 9 F 2 C 9 8 6 8 9 8 7 A } " / > < / a : e x t > < / a : e x t L s t > < / p : c N v P r > < p : c N v S p P r / > < p : n v P r / > < / p : n v S p P r > < p : s p P r > < a : x f r m   r o t = " 0 " > < a : o f f   x = " 1 1 7 1 9 7 4 9 "   y = " 3 3 1 6 9 9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9 6 "   n a m e = " O v a l   1 6 5 0 " > < a : e x t L s t > < a : e x t   u r i = " { B B F A 4 2 1 4 - 0 2 6 4 - 4 D 9 3 - B 1 4 A - B B 6 1 5 A 6 B 6 F C C } " > < a 1 6 : c r e a t i o n I d   x m l n s : a 1 6 = " h t t p : / / s c h e m a s . m i c r o s o f t . c o m / o f f i c e / d r a w i n g / 2 0 1 0 / m a i n "   i d = " { 3 1 0 0 8 A 8 B - 6 E 9 4 - 4 1 D 1 - B 3 B 1 - A C F 4 4 9 F 2 3 8 4 5 } " / > < / a : e x t > < / a : e x t L s t > < / p : c N v P r > < p : c N v S p P r / > < p : n v P r / > < / p : n v S p P r > < p : s p P r > < a : x f r m   r o t = " 0 " > < a : o f f   x = " 1 0 8 7 7 2 1 1 "   y = " 3 3 1 6 9 9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9 7 "   n a m e = " T e a r d r o p   3 " > < a : e x t L s t > < a : e x t   u r i = " { 6 A B 2 2 9 B 3 - 6 A 9 6 - 4 A 3 A - 9 2 8 0 - F 8 0 6 3 6 4 C 6 A 3 0 } " > < a 1 6 : c r e a t i o n I d   x m l n s : a 1 6 = " h t t p : / / s c h e m a s . m i c r o s o f t . c o m / o f f i c e / d r a w i n g / 2 0 1 0 / m a i n "   i d = " { 7 0 8 9 8 5 5 7 - 6 5 3 A - 4 2 D 7 - 9 8 9 3 - 0 F 6 E 0 B F 9 9 B 7 5 } " / > < / a : e x t > < / a : e x t L s t > < / p : c N v P r > < p : c N v S p P r / > < p : n v P r / > < / p : n v S p P r > < p : s p P r > < a : x f r m   f l i p H = " t r u e "   f l i p V = " t r u e "   r o t = " 5 4 0 0 0 0 0 " > < a : o f f   x = " 6 0 2 1 1 8 2 "   y = " 5 3 0 2 2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9 8 "   n a m e = " T e a r d r o p   3 " > < a : e x t L s t > < a : e x t   u r i = " { 9 C 4 0 8 7 8 5 - 8 0 1 C - 4 1 C A - 9 8 A 2 - 9 C 6 5 B 0 A 6 5 4 9 0 } " > < a 1 6 : c r e a t i o n I d   x m l n s : a 1 6 = " h t t p : / / s c h e m a s . m i c r o s o f t . c o m / o f f i c e / d r a w i n g / 2 0 1 0 / m a i n "   i d = " { 2 6 B 4 1 E 7 A - A 5 2 C - 4 C B 7 - 9 D F E - 9 2 C 6 7 D 2 5 6 6 E 9 } " / > < / a : e x t > < / a : e x t L s t > < / p : c N v P r > < p : c N v S p P r / > < p : n v P r / > < / p : n v S p P r > < p : s p P r > < a : x f r m   f l i p H = " t r u e "   f l i p V = " t r u e "   r o t = " 5 4 0 0 0 0 0 " > < a : o f f   x = " 9 6 5 9 4 2 "   y = " 5 3 0 2 2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9 9 "   n a m e = " T e a r d r o p   3 " > < a : e x t L s t > < a : e x t   u r i = " { 6 6 7 D B 4 2 F - 3 D 3 8 - 4 5 0 6 - B 4 B 4 - A 9 E A B 5 A F E C C B } " > < a 1 6 : c r e a t i o n I d   x m l n s : a 1 6 = " h t t p : / / s c h e m a s . m i c r o s o f t . c o m / o f f i c e / d r a w i n g / 2 0 1 0 / m a i n "   i d = " { 6 0 A 4 7 1 4 8 - D 9 B B - 4 4 9 D - A 4 5 3 - 7 3 5 B A 3 0 0 9 3 E E } " / > < / a : e x t > < / a : e x t L s t > < / p : c N v P r > < p : c N v S p P r / > < p : n v P r / > < / p : n v S p P r > < p : s p P r > < a : x f r m   f l i p H = " t r u e "   f l i p V = " t r u e "   r o t = " 5 4 0 0 0 0 0 " > < a : o f f   x = " 1 8 0 8 4 8 2 "   y = " 5 3 0 2 2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0 0 "   n a m e = " T e a r d r o p   3 " > < a : e x t L s t > < a : e x t   u r i = " { 8 B 3 8 9 A 0 0 - 4 5 F C - 4 3 9 0 - B 8 2 E - D B 5 F 2 1 9 6 9 A E D } " > < a 1 6 : c r e a t i o n I d   x m l n s : a 1 6 = " h t t p : / / s c h e m a s . m i c r o s o f t . c o m / o f f i c e / d r a w i n g / 2 0 1 0 / m a i n "   i d = " { E 4 4 7 B 9 6 E - 2 1 5 0 - 4 E E 0 - 9 2 9 C - F 6 E 0 F 9 6 3 B 3 2 F } " / > < / a : e x t > < / a : e x t L s t > < / p : c N v P r > < p : c N v S p P r / > < p : n v P r / > < / p : n v S p P r > < p : s p P r > < a : x f r m   f l i p H = " t r u e "   f l i p V = " t r u e "   r o t = " 5 4 0 0 0 0 0 " > < a : o f f   x = " 2 6 5 1 0 2 1 "   y = " 5 3 0 2 2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0 1 "   n a m e = " T e a r d r o p   3 " > < a : e x t L s t > < a : e x t   u r i = " { 9 2 2 A 6 1 1 F - D B 8 6 - 4 0 B F - 8 0 F 6 - D 1 2 0 0 D 8 0 0 9 4 2 } " > < a 1 6 : c r e a t i o n I d   x m l n s : a 1 6 = " h t t p : / / s c h e m a s . m i c r o s o f t . c o m / o f f i c e / d r a w i n g / 2 0 1 0 / m a i n "   i d = " { 0 5 1 9 E 4 2 9 - B C 7 D - 4 6 C 4 - 9 5 5 2 - 8 9 B E E 5 8 3 B B 7 A } " / > < / a : e x t > < / a : e x t L s t > < / p : c N v P r > < p : c N v S p P r / > < p : n v P r / > < / p : n v S p P r > < p : s p P r > < a : x f r m   f l i p H = " t r u e "   f l i p V = " t r u e "   r o t = " 5 4 0 0 0 0 0 " > < a : o f f   x = " 3 4 9 3 5 6 1 "   y = " 5 3 0 2 2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0 2 "   n a m e = " T e a r d r o p   3 " > < a : e x t L s t > < a : e x t   u r i = " { A 8 4 F 8 6 1 0 - 3 A 7 9 - 4 F 4 3 - 8 1 6 0 - 7 C 9 2 9 0 B B 2 A 8 C } " > < a 1 6 : c r e a t i o n I d   x m l n s : a 1 6 = " h t t p : / / s c h e m a s . m i c r o s o f t . c o m / o f f i c e / d r a w i n g / 2 0 1 0 / m a i n "   i d = " { 0 B 4 D D 2 F C - 6 9 4 E - 4 3 A 8 - A E 8 4 - 0 F 4 2 4 7 B F E 8 2 A } " / > < / a : e x t > < / a : e x t L s t > < / p : c N v P r > < p : c N v S p P r / > < p : n v P r / > < / p : n v S p P r > < p : s p P r > < a : x f r m   f l i p H = " t r u e "   f l i p V = " t r u e "   r o t = " 5 4 0 0 0 0 0 " > < a : o f f   x = " 4 3 3 6 1 0 2 "   y = " 5 3 0 2 2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0 3 "   n a m e = " T e a r d r o p   3 " > < a : e x t L s t > < a : e x t   u r i = " { C 9 7 6 7 2 7 5 - A D 2 5 - 4 4 F 4 - A 3 D C - 3 C C D 4 3 A 3 1 E D 3 } " > < a 1 6 : c r e a t i o n I d   x m l n s : a 1 6 = " h t t p : / / s c h e m a s . m i c r o s o f t . c o m / o f f i c e / d r a w i n g / 2 0 1 0 / m a i n "   i d = " { 8 B 1 1 D 4 2 A - 5 3 9 E - 4 D 9 C - B A B A - C 0 E 2 1 3 A C F A 1 B } " / > < / a : e x t > < / a : e x t L s t > < / p : c N v P r > < p : c N v S p P r / > < p : n v P r / > < / p : n v S p P r > < p : s p P r > < a : x f r m   f l i p H = " t r u e "   f l i p V = " t r u e "   r o t = " 5 4 0 0 0 0 0 " > < a : o f f   x = " 5 1 7 8 6 4 2 "   y = " 5 3 0 2 2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0 4 "   n a m e = " T e a r d r o p   3 " > < a : e x t L s t > < a : e x t   u r i = " { 0 A 4 6 2 C 8 E - 3 C 4 7 - 4 5 4 4 - 8 5 1 E - 0 6 1 F 7 0 4 B A D 7 E } " > < a 1 6 : c r e a t i o n I d   x m l n s : a 1 6 = " h t t p : / / s c h e m a s . m i c r o s o f t . c o m / o f f i c e / d r a w i n g / 2 0 1 0 / m a i n "   i d = " { 7 8 2 A 3 4 0 6 - 1 3 2 6 - 4 7 7 E - B 3 F C - B 5 8 4 2 4 E C 9 0 3 2 } " / > < / a : e x t > < / a : e x t L s t > < / p : c N v P r > < p : c N v S p P r / > < p : n v P r / > < / p : n v S p P r > < p : s p P r > < a : x f r m   f l i p H = " t r u e "   f l i p V = " t r u e "   r o t = " 5 4 0 0 0 0 0 " > < a : o f f   x = " 7 7 0 6 2 6 2 "   y = " 5 3 0 2 2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0 5 "   n a m e = " T e a r d r o p   3 " > < a : e x t L s t > < a : e x t   u r i = " { C 7 0 D C 4 C 7 - 4 E E 5 - 4 E 9 9 - 9 E 1 6 - 4 6 6 7 B 6 1 5 2 6 9 A } " > < a 1 6 : c r e a t i o n I d   x m l n s : a 1 6 = " h t t p : / / s c h e m a s . m i c r o s o f t . c o m / o f f i c e / d r a w i n g / 2 0 1 0 / m a i n "   i d = " { 4 3 B 8 3 7 2 F - D 4 A B - 4 1 1 B - B 1 A 2 - 0 2 D 7 E 0 7 8 C C E 6 } " / > < / a : e x t > < / a : e x t L s t > < / p : c N v P r > < p : c N v S p P r / > < p : n v P r / > < / p : n v S p P r > < p : s p P r > < a : x f r m   f l i p H = " t r u e "   f l i p V = " t r u e "   r o t = " 5 4 0 0 0 0 0 " > < a : o f f   x = " 6 8 6 3 7 2 2 "   y = " 5 3 0 2 2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0 6 "   n a m e = " T e a r d r o p   3 " > < a : e x t L s t > < a : e x t   u r i = " { E 7 6 A 0 5 E 3 - 1 2 6 6 - 4 9 F 0 - 9 B D B - F 3 3 A C 4 D E F 3 1 3 } " > < a 1 6 : c r e a t i o n I d   x m l n s : a 1 6 = " h t t p : / / s c h e m a s . m i c r o s o f t . c o m / o f f i c e / d r a w i n g / 2 0 1 0 / m a i n "   i d = " { 5 3 2 E D 5 1 8 - 6 4 8 F - 4 B 6 E - 9 6 D 1 - B D A 9 0 F 5 9 A 4 A 8 } " / > < / a : e x t > < / a : e x t L s t > < / p : c N v P r > < p : c N v S p P r / > < p : n v P r / > < / p : n v S p P r > < p : s p P r > < a : x f r m   f l i p H = " t r u e "   f l i p V = " t r u e "   r o t = " 5 4 0 0 0 0 0 " > < a : o f f   x = " 9 3 9 1 3 4 2 "   y = " 5 3 0 2 2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0 7 "   n a m e = " T e a r d r o p   3 " > < a : e x t L s t > < a : e x t   u r i = " { E 8 8 D B F F 6 - E 9 8 C - 4 A 4 0 - B D 5 0 - 5 6 A 3 F 2 F 7 2 A 4 4 } " > < a 1 6 : c r e a t i o n I d   x m l n s : a 1 6 = " h t t p : / / s c h e m a s . m i c r o s o f t . c o m / o f f i c e / d r a w i n g / 2 0 1 0 / m a i n "   i d = " { 3 2 9 C 2 3 1 6 - A 0 7 8 - 4 C 3 9 - A 1 A 5 - D D 7 E 9 B 8 E E A B 5 } " / > < / a : e x t > < / a : e x t L s t > < / p : c N v P r > < p : c N v S p P r / > < p : n v P r / > < / p : n v S p P r > < p : s p P r > < a : x f r m   f l i p H = " t r u e "   f l i p V = " t r u e "   r o t = " 5 4 0 0 0 0 0 " > < a : o f f   x = " 8 5 4 8 8 0 3 "   y = " 5 3 0 2 2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0 8 "   n a m e = " T e a r d r o p   3 " > < a : e x t L s t > < a : e x t   u r i = " { 9 4 3 F 0 4 E F - 1 6 A 0 - 4 9 9 6 - 9 A C 0 - 5 8 1 F D A 0 A 1 3 0 2 } " > < a 1 6 : c r e a t i o n I d   x m l n s : a 1 6 = " h t t p : / / s c h e m a s . m i c r o s o f t . c o m / o f f i c e / d r a w i n g / 2 0 1 0 / m a i n "   i d = " { 8 B C 6 9 E E 3 - 2 8 2 0 - 4 4 9 6 - 9 1 6 7 - 7 6 1 1 5 2 6 A 8 B 4 4 } " / > < / a : e x t > < / a : e x t L s t > < / p : c N v P r > < p : c N v S p P r / > < p : n v P r / > < / p : n v S p P r > < p : s p P r > < a : x f r m   f l i p H = " t r u e "   f l i p V = " t r u e "   r o t = " 5 4 0 0 0 0 0 " > < a : o f f   x = " 1 1 0 7 6 4 2 1 "   y = " 5 3 0 2 2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0 9 "   n a m e = " T e a r d r o p   3 " > < a : e x t L s t > < a : e x t   u r i = " { 9 7 0 D 8 3 1 5 - 5 4 9 3 - 4 3 7 2 - A D E 2 - 8 B B 7 F F 5 9 6 3 D B } " > < a 1 6 : c r e a t i o n I d   x m l n s : a 1 6 = " h t t p : / / s c h e m a s . m i c r o s o f t . c o m / o f f i c e / d r a w i n g / 2 0 1 0 / m a i n "   i d = " { 2 2 8 4 3 1 E A - B A 4 E - 4 2 4 1 - 9 B 7 F - D C E 3 F 7 7 6 0 2 3 1 } " / > < / a : e x t > < / a : e x t L s t > < / p : c N v P r > < p : c N v S p P r / > < p : n v P r / > < / p : n v S p P r > < p : s p P r > < a : x f r m   f l i p H = " t r u e "   f l i p V = " t r u e "   r o t = " 5 4 0 0 0 0 0 " > < a : o f f   x = " 1 0 2 3 3 8 8 2 "   y = " 5 3 0 2 2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1 0 "   n a m e = " T e a r d r o p   3 " > < a : e x t L s t > < a : e x t   u r i = " { 6 7 0 D 7 A E A - 3 9 B 8 - 4 0 5 4 - 9 0 6 D - F E C B 0 B C B 9 4 1 C } " > < a 1 6 : c r e a t i o n I d   x m l n s : a 1 6 = " h t t p : / / s c h e m a s . m i c r o s o f t . c o m / o f f i c e / d r a w i n g / 2 0 1 0 / m a i n "   i d = " { 2 7 7 A A F E 0 - A 0 7 0 - 4 4 F C - 9 5 E B - 0 1 8 C E 8 A A 1 5 0 E } " / > < / a : e x t > < / a : e x t L s t > < / p : c N v P r > < p : c N v S p P r / > < p : n v P r / > < / p : n v S p P r > < p : s p P r > < a : x f r m   f l i p H = " t r u e "   f l i p V = " t r u e "   r o t = " 5 4 0 0 0 0 0 " > < a : o f f   x = " 1 2 3 4 0 2 "   y = " 5 3 0 2 2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1 1 "   n a m e = " T e a r d r o p   3 " > < a : e x t L s t > < a : e x t   u r i = " { B E E 4 F 0 7 B - F 6 8 0 - 4 A 6 1 - A 3 6 D - 2 3 A 6 6 D E 9 D E B 7 } " > < a 1 6 : c r e a t i o n I d   x m l n s : a 1 6 = " h t t p : / / s c h e m a s . m i c r o s o f t . c o m / o f f i c e / d r a w i n g / 2 0 1 0 / m a i n "   i d = " { 0 5 5 4 0 E 9 7 - C 5 D 9 - 4 2 9 8 - A D 9 9 - A E 2 E 8 C 7 3 F 1 E 7 } " / > < / a : e x t > < / a : e x t L s t > < / p : c N v P r > < p : c N v S p P r / > < p : n v P r / > < / p : n v S p P r > < p : s p P r > < a : x f r m   f l i p H = " t r u e "   f l i p V = " t r u e "   r o t = " 5 4 0 0 0 0 0 " > < a : o f f   x = " 1 1 7 6 0 0 0 3 "   y = " 6 8 5 5 7 8 " / > < a : e x t   c x = " 5 9 5 7 8 0 "   c y = " 2 6 8 2 1 4 " / > < / a : x f r m > < a : c u s t G e o m > < a : a v L s t / > < a : g d L s t / > < a : a h L s t / > < a : c x n L s t / > < a : r e c t   b = " b "   l = " 0 "   r = " r "   t = " 0 " / > < a : p a t h L s t > < a : p a t h   h = " 2 6 8 2 1 5 "   w = " 5 9 5 7 8 0 " > < a : m o v e T o > < a : p t   x = " 2 3 0 9 5 1 "   y = " 2 3 9 4 3 1 " / > < / a : m o v e T o > < a : l n T o > < a : p t   x = " 8 9 3 9 6 "   y = " 9 7 8 7 6 " / > < / a : l n T o > < a : c u b i c B e z T o > < a : p t   x = " 7 4 0 7 5 "   y = " 1 1 3 8 8 7 " / > < a : p t   x = " 6 4 8 0 9 "   y = " 1 3 5 6 3 4 " / > < a : p t   x = " 6 4 8 0 9 "   y = " 1 5 9 5 4 4 " / > < / a : c u b i c B e z T o > < a : c u b i c B e z T o > < a : p t   x = " 6 4 8 0 9 "   y = " 2 0 9 5 6 3 " / > < a : p t   x = " 1 0 5 3 5 7 "   y = " 2 5 0 1 1 2 " / > < a : p t   x = " 1 5 5 3 7 6 "   y = " 2 5 0 1 1 2 " / > < / a : c u b i c B e z T o > < a : c u b i c B e z T o > < a : p t   x = " 1 7 4 4 5 4 "   y = " 2 4 9 7 4 6 " / > < a : p t   x = " 1 9 8 6 0 1 "   y = " 2 5 4 9 8 0 " / > < a : p t   x = " 2 1 1 4 5 8 "   y = " 2 6 8 1 4 1 " / > < / a : c u b i c B e z T o > < a : c u b i c B e z T o > < a : p t   x = " 2 1 5 8 8 5 "   y = " 2 5 7 6 8 6 " / > < a : p t   x = " 2 2 2 4 3 6 "   y = " 2 4 7 9 4 8 " / > < a : p t   x = " 2 3 0 9 5 1 "   y = " 2 3 9 4 3 1 " / > < / a : c u b i c B e z T o > < a : c l o s e / > < a : m o v e T o > < a : p t   x = " 2 5 9 7 0 6 "   y = " 2 1 9 8 9 2 " / > < / a : m o v e T o > < a : c u b i c B e z T o > < a : p t   x = " 2 4 6 5 4 6 "   y = " 2 0 7 0 3 5 " / > < a : p t   x = " 2 4 1 3 1 1 "   y = " 1 8 2 8 8 9 " / > < a : p t   x = " 2 4 1 6 7 7 "   y = " 1 6 3 8 1 1 " / > < / a : c u b i c B e z T o > < a : c u b i c B e z T o > < a : p t   x = " 2 4 1 6 7 7 "   y = " 1 1 3 7 9 2 " / > < a : p t   x = " 2 0 1 1 2 9 "   y = " 7 3 2 4 4 " / > < a : p t   x = " 1 5 1 1 1 0 "   y = " 7 3 2 4 4 " / > < / a : c u b i c B e z T o > < a : c u b i c B e z T o > < a : p t   x = " 1 2 7 2 0 0 "   y = " 7 3 2 4 4 " / > < a : p t   x = " 1 0 5 4 5 3 "   y = " 8 2 5 1 0 " / > < a : p t   x = " 8 9 4 4 1 "   y = " 9 7 8 3 1 " / > < / a : c u b i c B e z T o > < a : l n T o > < a : p t   x = " 2 3 0 9 9 6 "   y = " 2 3 9 3 8 6 " / > < / a : l n T o > < a : c u b i c B e z T o > < a : p t   x = " 2 3 9 5 1 4 "   y = " 2 3 0 8 7 1 " / > < a : p t   x = " 2 4 9 2 5 2 "   y = " 2 2 4 3 2 0 " / > < a : p t   x = " 2 5 9 7 0 6 "   y = " 2 1 9 8 9 2 " / > < / a : c u b i c B e z T o > < a : c l o s e / > < a : m o v e T o > < a : p t   x = " 3 8 2 8 6 8 "   y = " 8 2 5 9 2 " / > < / a : m o v e T o > < a : c u b i c B e z T o > < a : p t   x = " 3 7 9 8 2 5 "   y = " 6 6 0 9 1 " / > < a : p t   x = " 3 7 1 6 7 0 "   y = " 5 0 4 7 7 " / > < a : p t   x = " 3 5 8 9 1 4 "   y = " 3 7 7 2 2 " / > < / a : c u b i c B e z T o > < a : c u b i c B e z T o > < a : p t   x = " 3 4 2 0 0 7 "   y = " 2 0 8 1 5 " / > < a : p t   x = " 3 2 0 0 7 8 "   y = " 1 1 9 8 9 " / > < a : p t   x = " 2 9 7 9 2 2 "   y = " 1 1 5 0 1 " / > < / a : c u b i c B e z T o > < a : l n T o > < a : p t   x = " 2 9 7 9 2 2 "   y = " 9 6 6 6 7 " / > < / a : l n T o > < a : l n T o > < a : p t   x = " 2 9 7 8 5 8 "   y = " 9 6 6 6 7 " / > < / a : l n T o > < a : l n T o > < a : p t   x = " 2 9 7 8 5 8 "   y = " 1 1 5 0 1 " / > < / a : l n T o > < a : c u b i c B e z T o > < a : p t   x = " 2 7 5 7 0 3 "   y = " 1 1 9 9 0 " / > < a : p t   x = " 2 5 3 7 7 3 "   y = " 2 0 8 1 5 " / > < a : p t   x = " 2 3 6 8 6 6 "   y = " 3 7 7 2 2 " / > < / a : c u b i c B e z T o > < a : c u b i c B e z T o > < a : p t   x = " 2 2 4 1 0 5 "   y = " 5 0 4 8 3 " / > < a : p t   x = " 2 1 5 9 4 8 "   y = " 6 6 1 0 5 " / > < a : p t   x = " 2 1 2 9 3 9 "   y = " 8 2 6 1 3 " / > < / a : c u b i c B e z T o > < a : c u b i c B e z T o > < a : p t   x = " 2 3 7 5 2 6 "   y = " 1 0 0 9 0 2 " / > < a : p t   x = " 2 5 3 2 3 3 "   y = " 1 3 0 2 4 1 " / > < a : p t   x = " 2 5 3 2 3 3 "   y = " 1 6 3 2 4 8 " / > < / a : c u b i c B e z T o > < a : c u b i c B e z T o > < a : p t   x = " 2 5 2 7 3 5 "   y = " 1 8 9 2 3 2 " / > < a : p t   x = " 2 5 6 5 2 5 "   y = " 2 0 5 2 1 0 " / > < a : p t   x = " 2 7 2 8 7 7 "   y = " 2 1 5 1 6 7 " / > < / a : c u b i c B e z T o > < a : c u b i c B e z T o > < a : p t   x = " 2 8 9 1 2 6 "   y = " 2 1 0 6 8 7 " / > < a : p t   x = " 3 0 6 3 4 0 "   y = " 2 1 0 7 6 7 " / > < a : p t   x = " 3 2 2 5 7 7 "   y = " 2 1 5 3 8 0 " / > < / a : c u b i c B e z T o > < a : c u b i c B e z T o > < a : p t   x = " 3 2 4 6 5 5 "   y = " 2 1 4 1 3 6 " / > < a : p t   x = " 3 2 6 5 3 4 "   y = " 2 1 2 7 9 7 " / > < a : p t   x = " 3 2 8 2 2 9 "   y = " 2 1 1 3 5 5 " / > < / a : c u b i c B e z T o > < a : c u b i c B e z T o > < a : p t   x = " 3 4 0 0 9 7 "   y = " 2 0 1 2 6 3 " / > < a : p t   x = " 3 4 2 9 8 6 "   y = " 1 8 6 1 3 8 " / > < a : p t   x = " 3 4 2 5 4 7 "   y = " 1 6 3 2 4 8 " / > < / a : c u b i c B e z T o > < a : c u b i c B e z T o > < a : p t   x = " 3 4 2 5 4 7 "   y = " 1 3 0 2 2 8 " / > < a : p t   x = " 3 5 8 2 6 5 "   y = " 1 0 0 8 8 0 " / > < a : p t   x = " 3 8 2 8 6 8 "   y = " 8 2 5 9 2 " / > < / a : c u b i c B e z T o > < a : c l o s e / > < a : m o v e T o > < a : p t   x = " 5 0 6 3 3 9 "   y = " 9 7 8 3 0 " / > < / a : m o v e T o > < a : c u b i c B e z T o > < a : p t   x = " 4 9 0 3 2 7 "   y = " 8 2 5 0 9 " / > < a : p t   x = " 4 6 8 5 8 1 "   y = " 7 3 2 4 4 " / > < a : p t   x = " 4 4 4 6 7 0 "   y = " 7 3 2 4 4 " / > < / a : c u b i c B e z T o > < a : c u b i c B e z T o > < a : p t   x = " 3 9 4 6 5 1 "   y = " 7 3 2 4 4 " / > < a : p t   x = " 3 5 4 1 0 3 "   y = " 1 1 3 7 9 2 " / > < a : p t   x = " 3 5 4 1 0 3 "   y = " 1 6 3 8 1 1 " / > < / a : c u b i c B e z T o > < a : c u b i c B e z T o > < a : p t   x = " 3 5 4 4 6 9 "   y = " 1 8 2 9 1 4 " / > < a : p t   x = " 3 4 9 2 2 0 "   y = " 2 0 7 0 9 9 " / > < a : p t   x = " 3 3 6 0 2 3 "   y = " 2 1 9 9 4 4 " / > < / a : c u b i c B e z T o > < a : c u b i c B e z T o > < a : p t   x = " 3 4 6 5 1 9 "   y = " 2 2 4 3 1 4 " / > < a : p t   x = " 3 5 6 2 6 3 "   y = " 2 3 0 8 6 7 " / > < a : p t   x = " 3 6 4 7 8 3 "   y = " 2 3 9 3 8 6 " / > < / a : c u b i c B e z T o > < a : c l o s e / > < a : m o v e T o > < a : p t   x = " 5 3 0 9 7 1 "   y = " 1 5 9 5 4 4 " / > < / a : m o v e T o > < a : c u b i c B e z T o > < a : p t   x = " 5 3 0 9 7 1 "   y = " 1 3 5 6 3 4 " / > < a : p t   x = " 5 2 1 7 0 5 "   y = " 1 1 3 8 8 7 " / > < a : p t   x = " 5 0 6 3 8 4 "   y = " 9 7 8 7 6 " / > < / a : c u b i c B e z T o > < a : l n T o > < a : p t   x = " 3 6 4 8 2 8 "   y = " 2 3 9 4 3 1 " / > < / a : l n T o > < a : c u b i c B e z T o > < a : p t   x = " 3 7 3 3 4 8 "   y = " 2 4 7 9 5 2 " / > < a : p t   x = " 3 7 9 9 0 1 "   y = " 2 5 7 6 9 5 " / > < a : p t   x = " 3 8 4 2 7 0 "   y = " 2 6 8 1 9 2 " / > < / a : c u b i c B e z T o > < a : c u b i c B e z T o > < a : p t   x = " 3 9 7 1 1 5 "   y = " 2 5 4 9 9 4 " / > < a : p t   x = " 4 2 1 3 0 0 "   y = " 2 4 9 7 4 5 " / > < a : p t   x = " 4 4 0 4 0 4 "   y = " 2 5 0 1 1 1 " / > < / a : c u b i c B e z T o > < a : c u b i c B e z T o > < a : p t   x = " 4 6 5 4 1 3 "   y = " 2 5 0 1 1 2 " / > < a : p t   x = " 4 8 8 0 5 5 "   y = " 2 3 9 9 7 4 " / > < a : p t   x = " 5 0 4 4 4 4 "   y = " 2 2 3 5 8 5 " / > < / a : c u b i c B e z T o > < a : c u b i c B e z T o > < a : p t   x = " 5 2 0 8 3 4 "   y = " 2 0 7 1 9 6 " / > < a : p t   x = " 5 3 0 9 7 1 "   y = " 1 8 4 5 5 4 " / > < a : p t   x = " 5 3 0 9 7 1 "   y = " 1 5 9 5 4 4 " / > < / a : c u b i c B e z T o > < a : c l o s e / > < a : m o v e T o > < a : p t   x = " 5 9 5 7 8 0 "   y = " 2 6 8 2 1 5 " / > < / a : m o v e T o > < a : l n T o > < a : p t   x = " 5 8 1 9 6 9 "   y = " 2 6 8 2 1 5 " / > < / a : l n T o > < a : c u b i c B e z T o > < a : p t   x = " 5 7 8 7 4 3 "   y = " 2 5 9 6 5 4 " / > < a : p t   x = " 5 7 3 2 6 6 "   y = " 2 5 2 0 7 4 " / > < a : p t   x = " 5 6 6 4 9 2 "   y = " 2 4 5 3 0 0 " / > < / a : c u b i c B e z T o > < a : c u b i c B e z T o > < a : p t   x = " 5 5 3 7 3 7 "   y = " 2 3 2 5 4 5 " / > < a : p t   x = " 5 3 8 1 2 3 "   y = " 2 2 4 3 8 9 " / > < a : p t   x = " 5 2 1 6 2 3 "   y = " 2 2 1 3 4 7 " / > < / a : c u b i c B e z T o > < a : c u b i c B e z T o > < a : p t   x = " 5 1 9 1 7 4 "   y = " 2 2 5 2 0 5 " / > < a : p t   x = " 5 1 6 1 7 4 "   y = " 2 2 8 6 3 3 " / > < a : p t   x = " 5 1 2 9 6 0 "   y = " 2 3 1 8 4 7 " / > < / a : c u b i c B e z T o > < a : c u b i c B e z T o > < a : p t   x = " 4 9 4 5 3 5 "   y = " 2 5 0 2 7 2 " / > < a : p t   x = " 4 6 9 0 8 2 "   y = " 2 6 1 6 6 7 " / > < a : p t   x = " 4 4 0 9 6 7 "   y = " 2 6 1 6 6 7 " / > < / a : c u b i c B e z T o > < a : c u b i c B e z T o > < a : p t   x = " 4 2 5 6 2 9 "   y = " 2 6 1 3 7 3 " / > < a : p t   x = " 4 1 3 7 7 7 "   y = " 2 6 2 5 7 4 " / > < a : p t   x = " 4 0 5 1 8 6 "   y = " 2 6 8 2 1 5 " / > < / a : c u b i c B e z T o > < a : l n T o > < a : p t   x = " 3 7 2 0 3 8 "   y = " 2 6 8 2 1 5 " / > < / a : l n T o > < a : c u b i c B e z T o > < a : p t   x = " 3 6 9 1 7 8 "   y = " 2 6 0 0 7 8 " / > < a : p t   x = " 3 6 4 0 4 2 "   y = " 2 5 2 9 4 8 " / > < a : p t   x = " 3 5 7 6 7 9 "   y = " 2 4 6 5 8 1 " / > < / a : c u b i c B e z T o > < a : l n T o > < a : p t   x = " 3 4 9 4 5 1 "   y = " 2 5 4 8 0 8 " / > < / a : l n T o > < a : l n T o > < a : p t   x = " 3 4 9 4 2 8 "   y = " 2 5 4 7 8 6 " / > < / a : l n T o > < a : c u b i c B e z T o > < a : p t   x = " 3 4 9 4 2 1 "   y = " 2 5 4 7 7 9 " / > < a : p t   x = " 3 4 9 4 1 3 "   y = " 2 5 4 7 7 1 " / > < a : p t   x = " 3 4 9 4 0 6 "   y = " 2 5 4 7 6 3 " / > < / a : c u b i c B e z T o > < a : l n T o > < a : p t   x = " 3 5 7 6 3 4 "   y = " 2 4 6 5 3 6 " / > < / a : l n T o > < a : c u b i c B e z T o > < a : p t   x = " 3 2 4 6 3 2 "   y = " 2 1 3 5 5 4 " / > < a : p t   x = " 2 7 1 1 4 8 "   y = " 2 1 3 5 5 4 " / > < a : p t   x = " 2 3 8 1 4 7 "   y = " 2 4 6 5 3 6 " / > < / a : c u b i c B e z T o > < a : l n T o > < a : p t   x = " 2 4 6 3 7 4 "   y = " 2 5 4 7 6 3 " / > < / a : l n T o > < a : c u b i c B e z T o > < a : p t   x = " 2 4 6 3 6 7 "   y = " 2 5 4 7 7 1 " / > < a : p t   x = " 2 4 6 3 5 9 "   y = " 2 5 4 7 7 9 " / > < a : p t   x = " 2 4 6 3 5 2 "   y = " 2 5 4 7 8 6 " / > < / a : c u b i c B e z T o > < a : c u b i c B e z T o > < a : p t   x = " 2 4 6 3 4 4 "   y = " 2 5 4 7 9 4 " / > < a : p t   x = " 2 4 6 3 3 7 "   y = " 2 5 4 8 0 1 " / > < a : p t   x = " 2 4 6 3 2 9 "   y = " 2 5 4 8 0 8 " / > < / a : c u b i c B e z T o > < a : l n T o > < a : p t   x = " 2 3 8 1 0 1 "   y = " 2 4 6 5 8 1 " / > < / a : l n T o > < a : l n T o > < a : p t   x = " 2 2 3 7 4 2 "   y = " 2 6 8 2 1 5 " / > < / a : l n T o > < a : l n T o > < a : p t   x = " 1 9 0 5 4 6 "   y = " 2 6 8 2 1 5 " / > < / a : l n T o > < a : c u b i c B e z T o > < a : p t   x = " 1 8 1 9 6 9 "   y = " 2 6 2 5 7 0 " / > < a : p t   x = " 1 7 0 1 3 0 "   y = " 2 6 1 3 7 4 " / > < a : p t   x = " 1 5 4 8 1 3 "   y = " 2 6 1 6 6 8 " / > < / a : c u b i c B e z T o > < a : c u b i c B e z T o > < a : p t   x = " 1 2 1 8 0 6 "   y = " 2 6 1 6 6 8 " / > < a : p t   x = " 9 2 4 6 7 "   y = " 2 4 5 9 6 1 " / > < a : p t   x = " 7 4 1 7 8 "   y = " 2 2 1 3 7 3 " / > < / a : c u b i c B e z T o > < a : c u b i c B e z T o > < a : p t   x = " 5 7 6 7 1 "   y = " 2 2 4 3 8 2 " / > < a : p t   x = " 4 2 0 4 9 "   y = " 2 3 2 5 3 9 " / > < a : p t   x = " 2 9 2 8 8 "   y = " 2 4 5 3 0 0 " / > < / a : c u b i c B e z T o > < a : l n T o > < a : p t   x = " 1 3 8 1 1 "   y = " 2 6 8 2 1 5 " / > < / a : l n T o > < a : l n T o > < a : p t   x = " 0 "   y = " 2 6 8 2 1 5 " / > < / a : l n T o > < a : c u b i c B e z T o > < a : p t   x = " 4 7 0 5 "   y = " 2 5 6 7 2 3 " / > < a : p t   x = " 1 1 8 3 9 "   y = " 2 4 6 0 4 8 " / > < a : p t   x = " 2 1 1 5 7 "   y = " 2 3 6 7 3 1 " / > < / a : c u b i c B e z T o > < a : c u b i c B e z T o > < a : p t   x = " 3 4 3 2 4 "   y = " 2 2 3 5 6 4 " / > < a : p t   x = " 5 0 2 0 0 "   y = " 2 1 4 7 5 7 " / > < a : p t   x = " 6 7 0 8 0 "   y = " 2 1 0 6 8 4 " / > < / a : c u b i c B e z T o > < a : c u b i c B e z T o > < a : p t   x = " 5 7 9 8 9 "   y = " 1 9 5 8 9 5 " / > < a : p t   x = " 5 3 0 0 0 "   y = " 1 7 8 4 5 7 " / > < a : p t   x = " 5 3 0 0 0 "   y = " 1 5 9 8 5 4 " / > < / a : c u b i c B e z T o > < a : c u b i c B e z T o > < a : p t   x = " 5 3 0 0 0 "   y = " 1 3 2 6 0 4 " / > < a : p t   x = " 6 3 7 0 5 "   y = " 1 0 7 8 5 4 " / > < a : p t   x = " 8 1 2 8 6 "   y = " 8 9 7 2 1 " / > < / a : c u b i c B e z T o > < a : l n T o > < a : p t   x = " 8 1 2 8 6 "   y = " 8 9 7 2 1 " / > < / a : l n T o > < a : c u b i c B e z T o > < a : p t   x = " 9 9 4 2 0 "   y = " 7 2 1 4 0 " / > < a : p t   x = " 1 2 4 1 7 0 "   y = " 6 1 4 3 5 " / > < a : p t   x = " 1 5 1 4 2 0 "   y = " 6 1 4 3 5 " / > < / a : c u b i c B e z T o > < a : c u b i c B e z T o > < a : p t   x = " 1 7 0 0 2 3 "   y = " 6 1 4 3 5 " / > < a : p t   x = " 1 8 7 4 6 1 "   y = " 6 6 4 2 4 " / > < a : p t   x = " 2 0 2 2 5 0 "   y = " 7 5 5 1 5 " / > < / a : c u b i c B e z T o > < a : c u b i c B e z T o > < a : p t   x = " 2 0 6 3 2 3 "   y = " 5 8 6 3 5 " / > < a : p t   x = " 2 1 5 1 3 0 "   y = " 4 2 7 5 8 " / > < a : p t   x = " 2 2 8 2 9 7 "   y = " 2 9 5 9 1 " / > < / a : c u b i c B e z T o > < a : c u b i c B e z T o > < a : p t   x = " 2 4 7 5 6 6 "   y = " 1 0 3 2 2 " / > < a : p t   x = " 2 7 2 6 3 6 "   y = " 3 9 1 " / > < a : p t   x = " 2 9 7 8 9 0 "   y = " 0 " / > < / a : c u b i c B e z T o > < a : l n T o > < a : p t   x = " 2 9 7 8 9 0 "   y = " 0 " / > < / a : l n T o > < a : c u b i c B e z T o > < a : p t   x = " 3 2 3 1 4 4 "   y = " 3 9 1 " / > < a : p t   x = " 3 4 8 2 1 5 "   y = " 1 0 3 2 2 " / > < a : p t   x = " 3 6 7 4 8 4 "   y = " 2 9 5 9 1 " / > < / a : c u b i c B e z T o > < a : c u b i c B e z T o > < a : p t   x = " 3 8 0 6 4 4 "   y = " 4 2 7 5 1 " / > < a : p t   x = " 3 8 9 4 4 8 "   y = " 5 8 6 1 8 " / > < a : p t   x = " 3 9 3 6 0 4 "   y = " 7 5 4 7 4 " / > < / a : c u b i c B e z T o > < a : c u b i c B e z T o > < a : p t   x = " 4 0 8 3 7 6 "   y = " 6 6 4 0 8 " / > < a : p t   x = " 4 2 5 7 8 7 "   y = " 6 1 4 3 4 " / > < a : p t   x = " 4 4 4 3 6 0 "   y = " 6 1 4 3 4 " / > < / a : c u b i c B e z T o > < a : c u b i c B e z T o > < a : p t   x = " 4 7 1 6 1 0 "   y = " 6 1 4 3 4 " / > < a : p t   x = " 4 9 6 3 6 0 "   y = " 7 2 1 4 0 " / > < a : p t   x = " 5 1 4 4 9 4 "   y = " 8 9 7 2 1 " / > < / a : c u b i c B e z T o > < a : c u b i c B e z T o > < a : p t   x = " 5 3 2 0 7 5 "   y = " 1 0 7 8 5 4 " / > < a : p t   x = " 5 4 2 7 8 0 "   y = " 1 3 2 6 0 4 " / > < a : p t   x = " 5 4 2 7 8 0 "   y = " 1 5 9 8 5 4 " / > < / a : c u b i c B e z T o > < a : c u b i c B e z T o > < a : p t   x = " 5 4 2 7 8 0 "   y = " 1 7 8 4 2 7 " / > < a : p t   x = " 5 3 7 8 0 7 "   y = " 1 9 5 8 3 9 " / > < a : p t   x = " 5 2 8 7 4 0 "   y = " 2 1 0 6 1 0 " / > < / a : c u b i c B e z T o > < a : c u b i c B e z T o > < a : p t   x = " 5 4 5 5 9 6 "   y = " 2 1 4 7 6 6 " / > < a : p t   x = " 5 6 1 4 6 3 "   y = " 2 2 3 5 7 0 " / > < a : p t   x = " 5 7 4 6 2 4 "   y = " 2 3 6 7 3 1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1 2 "   n a m e = " O v a l   1 6 6 6 " > < a : e x t L s t > < a : e x t   u r i = " { 8 D 5 B 2 7 3 2 - 9 8 9 C - 4 9 3 B - B 3 E D - 4 2 1 6 F C 6 9 E 4 D 5 } " > < a 1 6 : c r e a t i o n I d   x m l n s : a 1 6 = " h t t p : / / s c h e m a s . m i c r o s o f t . c o m / o f f i c e / d r a w i n g / 2 0 1 0 / m a i n "   i d = " { C 3 8 4 A 1 6 C - 7 0 A F - 4 2 1 6 - 8 3 6 B - A E 9 6 9 0 0 E 1 8 0 1 } " / > < / a : e x t > < / a : e x t L s t > < / p : c N v P r > < p : c N v S p P r / > < p : n v P r / > < / p : n v S p P r > < p : s p P r > < a : x f r m   r o t = " 0 " > < a : o f f   x = " 7 0 8 6 6 5 3 "   y = " 7 5 1 0 1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1 3 "   n a m e = " O v a l   1 6 6 7 " > < a : e x t L s t > < a : e x t   u r i = " { 6 0 9 D 5 3 D 3 - F 0 E 4 - 4 0 A D - 9 E 8 B - 0 5 2 3 6 0 A 2 7 F 9 1 } " > < a 1 6 : c r e a t i o n I d   x m l n s : a 1 6 = " h t t p : / / s c h e m a s . m i c r o s o f t . c o m / o f f i c e / d r a w i n g / 2 0 1 0 / m a i n "   i d = " { F 8 4 7 1 D 5 4 - 0 A 2 C - 4 D B 0 - A 6 2 2 - 9 4 C 6 C E E 0 9 5 6 2 } " / > < / a : e x t > < / a : e x t L s t > < / p : c N v P r > < p : c N v S p P r / > < p : n v P r / > < / p : n v S p P r > < p : s p P r > < a : x f r m   r o t = " 0 " > < a : o f f   x = " 3 4 6 3 3 3 "   y = " 7 5 1 0 1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1 4 "   n a m e = " O v a l   1 6 6 8 " > < a : e x t L s t > < a : e x t   u r i = " { 7 E F 3 7 2 3 C - B D 5 3 - 4 3 A 5 - 9 6 D F - 1 7 B F A 5 5 5 C 2 A D } " > < a 1 6 : c r e a t i o n I d   x m l n s : a 1 6 = " h t t p : / / s c h e m a s . m i c r o s o f t . c o m / o f f i c e / d r a w i n g / 2 0 1 0 / m a i n "   i d = " { D 9 6 E 3 6 E D - 6 4 8 1 - 4 4 8 C - 8 E 5 5 - 6 0 2 F 5 2 D 8 7 6 1 9 } " / > < / a : e x t > < / a : e x t L s t > < / p : c N v P r > < p : c N v S p P r / > < p : n v P r / > < / p : n v S p P r > < p : s p P r > < a : x f r m   r o t = " 0 " > < a : o f f   x = " 1 1 8 8 8 7 3 "   y = " 7 5 1 0 1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1 5 "   n a m e = " O v a l   1 6 6 9 " > < a : e x t L s t > < a : e x t   u r i = " { F E F 9 6 6 0 0 - F 0 D 2 - 4 7 C 5 - 8 3 B F - 2 7 D 9 B 0 8 6 5 4 C E } " > < a 1 6 : c r e a t i o n I d   x m l n s : a 1 6 = " h t t p : / / s c h e m a s . m i c r o s o f t . c o m / o f f i c e / d r a w i n g / 2 0 1 0 / m a i n "   i d = " { 1 1 A B E 6 C A - 0 F A 7 - 4 A A 6 - 8 B 4 1 - E B F D 3 C D B F 5 5 8 } " / > < / a : e x t > < / a : e x t L s t > < / p : c N v P r > < p : c N v S p P r / > < p : n v P r / > < / p : n v S p P r > < p : s p P r > < a : x f r m   r o t = " 0 " > < a : o f f   x = " 2 0 3 1 4 1 3 "   y = " 7 5 1 0 1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1 6 "   n a m e = " O v a l   1 6 7 0 " > < a : e x t L s t > < a : e x t   u r i = " { C 9 D D D 9 0 5 - D F E 7 - 4 4 F B - 9 8 8 3 - 9 B 4 6 B 5 8 4 2 E D 2 } " > < a 1 6 : c r e a t i o n I d   x m l n s : a 1 6 = " h t t p : / / s c h e m a s . m i c r o s o f t . c o m / o f f i c e / d r a w i n g / 2 0 1 0 / m a i n "   i d = " { 7 2 9 3 9 F A E - 5 5 1 2 - 4 1 4 3 - 9 5 F E - E 5 B 0 A D 9 0 3 7 5 6 } " / > < / a : e x t > < / a : e x t L s t > < / p : c N v P r > < p : c N v S p P r / > < p : n v P r / > < / p : n v S p P r > < p : s p P r > < a : x f r m   r o t = " 0 " > < a : o f f   x = " 2 8 7 3 9 5 3 "   y = " 7 5 1 0 1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1 7 "   n a m e = " O v a l   1 6 7 1 " > < a : e x t L s t > < a : e x t   u r i = " { 8 B D 2 B C E B - 8 6 9 A - 4 0 1 7 - 8 F 3 2 - 9 F 6 3 4 4 B 8 A 9 D E } " > < a 1 6 : c r e a t i o n I d   x m l n s : a 1 6 = " h t t p : / / s c h e m a s . m i c r o s o f t . c o m / o f f i c e / d r a w i n g / 2 0 1 0 / m a i n "   i d = " { F 4 5 1 6 4 A 1 - 2 4 A 4 - 4 9 7 5 - 8 F 1 B - 7 A 9 9 6 2 3 F 8 A 3 5 } " / > < / a : e x t > < / a : e x t L s t > < / p : c N v P r > < p : c N v S p P r / > < p : n v P r / > < / p : n v S p P r > < p : s p P r > < a : x f r m   r o t = " 0 " > < a : o f f   x = " 3 7 1 6 4 9 3 "   y = " 7 5 1 0 1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1 8 "   n a m e = " O v a l   1 6 7 2 " > < a : e x t L s t > < a : e x t   u r i = " { 4 E A 6 1 C 3 C - A D 7 4 - 4 4 9 5 - B D 3 7 - 2 9 C E 6 9 E C A 2 D D } " > < a 1 6 : c r e a t i o n I d   x m l n s : a 1 6 = " h t t p : / / s c h e m a s . m i c r o s o f t . c o m / o f f i c e / d r a w i n g / 2 0 1 0 / m a i n "   i d = " { 4 9 8 F 1 4 8 A - 7 1 D D - 4 0 A C - B 8 3 D - 7 7 8 7 B C D 3 8 E E E } " / > < / a : e x t > < / a : e x t L s t > < / p : c N v P r > < p : c N v S p P r / > < p : n v P r / > < / p : n v S p P r > < p : s p P r > < a : x f r m   r o t = " 0 " > < a : o f f   x = " 4 5 5 9 0 3 3 "   y = " 7 5 1 0 1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1 9 "   n a m e = " O v a l   1 6 7 3 " > < a : e x t L s t > < a : e x t   u r i = " { 5 7 D E 2 9 2 A - F D 1 B - 4 7 8 C - 8 A 0 3 - 9 9 A 2 D 8 3 A F E 5 F } " > < a 1 6 : c r e a t i o n I d   x m l n s : a 1 6 = " h t t p : / / s c h e m a s . m i c r o s o f t . c o m / o f f i c e / d r a w i n g / 2 0 1 0 / m a i n "   i d = " { 5 A C C D 2 D 7 - C A D 7 - 4 5 D 0 - 9 B D 3 - 3 C E C E E 8 5 E 1 2 8 } " / > < / a : e x t > < / a : e x t L s t > < / p : c N v P r > < p : c N v S p P r / > < p : n v P r / > < / p : n v S p P r > < p : s p P r > < a : x f r m   r o t = " 0 " > < a : o f f   x = " 5 4 0 1 5 7 3 "   y = " 7 5 1 0 1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2 0 "   n a m e = " O v a l   1 6 7 4 " > < a : e x t L s t > < a : e x t   u r i = " { A 1 5 5 4 8 7 A - 1 7 1 E - 4 9 8 4 - B B 6 7 - 4 2 8 E 3 F E 6 F 2 F A } " > < a 1 6 : c r e a t i o n I d   x m l n s : a 1 6 = " h t t p : / / s c h e m a s . m i c r o s o f t . c o m / o f f i c e / d r a w i n g / 2 0 1 0 / m a i n "   i d = " { 0 B 4 B 3 8 F 8 - 3 5 F 2 - 4 1 8 A - B F 0 E - 7 D E 1 3 2 7 3 C 5 0 3 } " / > < / a : e x t > < / a : e x t L s t > < / p : c N v P r > < p : c N v S p P r / > < p : n v P r / > < / p : n v S p P r > < p : s p P r > < a : x f r m   r o t = " 0 " > < a : o f f   x = " 6 2 4 4 1 1 3 "   y = " 7 5 1 0 1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2 1 "   n a m e = " O v a l   1 6 7 5 " > < a : e x t L s t > < a : e x t   u r i = " { 4 D 4 9 E C 2 2 - B 5 6 2 - 4 2 5 E - 8 9 F 3 - D F 0 2 2 A 2 2 B 4 A 6 } " > < a 1 6 : c r e a t i o n I d   x m l n s : a 1 6 = " h t t p : / / s c h e m a s . m i c r o s o f t . c o m / o f f i c e / d r a w i n g / 2 0 1 0 / m a i n "   i d = " { 3 D 5 6 4 8 0 A - 0 C 1 4 - 4 1 D 0 - B 2 9 F - 2 C 5 B 7 D 4 E F 9 0 0 } " / > < / a : e x t > < / a : e x t L s t > < / p : c N v P r > < p : c N v S p P r / > < p : n v P r / > < / p : n v S p P r > < p : s p P r > < a : x f r m   r o t = " 0 " > < a : o f f   x = " 8 7 7 1 7 3 3 "   y = " 7 5 1 0 1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2 2 "   n a m e = " O v a l   1 6 7 6 " > < a : e x t L s t > < a : e x t   u r i = " { B C 4 0 C 2 F 9 - 1 6 8 D - 4 0 9 3 - 8 B 6 1 - B 7 8 A F 3 5 E 1 1 E A } " > < a 1 6 : c r e a t i o n I d   x m l n s : a 1 6 = " h t t p : / / s c h e m a s . m i c r o s o f t . c o m / o f f i c e / d r a w i n g / 2 0 1 0 / m a i n "   i d = " { 1 C 7 6 7 C 4 8 - A A 9 B - 4 0 5 F - A B E 2 - B 3 3 9 0 D 0 C 0 1 3 8 } " / > < / a : e x t > < / a : e x t L s t > < / p : c N v P r > < p : c N v S p P r / > < p : n v P r / > < / p : n v S p P r > < p : s p P r > < a : x f r m   r o t = " 0 " > < a : o f f   x = " 7 9 2 9 1 9 2 "   y = " 7 5 1 0 1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2 3 "   n a m e = " O v a l   1 6 7 7 " > < a : e x t L s t > < a : e x t   u r i = " { 8 4 0 8 3 6 B A - 8 3 9 2 - 4 1 9 C - 9 8 4 3 - A B 7 F 5 1 D 9 F 3 C 8 } " > < a 1 6 : c r e a t i o n I d   x m l n s : a 1 6 = " h t t p : / / s c h e m a s . m i c r o s o f t . c o m / o f f i c e / d r a w i n g / 2 0 1 0 / m a i n "   i d = " { 9 0 9 6 A 8 2 1 - 2 B 9 1 - 4 C A 5 - B 8 9 3 - 6 8 0 D 5 6 2 3 A 8 8 2 } " / > < / a : e x t > < / a : e x t L s t > < / p : c N v P r > < p : c N v S p P r / > < p : n v P r / > < / p : n v S p P r > < p : s p P r > < a : x f r m   r o t = " 0 " > < a : o f f   x = " 1 0 4 5 6 8 1 3 "   y = " 7 5 1 0 1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2 4 "   n a m e = " O v a l   1 6 7 8 " > < a : e x t L s t > < a : e x t   u r i = " { 0 E 5 B 8 D D C - 8 0 E 2 - 4 E 0 6 - B 9 1 2 - 4 4 8 0 0 4 A 9 A 6 3 0 } " > < a 1 6 : c r e a t i o n I d   x m l n s : a 1 6 = " h t t p : / / s c h e m a s . m i c r o s o f t . c o m / o f f i c e / d r a w i n g / 2 0 1 0 / m a i n "   i d = " { 9 F A 5 6 8 6 8 - 7 C C F - 4 2 9 8 - 9 A 3 F - E 5 5 3 D 6 4 6 E E F 5 } " / > < / a : e x t > < / a : e x t L s t > < / p : c N v P r > < p : c N v S p P r / > < p : n v P r / > < / p : n v S p P r > < p : s p P r > < a : x f r m   r o t = " 0 " > < a : o f f   x = " 9 6 1 4 2 7 3 "   y = " 7 5 1 0 1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2 5 "   n a m e = " O v a l   8 6 0 " > < a : e x t L s t > < a : e x t   u r i = " { 3 D 8 F 7 4 F 4 - 4 6 C 7 - 4 F B 0 - A E 1 B - 6 D 8 B E 8 4 7 7 6 A 4 } " > < a 1 6 : c r e a t i o n I d   x m l n s : a 1 6 = " h t t p : / / s c h e m a s . m i c r o s o f t . c o m / o f f i c e / d r a w i n g / 2 0 1 0 / m a i n "   i d = " { 7 2 B C 7 9 C 8 - B C B A - 4 0 7 B - A A F B - 8 D 8 A 2 7 6 E 3 A 4 E } " / > < / a : e x t > < / a : e x t L s t > < / p : c N v P r > < p : c N v S p P r / > < p : n v P r / > < / p : n v S p P r > < p : s p P r > < a : x f r m   r o t = " 0 " > < a : o f f   x = " 1 2 1 4 1 8 9 2 "   y = " 7 5 8 8 5 2 " / > < a : e x t   c x = " 5 0 1 0 9 "   c y = " 3 5 3 8 4 3 3 " / > < / a : x f r m > < a : c u s t G e o m > < a : a v L s t / > < a : g d L s t / > < a : a h L s t / > < a : c x n L s t / > < a : r e c t   b = " b "   l = " 0 "   r = " r "   t = " 0 " / > < a : p a t h L s t > < a : p a t h   h = " 3 5 3 8 4 3 3 "   w = " 5 0 1 0 9 " > < a : m o v e T o > < a : p t   x = " 5 0 1 0 9 "   y = " 3 3 8 4 3 5 5 " / > < / a : m o v e T o > < a : l n T o > < a : p t   x = " 5 0 1 0 9 "   y = " 3 5 3 8 4 3 3 " / > < / a : l n T o > < a : c u b i c B e z T o > < a : p t   x = " 2 0 4 9 7 "   y = " 3 5 2 5 4 6 1 " / > < a : p t   x = " 0 "   y = " 3 4 9 5 8 2 1 " / > < a : p t   x = " 0 "   y = " 3 4 6 1 3 9 4 " / > < / a : c u b i c B e z T o > < a : c u b i c B e z T o > < a : p t   x = " 0 "   y = " 3 4 2 6 9 6 7 " / > < a : p t   x = " 2 0 4 9 7 "   y = " 3 3 9 7 3 2 7 " / > < a : p t   x = " 5 0 1 0 9 "   y = " 3 3 8 4 3 5 5 " / > < / a : c u b i c B e z T o > < a : c l o s e / > < a : m o v e T o > < a : p t   x = " 5 0 1 0 9 "   y = " 2 5 3 8 3 5 0 " / > < / a : m o v e T o > < a : l n T o > < a : p t   x = " 5 0 1 0 9 "   y = " 2 6 9 2 4 2 8 " / > < / a : l n T o > < a : c u b i c B e z T o > < a : p t   x = " 2 0 4 9 7 "   y = " 2 6 7 9 4 5 6 " / > < a : p t   x = " 0 "   y = " 2 6 4 9 8 1 6 " / > < a : p t   x = " 0 "   y = " 2 6 1 5 3 8 9 " / > < / a : c u b i c B e z T o > < a : c u b i c B e z T o > < a : p t   x = " 0 "   y = " 2 5 8 0 9 6 2 " / > < a : p t   x = " 2 0 4 9 7 "   y = " 2 5 5 1 3 2 2 " / > < a : p t   x = " 5 0 1 0 9 "   y = " 2 5 3 8 3 5 0 " / > < / a : c u b i c B e z T o > < a : c l o s e / > < a : m o v e T o > < a : p t   x = " 5 0 1 0 9 "   y = " 1 6 8 8 0 9 5 " / > < / a : m o v e T o > < a : l n T o > < a : p t   x = " 5 0 1 0 9 "   y = " 1 8 4 2 1 7 3 " / > < / a : l n T o > < a : c u b i c B e z T o > < a : p t   x = " 2 0 4 9 7 "   y = " 1 8 2 9 2 0 1 " / > < a : p t   x = " 0 "   y = " 1 7 9 9 5 6 1 " / > < a : p t   x = " 0 "   y = " 1 7 6 5 1 3 4 " / > < / a : c u b i c B e z T o > < a : c u b i c B e z T o > < a : p t   x = " 0 "   y = " 1 7 3 0 7 0 7 " / > < a : p t   x = " 2 0 4 9 7 "   y = " 1 7 0 1 0 6 7 " / > < a : p t   x = " 5 0 1 0 9 "   y = " 1 6 8 8 0 9 5 " / > < / a : c u b i c B e z T o > < a : c l o s e / > < a : m o v e T o > < a : p t   x = " 5 0 1 0 9 "   y = " 8 4 5 4 9 8 " / > < / a : m o v e T o > < a : l n T o > < a : p t   x = " 5 0 1 0 9 "   y = " 9 9 9 5 7 6 " / > < / a : l n T o > < a : c u b i c B e z T o > < a : p t   x = " 2 0 4 9 7 "   y = " 9 8 6 6 0 4 " / > < a : p t   x = " 0 "   y = " 9 5 6 9 6 4 " / > < a : p t   x = " 0 "   y = " 9 2 2 5 3 7 " / > < / a : c u b i c B e z T o > < a : c u b i c B e z T o > < a : p t   x = " 0 "   y = " 8 8 8 1 1 0 " / > < a : p t   x = " 2 0 4 9 7 "   y = " 8 5 8 4 7 0 " / > < a : p t   x = " 5 0 1 0 9 "   y = " 8 4 5 4 9 8 " / > < / a : c u b i c B e z T o > < a : c l o s e / > < a : m o v e T o > < a : p t   x = " 5 0 1 0 9 "   y = " 0 " / > < / a : m o v e T o > < a : l n T o > < a : p t   x = " 5 0 1 0 9 "   y = " 1 5 4 0 7 8 " / > < / a : l n T o > < a : c u b i c B e z T o > < a : p t   x = " 2 0 4 9 7 "   y = " 1 4 1 1 0 6 " / > < a : p t   x = " 0 "   y = " 1 1 1 4 6 6 " / > < a : p t   x = " 0 "   y = " 7 7 0 3 9 " / > < / a : c u b i c B e z T o > < a : c u b i c B e z T o > < a : p t   x = " 0 "   y = " 4 2 6 1 2 " / > < a : p t   x = " 2 0 4 9 7 "   y = " 1 2 9 7 2 " / > < a : p t   x = " 5 0 1 0 9 "   y = " 0 " / > < / a : c u b i c B e z T o > < a : c l o s e / > < / a : p a t h > < / a : p a t h L s t > < / a : c u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2 6 "   n a m e = " O v a l   1 6 8 0 " > < a : e x t L s t > < a : e x t   u r i = " { 8 7 6 D D 6 9 F - 6 D A 4 - 4 5 1 3 - B 5 5 6 - 3 2 E 3 E 0 7 7 4 E 4 4 } " > < a 1 6 : c r e a t i o n I d   x m l n s : a 1 6 = " h t t p : / / s c h e m a s . m i c r o s o f t . c o m / o f f i c e / d r a w i n g / 2 0 1 0 / m a i n "   i d = " { C A 6 1 6 4 F B - 4 0 B 4 - 4 F 7 D - B D 1 1 - 5 3 6 2 B E D C 0 9 6 E } " / > < / a : e x t > < / a : e x t L s t > < / p : c N v P r > < p : c N v S p P r / > < p : n v P r / > < / p : n v S p P r > < p : s p P r > < a : x f r m   r o t = " 0 " > < a : o f f   x = " 1 1 2 9 9 3 5 2 "   y = " 7 5 1 0 1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2 7 "   n a m e = " T e a r d r o p   3 " > < a : e x t L s t > < a : e x t   u r i = " { 9 6 D F D A 6 5 - F B 6 6 - 4 8 C 1 - B 5 F 9 - E 3 6 2 9 F 1 1 B 3 0 5 } " > < a 1 6 : c r e a t i o n I d   x m l n s : a 1 6 = " h t t p : / / s c h e m a s . m i c r o s o f t . c o m / o f f i c e / d r a w i n g / 2 0 1 0 / m a i n "   i d = " { 1 F 9 B C 5 B 0 - 8 0 D 0 - 4 1 A 9 - B 7 2 1 - 6 0 C F D B 8 B 7 2 D C } " / > < / a : e x t > < / a : e x t L s t > < / p : c N v P r > < p : c N v S p P r / > < p : n v P r / > < / p : n v S p P r > < p : s p P r > < a : x f r m   f l i p H = " t r u e "   f l i p V = " t r u e "   r o t = " 5 4 0 0 0 0 0 " > < a : o f f   x = " 6 1 7 4 0 1 2 "   y = " - 1 6 3 0 7 7 " / > < a : e x t   c x = " 3 0 6 9 8 5 "   c y = " 6 1 2 6 4 8 " / > < / a : x f r m > < a : c u s t G e o m > < a : a v L s t / > < a : g d L s t / > < a : a h L s t / > < a : c x n L s t / > < a : r e c t   b = " b "   l = " 0 "   r = " r "   t = " 0 " / > < a : p a t h L s t > < a : p a t h   h = " 6 1 2 6 4 8 "   w = " 3 0 6 9 8 6 " > < a : m o v e T o > < a : p t   x = " 2 1 5 3 8 0 "   y = " 3 3 1 0 1 2 " / > < / a : m o v e T o > < a : c u b i c B e z T o > < a : p t   x = " 2 1 0 7 6 6 "   y = " 3 1 4 7 7 5 " / > < a : p t   x = " 2 1 0 6 8 6 "   y = " 2 9 7 5 6 1 " / > < a : p t   x = " 2 1 5 1 6 7 "   y = " 2 8 1 3 1 2 " / > < / a : c u b i c B e z T o > < a : c u b i c B e z T o > < a : p t   x = " 2 0 5 2 0 9 "   y = " 2 6 4 9 6 0 " / > < a : p t   x = " 1 8 9 2 3 1 "   y = " 2 6 1 1 6 9 " / > < a : p t   x = " 1 6 3 2 4 7 "   y = " 2 6 1 6 6 8 " / > < / a : c u b i c B e z T o > < a : c u b i c B e z T o > < a : p t   x = " 1 3 0 2 4 0 "   y = " 2 6 1 6 6 8 " / > < a : p t   x = " 1 0 0 9 0 1 "   y = " 2 4 5 9 6 1 " / > < a : p t   x = " 8 2 6 1 2 "   y = " 2 2 1 3 7 3 " / > < / a : c u b i c B e z T o > < a : c u b i c B e z T o > < a : p t   x = " 6 6 1 0 4 "   y = " 2 2 4 3 8 3 " / > < a : p t   x = " 5 0 4 8 3 "   y = " 2 3 2 5 3 9 " / > < a : p t   x = " 3 7 7 2 2 "   y = " 2 4 5 3 0 0 " / > < / a : c u b i c B e z T o > < a : c u b i c B e z T o > < a : p t   x = " 2 0 8 1 5 "   y = " 2 6 2 2 0 8 " / > < a : p t   x = " 1 1 9 9 0 "   y = " 2 8 4 1 3 7 " / > < a : p t   x = " 1 1 5 0 1 "   y = " 3 0 6 2 9 2 " / > < / a : c u b i c B e z T o > < a : l n T o > < a : p t   x = " 9 6 6 6 7 "   y = " 3 0 6 2 9 2 " / > < / a : l n T o > < a : l n T o > < a : p t   x = " 9 6 6 6 7 "   y = " 3 0 6 3 5 6 " / > < / a : l n T o > < a : l n T o > < a : p t   x = " 1 1 5 0 1 "   y = " 3 0 6 3 5 6 " / > < / a : l n T o > < a : c u b i c B e z T o > < a : p t   x = " 1 1 9 8 9 "   y = " 3 2 8 5 1 2 " / > < a : p t   x = " 2 0 8 1 5 "   y = " 3 5 0 4 4 1 " / > < a : p t   x = " 3 7 7 2 2 "   y = " 3 6 7 3 4 8 " / > < / a : c u b i c B e z T o > < a : c u b i c B e z T o > < a : p t   x = " 5 0 4 7 7 "   y = " 3 8 0 1 0 4 " / > < a : p t   x = " 6 6 0 9 1 "   y = " 3 8 8 2 5 9 " / > < a : p t   x = " 8 2 5 9 1 "   y = " 3 9 1 3 0 2 " / > < / a : c u b i c B e z T o > < a : c u b i c B e z T o > < a : p t   x = " 1 0 0 8 8 0 "   y = " 3 6 6 7 0 0 " / > < a : p t   x = " 1 3 0 2 2 8 "   y = " 3 5 0 9 8 2 " / > < a : p t   x = " 1 6 3 2 4 7 "   y = " 3 5 0 9 8 2 " / > < / a : c u b i c B e z T o > < a : c u b i c B e z T o > < a : p t   x = " 1 8 6 1 3 7 "   y = " 3 5 1 4 2 1 " / > < a : p t   x = " 2 0 1 2 6 2 "   y = " 3 4 8 5 3 2 " / > < a : p t   x = " 2 1 1 3 5 4 "   y = " 3 3 6 6 6 4 " / > < / a : c u b i c B e z T o > < a : c u b i c B e z T o > < a : p t   x = " 2 1 2 7 9 6 "   y = " 3 3 4 9 6 9 " / > < a : p t   x = " 2 1 4 1 3 5 "   y = " 3 3 3 0 9 0 " / > < a : p t   x = " 2 1 5 3 8 0 "   y = " 3 3 1 0 1 2 " / > < / a : c u b i c B e z T o > < a : c l o s e / > < a : m o v e T o > < a : p t   x = " 2 3 9 3 8 5 "   y = " 2 3 9 4 3 1 " / > < / a : m o v e T o > < a : l n T o > < a : p t   x = " 9 7 8 3 0 "   y = " 9 7 8 7 6 " / > < / a : l n T o > < a : c u b i c B e z T o > < a : p t   x = " 8 2 5 0 9 "   y = " 1 1 3 8 8 8 " / > < a : p t   x = " 7 3 2 4 3 "   y = " 1 3 5 6 3 4 " / > < a : p t   x = " 7 3 2 4 3 "   y = " 1 5 9 5 4 5 " / > < / a : c u b i c B e z T o > < a : c u b i c B e z T o > < a : p t   x = " 7 3 2 4 3 "   y = " 2 0 9 5 6 3 " / > < a : p t   x = " 1 1 3 7 9 1 "   y = " 2 5 0 1 1 2 " / > < a : p t   x = " 1 6 3 8 1 0 "   y = " 2 5 0 1 1 2 " / > < / a : c u b i c B e z T o > < a : c u b i c B e z T o > < a : p t   x = " 1 8 2 8 8 8 "   y = " 2 4 9 7 4 6 " / > < a : p t   x = " 2 0 7 0 3 5 "   y = " 2 5 4 9 8 0 " / > < a : p t   x = " 2 1 9 8 9 2 "   y = " 2 6 8 1 4 1 " / > < / a : c u b i c B e z T o > < a : c u b i c B e z T o > < a : p t   x = " 2 2 4 3 1 9 "   y = " 2 5 7 6 8 7 " / > < a : p t   x = " 2 3 0 8 7 0 "   y = " 2 4 7 9 4 9 " / > < a : p t   x = " 2 3 9 3 8 5 "   y = " 2 3 9 4 3 1 " / > < / a : c u b i c B e z T o > < a : c l o s e / > < a : m o v e T o > < a : p t   x = " 2 3 9 3 8 6 "   y = " 3 7 3 2 1 8 " / > < / a : m o v e T o > < a : c u b i c B e z T o > < a : p t   x = " 2 3 0 8 6 6 "   y = " 3 6 4 6 9 7 " / > < a : p t   x = " 2 2 4 3 1 3 "   y = " 3 5 4 9 5 4 " / > < a : p t   x = " 2 1 9 9 4 4 "   y = " 3 4 4 4 5 7 " / > < / a : c u b i c B e z T o > < a : c u b i c B e z T o > < a : p t   x = " 2 0 7 0 9 9 "   y = " 3 5 7 6 5 5 " / > < a : p t   x = " 1 8 2 9 1 4 "   y = " 3 6 2 9 0 4 " / > < a : p t   x = " 1 6 3 8 1 0 "   y = " 3 6 2 5 3 8 " / > < / a : c u b i c B e z T o > < a : c u b i c B e z T o > < a : p t   x = " 1 1 3 7 9 1 "   y = " 3 6 2 5 3 7 " / > < a : p t   x = " 7 3 2 4 3 "   y = " 4 0 3 0 8 6 " / > < a : p t   x = " 7 3 2 4 3 "   y = " 4 5 3 1 0 5 " / > < / a : c u b i c B e z T o > < a : c u b i c B e z T o > < a : p t   x = " 7 3 2 4 3 "   y = " 4 7 7 0 1 5 " / > < a : p t   x = " 8 2 5 0 9 "   y = " 4 9 8 7 6 2 " / > < a : p t   x = " 9 7 8 3 0 "   y = " 5 1 4 7 7 3 " / > < / a : c u b i c B e z T o > < a : c l o s e / > < a : m o v e T o > < a : p t   x = " 2 6 8 1 4 0 "   y = " 2 1 9 8 9 3 " / > < / a : m o v e T o > < a : c u b i c B e z T o > < a : p t   x = " 2 5 4 9 8 0 "   y = " 2 0 7 0 3 5 " / > < a : p t   x = " 2 4 9 7 4 5 "   y = " 1 8 2 8 8 9 " / > < a : p t   x = " 2 5 0 1 1 1 "   y = " 1 6 3 8 1 1 " / > < / a : c u b i c B e z T o > < a : c u b i c B e z T o > < a : p t   x = " 2 5 0 1 1 1 "   y = " 1 1 3 7 9 3 " / > < a : p t   x = " 2 0 9 5 6 3 "   y = " 7 3 2 4 4 " / > < a : p t   x = " 1 5 9 5 4 4 "   y = " 7 3 2 4 4 " / > < / a : c u b i c B e z T o > < a : c u b i c B e z T o > < a : p t   x = " 1 3 5 6 3 4 "   y = " 7 3 2 4 4 " / > < a : p t   x = " 1 1 3 8 8 7 "   y = " 8 2 5 1 0 " / > < a : p t   x = " 9 7 8 7 5 "   y = " 9 7 8 3 1 " / > < / a : c u b i c B e z T o > < a : l n T o > < a : p t   x = " 2 3 9 4 3 0 "   y = " 2 3 9 3 8 6 " / > < / a : l n T o > < a : c u b i c B e z T o > < a : p t   x = " 2 4 7 9 4 8 "   y = " 2 3 0 8 7 1 " / > < a : p t   x = " 2 5 7 6 8 6 "   y = " 2 2 4 3 2 0 " / > < a : p t   x = " 2 6 8 1 4 0 "   y = " 2 1 9 8 9 3 " / > < / a : c u b i c B e z T o > < a : c l o s e / > < a : m o v e T o > < a : p t   x = " 2 6 8 1 9 1 "   y = " 3 9 2 7 0 5 " / > < / a : m o v e T o > < a : c u b i c B e z T o > < a : p t   x = " 2 5 7 6 9 5 "   y = " 3 8 8 3 3 5 " / > < a : p t   x = " 2 4 7 9 5 2 "   y = " 3 8 1 7 8 2 " / > < a : p t   x = " 2 3 9 4 3 1 "   y = " 3 7 3 2 6 3 " / > < / a : c u b i c B e z T o > < a : l n T o > < a : p t   x = " 9 7 8 7 5 "   y = " 5 1 4 8 1 9 " / > < / a : l n T o > < a : c u b i c B e z T o > < a : p t   x = " 1 1 3 8 8 7 "   y = " 5 3 0 1 3 9 " / > < a : p t   x = " 1 3 5 6 3 4 "   y = " 5 3 9 4 0 5 " / > < a : p t   x = " 1 5 9 5 4 4 "   y = " 5 3 9 4 0 5 " / > < / a : c u b i c B e z T o > < a : c u b i c B e z T o > < a : p t   x = " 1 8 4 5 5 3 "   y = " 5 3 9 4 0 5 " / > < a : p t   x = " 2 0 7 1 9 5 "   y = " 5 2 9 2 6 8 " / > < a : p t   x = " 2 2 3 5 8 4 "   y = " 5 1 2 8 7 9 " / > < / a : c u b i c B e z T o > < a : c u b i c B e z T o > < a : p t   x = " 2 3 9 9 7 4 "   y = " 4 9 6 4 8 9 " / > < a : p t   x = " 2 5 0 1 1 1 "   y = " 4 7 3 8 4 8 " / > < a : p t   x = " 2 5 0 1 1 1 "   y = " 4 4 8 8 3 8 " / > < / a : c u b i c B e z T o > < a : c u b i c B e z T o > < a : p t   x = " 2 4 9 7 4 5 "   y = " 4 2 9 7 3 5 " / > < a : p t   x = " 2 5 4 9 9 4 "   y = " 4 0 5 5 5 0 " / > < a : p t   x = " 2 6 8 1 9 1 "   y = " 3 9 2 7 0 5 " / > < / a : c u b i c B e z T o > < a : c l o s e / > < a : m o v e T o > < a : p t   x = " 3 0 6 9 8 6 "   y = " 1 3 8 " / > < / a : m o v e T o > < a : l n T o > < a : p t   x = " 3 0 6 9 8 6 "   y = " 1 1 6 3 6 " / > < / a : l n T o > < a : c u b i c B e z T o > < a : p t   x = " 3 0 6 7 7 8 "   y = " 1 1 5 1 1 " / > < a : p t   x = " 3 0 6 5 6 7 "   y = " 1 1 5 0 6 " / > < a : p t   x = " 3 0 6 3 5 6 "   y = " 1 1 5 0 1 " / > < / a : c u b i c B e z T o > < a : l n T o > < a : p t   x = " 3 0 6 3 5 6 "   y = " 9 6 6 6 8 " / > < / a : l n T o > < a : l n T o > < a : p t   x = " 3 0 6 2 9 2 "   y = " 9 6 6 6 7 " / > < / a : l n T o > < a : l n T o > < a : p t   x = " 3 0 6 2 9 2 "   y = " 1 1 5 0 1 " / > < / a : l n T o > < a : c u b i c B e z T o > < a : p t   x = " 2 8 4 1 3 7 "   y = " 1 1 9 9 0 " / > < a : p t   x = " 2 6 2 2 0 7 "   y = " 2 0 8 1 5 " / > < a : p t   x = " 2 4 5 3 0 0 "   y = " 3 7 7 2 2 " / > < / a : c u b i c B e z T o > < a : c u b i c B e z T o > < a : p t   x = " 2 3 2 5 3 9 "   y = " 5 0 4 8 4 " / > < a : p t   x = " 2 2 4 3 8 2 "   y = " 6 6 1 0 6 " / > < a : p t   x = " 2 2 1 3 7 3 "   y = " 8 2 6 1 4 " / > < / a : c u b i c B e z T o > < a : c u b i c B e z T o > < a : p t   x = " 2 4 5 9 6 0 "   y = " 1 0 0 9 0 3 " / > < a : p t   x = " 2 6 1 6 6 7 "   y = " 1 3 0 2 4 1 " / > < a : p t   x = " 2 6 1 6 6 7 "   y = " 1 6 3 2 4 8 " / > < / a : c u b i c B e z T o > < a : c u b i c B e z T o > < a : p t   x = " 2 6 1 1 6 8 "   y = " 1 8 9 2 3 2 " / > < a : p t   x = " 2 6 4 9 5 9 "   y = " 2 0 5 2 1 0 " / > < a : p t   x = " 2 8 1 3 1 1 "   y = " 2 1 5 1 6 8 " / > < / a : c u b i c B e z T o > < a : l n T o > < a : p t   x = " 3 0 6 9 8 6 "   y = " 2 1 5 2 7 7 " / > < / a : l n T o > < a : l n T o > < a : p t   x = " 3 0 6 9 8 6 "   y = " 2 2 1 9 2 9 " / > < / a : l n T o > < a : c u b i c B e z T o > < a : p t   x = " 2 8 5 1 4 5 "   y = " 2 2 1 6 3 2 " / > < a : p t   x = " 2 6 3 2 5 0 "   y = " 2 2 9 8 7 7 " / > < a : p t   x = " 2 4 6 5 8 0 "   y = " 2 4 6 5 3 6 " / > < / a : c u b i c B e z T o > < a : l n T o > < a : p t   x = " 2 5 4 8 0 8 "   y = " 2 5 4 7 6 3 " / > < / a : l n T o > < a : c u b i c B e z T o > < a : p t   x = " 2 5 4 8 0 1 "   y = " 2 5 4 7 7 2 " / > < a : p t   x = " 2 5 4 7 9 3 "   y = " 2 5 4 7 7 9 " / > < a : p t   x = " 2 5 4 7 8 6 "   y = " 2 5 4 7 8 7 " / > < / a : c u b i c B e z T o > < a : c u b i c B e z T o > < a : p t   x = " 2 5 4 7 7 8 "   y = " 2 5 4 7 9 4 " / > < a : p t   x = " 2 5 4 7 7 1 "   y = " 2 5 4 8 0 2 " / > < a : p t   x = " 2 5 4 7 6 3 "   y = " 2 5 4 8 0 8 " / > < / a : c u b i c B e z T o > < a : l n T o > < a : p t   x = " 2 4 6 5 3 5 "   y = " 2 4 6 5 8 1 " / > < / a : l n T o > < a : c u b i c B e z T o > < a : p t   x = " 2 1 3 5 5 4 "   y = " 2 7 9 5 8 2 " / > < a : p t   x = " 2 1 3 5 5 4 "   y = " 3 3 3 0 6 7 " / > < a : p t   x = " 2 4 6 5 3 5 "   y = " 3 6 6 0 6 8 " / > < / a : c u b i c B e z T o > < a : l n T o > < a : p t   x = " 2 5 4 7 6 3 "   y = " 3 5 7 8 4 1 " / > < / a : l n T o > < a : c u b i c B e z T o > < a : p t   x = " 2 5 4 7 7 1 "   y = " 3 5 7 8 4 8 " / > < a : p t   x = " 2 5 4 7 7 8 "   y = " 3 5 7 8 5 5 " / > < a : p t   x = " 2 5 4 7 8 6 "   y = " 3 5 7 8 6 3 " / > < / a : c u b i c B e z T o > < a : l n T o > < a : p t   x = " 2 5 4 8 0 8 "   y = " 3 5 7 8 8 6 " / > < / a : l n T o > < a : l n T o > < a : p t   x = " 2 4 6 5 8 0 "   y = " 3 6 6 1 1 3 " / > < / a : l n T o > < a : c u b i c B e z T o > < a : p t   x = " 2 6 3 2 5 0 "   y = " 3 8 2 7 7 3 " / > < a : p t   x = " 2 8 5 1 4 5 "   y = " 3 9 1 0 1 7 " / > < a : p t   x = " 3 0 6 9 8 6 "   y = " 3 9 0 7 2 1 " / > < / a : c u b i c B e z T o > < a : l n T o > < a : p t   x = " 3 0 6 9 8 6 "   y = " 3 9 7 3 7 8 " / > < / a : l n T o > < a : c u b i c B e z T o > < a : p t   x = " 2 9 8 4 5 7 "   y = " 4 0 0 7 9 6 " / > < a : p t   x = " 2 8 9 9 2 0 "   y = " 3 9 9 6 2 3 " / > < a : p t   x = " 2 8 1 6 3 7 "   y = " 3 9 7 2 6 9 " / > < / a : c u b i c B e z T o > < a : c u b i c B e z T o > < a : p t   x = " 2 6 5 0 1 0 "   y = " 4 0 7 2 2 4 " / > < a : p t   x = " 2 6 1 1 6 5 "   y = " 4 2 3 2 4 2 " / > < a : p t   x = " 2 6 1 6 6 7 "   y = " 4 4 9 4 0 1 " / > < / a : c u b i c B e z T o > < a : c u b i c B e z T o > < a : p t   x = " 2 6 1 6 6 7 "   y = " 4 7 7 5 1 6 " / > < a : p t   x = " 2 5 0 2 7 1 "   y = " 5 0 2 9 6 9 " / > < a : p t   x = " 2 3 1 8 4 7 "   y = " 5 2 1 3 9 4 " / > < / a : c u b i c B e z T o > < a : l n T o > < a : p t   x = " 2 2 1 3 4 7 "   y = " 5 3 0 0 5 7 " / > < / a : l n T o > < a : c u b i c B e z T o > < a : p t   x = " 2 2 4 3 8 9 "   y = " 5 4 6 5 5 7 " / > < a : p t   x = " 2 3 2 5 4 5 "   y = " 5 6 2 1 7 1 " / > < a : p t   x = " 2 4 5 3 0 0 "   y = " 5 7 4 9 2 6 " / > < / a : c u b i c B e z T o > < a : c u b i c B e z T o > < a : p t   x = " 2 6 2 2 0 7 "   y = " 5 9 1 8 3 4 " / > < a : p t   x = " 2 8 4 1 3 6 "   y = " 6 0 0 6 5 9 " / > < a : p t   x = " 3 0 6 2 9 2 "   y = " 6 0 1 1 4 7 " / > < / a : c u b i c B e z T o > < a : l n T o > < a : p t   x = " 3 0 6 2 9 2 "   y = " 5 1 5 9 8 1 " / > < / a : l n T o > < a : l n T o > < a : p t   x = " 3 0 6 3 5 6 "   y = " 5 1 5 9 8 2 " / > < / a : l n T o > < a : l n T o > < a : p t   x = " 3 0 6 3 5 6 "   y = " 6 0 1 1 4 7 " / > < / a : l n T o > < a : l n T o > < a : p t   x = " 3 0 6 9 8 6 "   y = " 6 0 1 0 1 2 " / > < / a : l n T o > < a : l n T o > < a : p t   x = " 3 0 6 9 8 6 "   y = " 6 1 2 5 1 0 " / > < / a : l n T o > < a : c u b i c B e z T o > < a : p t   x = " 3 0 6 7 6 7 "   y = " 6 1 2 6 4 1 " / > < a : p t   x = " 3 0 6 5 4 6 "   y = " 6 1 2 6 4 5 " / > < a : p t   x = " 3 0 6 3 2 4 "   y = " 6 1 2 6 4 8 " / > < / a : c u b i c B e z T o > < a : c u b i c B e z T o > < a : p t   x = " 2 8 1 0 7 0 "   y = " 6 1 2 2 5 7 " / > < a : p t   x = " 2 5 5 9 9 9 "   y = " 6 0 2 3 2 6 " / > < a : p t   x = " 2 3 6 7 3 1 "   y = " 5 8 3 0 5 8 " / > < / a : c u b i c B e z T o > < a : c u b i c B e z T o > < a : p t   x = " 2 2 3 5 7 0 "   y = " 5 6 9 8 9 7 " / > < a : p t   x = " 2 1 4 7 6 6 "   y = " 5 5 4 0 3 1 " / > < a : p t   x = " 2 1 0 6 1 0 "   y = " 5 3 7 1 7 5 " / > < / a : c u b i c B e z T o > < a : c u b i c B e z T o > < a : p t   x = " 1 9 5 8 3 9 "   y = " 5 4 6 2 4 1 " / > < a : p t   x = " 1 7 8 4 2 7 "   y = " 5 5 1 2 1 5 " / > < a : p t   x = " 1 5 9 8 5 4 "   y = " 5 5 1 2 1 5 " / > < / a : c u b i c B e z T o > < a : c u b i c B e z T o > < a : p t   x = " 1 3 2 6 0 4 "   y = " 5 5 1 2 1 5 " / > < a : p t   x = " 1 0 7 8 5 4 "   y = " 5 4 0 5 0 9 " / > < a : p t   x = " 8 9 7 2 0 "   y = " 5 2 2 9 2 8 " / > < / a : c u b i c B e z T o > < a : l n T o > < a : p t   x = " 8 9 7 2 0 "   y = " 5 2 2 9 2 8 " / > < / a : l n T o > < a : c u b i c B e z T o > < a : p t   x = " 7 2 1 3 9 "   y = " 5 0 4 7 9 5 " / > < a : p t   x = " 6 1 4 3 4 "   y = " 4 8 0 0 4 5 " / > < a : p t   x = " 6 1 4 3 4 "   y = " 4 5 2 7 9 5 " / > < / a : c u b i c B e z T o > < a : c u b i c B e z T o > < a : p t   x = " 6 1 4 3 4 "   y = " 4 3 4 2 2 2 " / > < a : p t   x = " 6 6 4 0 7 "   y = " 4 1 6 8 1 0 " / > < a : p t   x = " 7 5 4 7 4 "   y = " 4 0 2 0 3 8 " / > < / a : c u b i c B e z T o > < a : c u b i c B e z T o > < a : p t   x = " 5 8 6 1 8 "   y = " 3 9 7 8 8 2 " / > < a : p t   x = " 4 2 7 5 1 "   y = " 3 8 9 0 7 8 " / > < a : p t   x = " 2 9 5 9 1 "   y = " 3 7 5 9 1 8 " / > < / a : c u b i c B e z T o > < a : c u b i c B e z T o > < a : p t   x = " 1 0 3 2 2 "   y = " 3 5 6 6 4 9 " / > < a : p t   x = " 3 9 1 "   y = " 3 3 1 5 7 8 " / > < a : p t   x = " 0 "   y = " 3 0 6 3 2 4 " / > < / a : c u b i c B e z T o > < a : l n T o > < a : p t   x = " 0 "   y = " 3 0 6 3 2 4 " / > < / a : l n T o > < a : c u b i c B e z T o > < a : p t   x = " 3 9 1 "   y = " 2 8 1 0 7 0 " / > < a : p t   x = " 1 0 3 2 2 "   y = " 2 5 6 0 0 0 " / > < a : p t   x = " 2 9 5 9 1 "   y = " 2 3 6 7 3 1 " / > < / a : c u b i c B e z T o > < a : c u b i c B e z T o > < a : p t   x = " 4 2 7 5 8 "   y = " 2 2 3 5 6 4 " / > < a : p t   x = " 5 8 6 3 4 "   y = " 2 1 4 7 5 7 " / > < a : p t   x = " 7 5 5 1 4 "   y = " 2 1 0 6 8 4 " / > < / a : c u b i c B e z T o > < a : c u b i c B e z T o > < a : p t   x = " 6 6 4 2 3 "   y = " 1 9 5 8 9 6 " / > < a : p t   x = " 6 1 4 3 4 "   y = " 1 7 8 4 5 8 " / > < a : p t   x = " 6 1 4 3 4 "   y = " 1 5 9 8 5 5 " / > < / a : c u b i c B e z T o > < a : c u b i c B e z T o > < a : p t   x = " 6 1 4 3 4 "   y = " 1 3 2 6 0 4 " / > < a : p t   x = " 7 2 1 3 9 "   y = " 1 0 7 8 5 5 " / > < a : p t   x = " 8 9 7 2 0 "   y = " 8 9 7 2 1 " / > < / a : c u b i c B e z T o > < a : l n T o > < a : p t   x = " 8 9 7 2 0 "   y = " 8 9 7 2 1 " / > < / a : l n T o > < a : c u b i c B e z T o > < a : p t   x = " 1 0 7 8 5 4 "   y = " 7 2 1 4 0 " / > < a : p t   x = " 1 3 2 6 0 4 "   y = " 6 1 4 3 5 " / > < a : p t   x = " 1 5 9 8 5 4 "   y = " 6 1 4 3 5 " / > < / a : c u b i c B e z T o > < a : c u b i c B e z T o > < a : p t   x = " 1 7 8 4 5 7 "   y = " 6 1 4 3 5 " / > < a : p t   x = " 1 9 5 8 9 5 "   y = " 6 6 4 2 4 " / > < a : p t   x = " 2 1 0 6 8 4 "   y = " 7 5 5 1 5 " / > < / a : c u b i c B e z T o > < a : c u b i c B e z T o > < a : p t   x = " 2 1 4 7 5 7 "   y = " 5 8 6 3 5 " / > < a : p t   x = " 2 2 3 5 6 3 "   y = " 4 2 7 5 8 " / > < a : p t   x = " 2 3 6 7 3 1 "   y = " 2 9 5 9 1 " / > < / a : c u b i c B e z T o > < a : c u b i c B e z T o > < a : p t   x = " 2 5 6 0 0 0 "   y = " 1 0 3 2 2 " / > < a : p t   x = " 2 8 1 0 7 0 "   y = " 3 9 1 " / > < a : p t   x = " 3 0 6 3 2 4 "   y = " 0 " / > < / a : c u b i c B e z T o > < a : l n T o > < a : p t   x = " 3 0 6 3 2 4 "   y = " 0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2 8 "   n a m e = " T e a r d r o p   3 " > < a : e x t L s t > < a : e x t   u r i = " { B B E A 0 E 1 B - B C D 4 - 4 C 8 D - A 2 3 5 - 2 C E 7 A 0 D 3 A 3 0 9 } " > < a 1 6 : c r e a t i o n I d   x m l n s : a 1 6 = " h t t p : / / s c h e m a s . m i c r o s o f t . c o m / o f f i c e / d r a w i n g / 2 0 1 0 / m a i n "   i d = " { C A E 0 8 D 2 A - F 7 7 3 - 4 2 C 0 - 8 D 5 E - 2 6 7 F 6 6 7 7 F 6 3 0 } " / > < / a : e x t > < / a : e x t L s t > < / p : c N v P r > < p : c N v S p P r / > < p : n v P r / > < / p : n v S p P r > < p : s p P r > < a : x f r m   f l i p H = " t r u e "   f l i p V = " t r u e "   r o t = " 5 4 0 0 0 0 0 " > < a : o f f   x = " 1 1 1 8 7 7 3 "   y = " - 1 6 3 0 7 7 " / > < a : e x t   c x = " 3 0 6 9 8 5 "   c y = " 6 1 2 6 4 8 " / > < / a : x f r m > < a : c u s t G e o m > < a : a v L s t / > < a : g d L s t / > < a : a h L s t / > < a : c x n L s t / > < a : r e c t   b = " b "   l = " 0 "   r = " r "   t = " 0 " / > < a : p a t h L s t > < a : p a t h   h = " 6 1 2 6 4 8 "   w = " 3 0 6 9 8 6 " > < a : m o v e T o > < a : p t   x = " 2 1 5 3 8 0 "   y = " 3 3 1 0 1 1 " / > < / a : m o v e T o > < a : c u b i c B e z T o > < a : p t   x = " 2 1 0 7 6 6 "   y = " 3 1 4 7 7 4 " / > < a : p t   x = " 2 1 0 6 8 6 "   y = " 2 9 7 5 6 1 " / > < a : p t   x = " 2 1 5 1 6 7 "   y = " 2 8 1 3 1 2 " / > < / a : c u b i c B e z T o > < a : c u b i c B e z T o > < a : p t   x = " 2 0 5 2 0 9 "   y = " 2 6 4 9 5 9 " / > < a : p t   x = " 1 8 9 2 3 1 "   y = " 2 6 1 1 6 9 " / > < a : p t   x = " 1 6 3 2 4 7 "   y = " 2 6 1 6 6 8 " / > < / a : c u b i c B e z T o > < a : c u b i c B e z T o > < a : p t   x = " 1 3 0 2 4 0 "   y = " 2 6 1 6 6 8 " / > < a : p t   x = " 1 0 0 9 0 1 "   y = " 2 4 5 9 6 1 " / > < a : p t   x = " 8 2 6 1 2 "   y = " 2 2 1 3 7 3 " / > < / a : c u b i c B e z T o > < a : c u b i c B e z T o > < a : p t   x = " 6 6 1 0 4 "   y = " 2 2 4 3 8 3 " / > < a : p t   x = " 5 0 4 8 3 "   y = " 2 3 2 5 3 9 " / > < a : p t   x = " 3 7 7 2 2 "   y = " 2 4 5 3 0 0 " / > < / a : c u b i c B e z T o > < a : c u b i c B e z T o > < a : p t   x = " 2 0 8 1 5 "   y = " 2 6 2 2 0 8 " / > < a : p t   x = " 1 1 9 9 0 "   y = " 2 8 4 1 3 7 " / > < a : p t   x = " 1 1 5 0 1 "   y = " 3 0 6 2 9 2 " / > < / a : c u b i c B e z T o > < a : l n T o > < a : p t   x = " 9 6 6 6 7 "   y = " 3 0 6 2 9 2 " / > < / a : l n T o > < a : l n T o > < a : p t   x = " 9 6 6 6 7 "   y = " 3 0 6 3 5 6 " / > < / a : l n T o > < a : l n T o > < a : p t   x = " 1 1 5 0 1 "   y = " 3 0 6 3 5 6 " / > < / a : l n T o > < a : c u b i c B e z T o > < a : p t   x = " 1 1 9 8 9 "   y = " 3 2 8 5 1 2 " / > < a : p t   x = " 2 0 8 1 5 "   y = " 3 5 0 4 4 1 " / > < a : p t   x = " 3 7 7 2 2 "   y = " 3 6 7 3 4 8 " / > < / a : c u b i c B e z T o > < a : c u b i c B e z T o > < a : p t   x = " 5 0 4 7 7 "   y = " 3 8 0 1 0 4 " / > < a : p t   x = " 6 6 0 9 1 "   y = " 3 8 8 2 5 9 " / > < a : p t   x = " 8 2 5 9 1 "   y = " 3 9 1 3 0 1 " / > < / a : c u b i c B e z T o > < a : c u b i c B e z T o > < a : p t   x = " 1 0 0 8 8 0 "   y = " 3 6 6 6 9 9 " / > < a : p t   x = " 1 3 0 2 2 8 "   y = " 3 5 0 9 8 1 " / > < a : p t   x = " 1 6 3 2 4 7 "   y = " 3 5 0 9 8 1 " / > < / a : c u b i c B e z T o > < a : c u b i c B e z T o > < a : p t   x = " 1 8 6 1 3 7 "   y = " 3 5 1 4 2 1 " / > < a : p t   x = " 2 0 1 2 6 2 "   y = " 3 4 8 5 3 2 " / > < a : p t   x = " 2 1 1 3 5 4 "   y = " 3 3 6 6 6 4 " / > < / a : c u b i c B e z T o > < a : c u b i c B e z T o > < a : p t   x = " 2 1 2 7 9 6 "   y = " 3 3 4 9 6 8 " / > < a : p t   x = " 2 1 4 1 3 5 "   y = " 3 3 3 0 9 0 " / > < a : p t   x = " 2 1 5 3 8 0 "   y = " 3 3 1 0 1 1 " / > < / a : c u b i c B e z T o > < a : c l o s e / > < a : m o v e T o > < a : p t   x = " 2 3 9 3 8 5 "   y = " 2 3 9 4 3 1 " / > < / a : m o v e T o > < a : l n T o > < a : p t   x = " 9 7 8 3 0 "   y = " 9 7 8 7 6 " / > < / a : l n T o > < a : c u b i c B e z T o > < a : p t   x = " 8 2 5 0 9 "   y = " 1 1 3 8 8 8 " / > < a : p t   x = " 7 3 2 4 3 "   y = " 1 3 5 6 3 4 " / > < a : p t   x = " 7 3 2 4 3 "   y = " 1 5 9 5 4 4 " / > < / a : c u b i c B e z T o > < a : c u b i c B e z T o > < a : p t   x = " 7 3 2 4 3 "   y = " 2 0 9 5 6 3 " / > < a : p t   x = " 1 1 3 7 9 1 "   y = " 2 5 0 1 1 2 " / > < a : p t   x = " 1 6 3 8 1 0 "   y = " 2 5 0 1 1 2 " / > < / a : c u b i c B e z T o > < a : c u b i c B e z T o > < a : p t   x = " 1 8 2 8 8 8 "   y = " 2 4 9 7 4 6 " / > < a : p t   x = " 2 0 7 0 3 5 "   y = " 2 5 4 9 8 0 " / > < a : p t   x = " 2 1 9 8 9 2 "   y = " 2 6 8 1 4 1 " / > < / a : c u b i c B e z T o > < a : c u b i c B e z T o > < a : p t   x = " 2 2 4 3 1 9 "   y = " 2 5 7 6 8 7 " / > < a : p t   x = " 2 3 0 8 7 0 "   y = " 2 4 7 9 4 8 " / > < a : p t   x = " 2 3 9 3 8 5 "   y = " 2 3 9 4 3 1 " / > < / a : c u b i c B e z T o > < a : c l o s e / > < a : m o v e T o > < a : p t   x = " 2 3 9 3 8 6 "   y = " 3 7 3 2 1 8 " / > < / a : m o v e T o > < a : c u b i c B e z T o > < a : p t   x = " 2 3 0 8 6 6 "   y = " 3 6 4 6 9 7 " / > < a : p t   x = " 2 2 4 3 1 3 "   y = " 3 5 4 9 5 4 " / > < a : p t   x = " 2 1 9 9 4 4 "   y = " 3 4 4 4 5 7 " / > < / a : c u b i c B e z T o > < a : c u b i c B e z T o > < a : p t   x = " 2 0 7 0 9 9 "   y = " 3 5 7 6 5 5 " / > < a : p t   x = " 1 8 2 9 1 4 "   y = " 3 6 2 9 0 4 " / > < a : p t   x = " 1 6 3 8 1 0 "   y = " 3 6 2 5 3 7 " / > < / a : c u b i c B e z T o > < a : c u b i c B e z T o > < a : p t   x = " 1 1 3 7 9 1 "   y = " 3 6 2 5 3 7 " / > < a : p t   x = " 7 3 2 4 3 "   y = " 4 0 3 0 8 6 " / > < a : p t   x = " 7 3 2 4 3 "   y = " 4 5 3 1 0 4 " / > < / a : c u b i c B e z T o > < a : c u b i c B e z T o > < a : p t   x = " 7 3 2 4 3 "   y = " 4 7 7 0 1 5 " / > < a : p t   x = " 8 2 5 0 9 "   y = " 4 9 8 7 6 1 " / > < a : p t   x = " 9 7 8 3 0 "   y = " 5 1 4 7 7 3 " / > < / a : c u b i c B e z T o > < a : c l o s e / > < a : m o v e T o > < a : p t   x = " 2 6 8 1 4 0 "   y = " 2 1 9 8 9 2 " / > < / a : m o v e T o > < a : c u b i c B e z T o > < a : p t   x = " 2 5 4 9 8 0 "   y = " 2 0 7 0 3 5 " / > < a : p t   x = " 2 4 9 7 4 5 "   y = " 1 8 2 8 8 9 " / > < a : p t   x = " 2 5 0 1 1 1 "   y = " 1 6 3 8 1 1 " / > < / a : c u b i c B e z T o > < a : c u b i c B e z T o > < a : p t   x = " 2 5 0 1 1 1 "   y = " 1 1 3 7 9 2 " / > < a : p t   x = " 2 0 9 5 6 3 "   y = " 7 3 2 4 4 " / > < a : p t   x = " 1 5 9 5 4 4 "   y = " 7 3 2 4 4 " / > < / a : c u b i c B e z T o > < a : c u b i c B e z T o > < a : p t   x = " 1 3 5 6 3 4 "   y = " 7 3 2 4 4 " / > < a : p t   x = " 1 1 3 8 8 7 "   y = " 8 2 5 1 0 " / > < a : p t   x = " 9 7 8 7 5 "   y = " 9 7 8 3 1 " / > < / a : c u b i c B e z T o > < a : l n T o > < a : p t   x = " 2 3 9 4 3 0 "   y = " 2 3 9 3 8 6 " / > < / a : l n T o > < a : c u b i c B e z T o > < a : p t   x = " 2 4 7 9 4 8 "   y = " 2 3 0 8 7 1 " / > < a : p t   x = " 2 5 7 6 8 6 "   y = " 2 2 4 3 2 0 " / > < a : p t   x = " 2 6 8 1 4 0 "   y = " 2 1 9 8 9 2 " / > < / a : c u b i c B e z T o > < a : c l o s e / > < a : m o v e T o > < a : p t   x = " 2 6 8 1 9 1 "   y = " 3 9 2 7 0 5 " / > < / a : m o v e T o > < a : c u b i c B e z T o > < a : p t   x = " 2 5 7 6 9 5 "   y = " 3 8 8 3 3 5 " / > < a : p t   x = " 2 4 7 9 5 2 "   y = " 3 8 1 7 8 2 " / > < a : p t   x = " 2 3 9 4 3 1 "   y = " 3 7 3 2 6 3 " / > < / a : c u b i c B e z T o > < a : l n T o > < a : p t   x = " 9 7 8 7 5 "   y = " 5 1 4 8 1 9 " / > < / a : l n T o > < a : c u b i c B e z T o > < a : p t   x = " 1 1 3 8 8 7 "   y = " 5 3 0 1 3 9 " / > < a : p t   x = " 1 3 5 6 3 4 "   y = " 5 3 9 4 0 5 " / > < a : p t   x = " 1 5 9 5 4 4 "   y = " 5 3 9 4 0 5 " / > < / a : c u b i c B e z T o > < a : c u b i c B e z T o > < a : p t   x = " 1 8 4 5 5 3 "   y = " 5 3 9 4 0 5 " / > < a : p t   x = " 2 0 7 1 9 5 "   y = " 5 2 9 2 6 8 " / > < a : p t   x = " 2 2 3 5 8 4 "   y = " 5 1 2 8 7 9 " / > < / a : c u b i c B e z T o > < a : c u b i c B e z T o > < a : p t   x = " 2 3 9 9 7 4 "   y = " 4 9 6 4 8 9 " / > < a : p t   x = " 2 5 0 1 1 1 "   y = " 4 7 3 8 4 7 " / > < a : p t   x = " 2 5 0 1 1 1 "   y = " 4 4 8 8 3 8 " / > < / a : c u b i c B e z T o > < a : c u b i c B e z T o > < a : p t   x = " 2 4 9 7 4 5 "   y = " 4 2 9 7 3 5 " / > < a : p t   x = " 2 5 4 9 9 4 "   y = " 4 0 5 5 5 0 " / > < a : p t   x = " 2 6 8 1 9 1 "   y = " 3 9 2 7 0 5 " / > < / a : c u b i c B e z T o > < a : c l o s e / > < a : m o v e T o > < a : p t   x = " 3 0 6 9 8 6 "   y = " 1 3 8 " / > < / a : m o v e T o > < a : l n T o > < a : p t   x = " 3 0 6 9 8 6 "   y = " 1 1 6 3 6 " / > < / a : l n T o > < a : c u b i c B e z T o > < a : p t   x = " 3 0 6 7 7 8 "   y = " 1 1 5 1 1 " / > < a : p t   x = " 3 0 6 5 6 7 "   y = " 1 1 5 0 6 " / > < a : p t   x = " 3 0 6 3 5 6 "   y = " 1 1 5 0 1 " / > < / a : c u b i c B e z T o > < a : l n T o > < a : p t   x = " 3 0 6 3 5 6 "   y = " 9 6 6 6 7 " / > < / a : l n T o > < a : l n T o > < a : p t   x = " 3 0 6 2 9 2 "   y = " 9 6 6 6 7 " / > < / a : l n T o > < a : l n T o > < a : p t   x = " 3 0 6 2 9 2 "   y = " 1 1 5 0 1 " / > < / a : l n T o > < a : c u b i c B e z T o > < a : p t   x = " 2 8 4 1 3 7 "   y = " 1 1 9 9 0 " / > < a : p t   x = " 2 6 2 2 0 7 "   y = " 2 0 8 1 5 " / > < a : p t   x = " 2 4 5 3 0 0 "   y = " 3 7 7 2 2 " / > < / a : c u b i c B e z T o > < a : c u b i c B e z T o > < a : p t   x = " 2 3 2 5 3 9 "   y = " 5 0 4 8 3 " / > < a : p t   x = " 2 2 4 3 8 2 "   y = " 6 6 1 0 5 " / > < a : p t   x = " 2 2 1 3 7 3 "   y = " 8 2 6 1 4 " / > < / a : c u b i c B e z T o > < a : c u b i c B e z T o > < a : p t   x = " 2 4 5 9 6 0 "   y = " 1 0 0 9 0 2 " / > < a : p t   x = " 2 6 1 6 6 7 "   y = " 1 3 0 2 4 1 " / > < a : p t   x = " 2 6 1 6 6 7 "   y = " 1 6 3 2 4 8 " / > < / a : c u b i c B e z T o > < a : c u b i c B e z T o > < a : p t   x = " 2 6 1 1 6 8 "   y = " 1 8 9 2 3 2 " / > < a : p t   x = " 2 6 4 9 5 9 "   y = " 2 0 5 2 1 0 " / > < a : p t   x = " 2 8 1 3 1 1 "   y = " 2 1 5 1 6 7 " / > < / a : c u b i c B e z T o > < a : l n T o > < a : p t   x = " 3 0 6 9 8 6 "   y = " 2 1 5 2 7 7 " / > < / a : l n T o > < a : l n T o > < a : p t   x = " 3 0 6 9 8 6 "   y = " 2 2 1 9 2 9 " / > < / a : l n T o > < a : c u b i c B e z T o > < a : p t   x = " 2 8 5 1 4 5 "   y = " 2 2 1 6 3 2 " / > < a : p t   x = " 2 6 3 2 5 0 "   y = " 2 2 9 8 7 7 " / > < a : p t   x = " 2 4 6 5 8 0 "   y = " 2 4 6 5 3 6 " / > < / a : c u b i c B e z T o > < a : l n T o > < a : p t   x = " 2 5 4 8 0 8 "   y = " 2 5 4 7 6 3 " / > < / a : l n T o > < a : c u b i c B e z T o > < a : p t   x = " 2 5 4 8 0 1 "   y = " 2 5 4 7 7 1 " / > < a : p t   x = " 2 5 4 7 9 3 "   y = " 2 5 4 7 7 9 " / > < a : p t   x = " 2 5 4 7 8 6 "   y = " 2 5 4 7 8 6 " / > < / a : c u b i c B e z T o > < a : c u b i c B e z T o > < a : p t   x = " 2 5 4 7 7 8 "   y = " 2 5 4 7 9 4 " / > < a : p t   x = " 2 5 4 7 7 1 "   y = " 2 5 4 8 0 1 " / > < a : p t   x = " 2 5 4 7 6 3 "   y = " 2 5 4 8 0 8 " / > < / a : c u b i c B e z T o > < a : l n T o > < a : p t   x = " 2 4 6 5 3 5 "   y = " 2 4 6 5 8 1 " / > < / a : l n T o > < a : c u b i c B e z T o > < a : p t   x = " 2 1 3 5 5 4 "   y = " 2 7 9 5 8 2 " / > < a : p t   x = " 2 1 3 5 5 4 "   y = " 3 3 3 0 6 7 " / > < a : p t   x = " 2 4 6 5 3 5 "   y = " 3 6 6 0 6 8 " / > < / a : c u b i c B e z T o > < a : l n T o > < a : p t   x = " 2 5 4 7 6 3 "   y = " 3 5 7 8 4 1 " / > < / a : l n T o > < a : c u b i c B e z T o > < a : p t   x = " 2 5 4 7 7 1 "   y = " 3 5 7 8 4 8 " / > < a : p t   x = " 2 5 4 7 7 8 "   y = " 3 5 7 8 5 5 " / > < a : p t   x = " 2 5 4 7 8 6 "   y = " 3 5 7 8 6 3 " / > < / a : c u b i c B e z T o > < a : l n T o > < a : p t   x = " 2 5 4 8 0 8 "   y = " 3 5 7 8 8 6 " / > < / a : l n T o > < a : l n T o > < a : p t   x = " 2 4 6 5 8 0 "   y = " 3 6 6 1 1 3 " / > < / a : l n T o > < a : c u b i c B e z T o > < a : p t   x = " 2 6 3 2 5 0 "   y = " 3 8 2 7 7 3 " / > < a : p t   x = " 2 8 5 1 4 5 "   y = " 3 9 1 0 1 7 " / > < a : p t   x = " 3 0 6 9 8 6 "   y = " 3 9 0 7 2 1 " / > < / a : c u b i c B e z T o > < a : l n T o > < a : p t   x = " 3 0 6 9 8 6 "   y = " 3 9 7 3 7 8 " / > < / a : l n T o > < a : c u b i c B e z T o > < a : p t   x = " 2 9 8 4 5 7 "   y = " 4 0 0 7 9 6 " / > < a : p t   x = " 2 8 9 9 2 0 "   y = " 3 9 9 6 2 3 " / > < a : p t   x = " 2 8 1 6 3 7 "   y = " 3 9 7 2 6 9 " / > < / a : c u b i c B e z T o > < a : c u b i c B e z T o > < a : p t   x = " 2 6 5 0 1 0 "   y = " 4 0 7 2 2 3 " / > < a : p t   x = " 2 6 1 1 6 5 "   y = " 4 2 3 2 4 2 " / > < a : p t   x = " 2 6 1 6 6 7 "   y = " 4 4 9 4 0 1 " / > < / a : c u b i c B e z T o > < a : c u b i c B e z T o > < a : p t   x = " 2 6 1 6 6 7 "   y = " 4 7 7 5 1 6 " / > < a : p t   x = " 2 5 0 2 7 1 "   y = " 5 0 2 9 6 9 " / > < a : p t   x = " 2 3 1 8 4 7 "   y = " 5 2 1 3 9 4 " / > < / a : c u b i c B e z T o > < a : l n T o > < a : p t   x = " 2 2 1 3 4 7 "   y = " 5 3 0 0 5 7 " / > < / a : l n T o > < a : c u b i c B e z T o > < a : p t   x = " 2 2 4 3 8 9 "   y = " 5 4 6 5 5 7 " / > < a : p t   x = " 2 3 2 5 4 5 "   y = " 5 6 2 1 7 1 " / > < a : p t   x = " 2 4 5 3 0 0 "   y = " 5 7 4 9 2 6 " / > < / a : c u b i c B e z T o > < a : c u b i c B e z T o > < a : p t   x = " 2 6 2 2 0 7 "   y = " 5 9 1 8 3 3 " / > < a : p t   x = " 2 8 4 1 3 6 "   y = " 6 0 0 6 5 9 " / > < a : p t   x = " 3 0 6 2 9 2 "   y = " 6 0 1 1 4 7 " / > < / a : c u b i c B e z T o > < a : l n T o > < a : p t   x = " 3 0 6 2 9 2 "   y = " 5 1 5 9 8 1 " / > < / a : l n T o > < a : l n T o > < a : p t   x = " 3 0 6 3 5 6 "   y = " 5 1 5 9 8 1 " / > < / a : l n T o > < a : l n T o > < a : p t   x = " 3 0 6 3 5 6 "   y = " 6 0 1 1 4 7 " / > < / a : l n T o > < a : l n T o > < a : p t   x = " 3 0 6 9 8 6 "   y = " 6 0 1 0 1 2 " / > < / a : l n T o > < a : l n T o > < a : p t   x = " 3 0 6 9 8 6 "   y = " 6 1 2 5 1 0 " / > < / a : l n T o > < a : c u b i c B e z T o > < a : p t   x = " 3 0 6 7 6 7 "   y = " 6 1 2 6 4 0 " / > < a : p t   x = " 3 0 6 5 4 6 "   y = " 6 1 2 6 4 4 " / > < a : p t   x = " 3 0 6 3 2 4 "   y = " 6 1 2 6 4 8 " / > < / a : c u b i c B e z T o > < a : l n T o > < a : p t   x = " 3 0 6 3 2 4 "   y = " 6 1 2 6 4 8 " / > < / a : l n T o > < a : c u b i c B e z T o > < a : p t   x = " 2 8 1 0 7 0 "   y = " 6 1 2 2 5 7 " / > < a : p t   x = " 2 5 5 9 9 9 "   y = " 6 0 2 3 2 6 " / > < a : p t   x = " 2 3 6 7 3 1 "   y = " 5 8 3 0 5 8 " / > < / a : c u b i c B e z T o > < a : c u b i c B e z T o > < a : p t   x = " 2 2 3 5 7 0 "   y = " 5 6 9 8 9 7 " / > < a : p t   x = " 2 1 4 7 6 6 "   y = " 5 5 4 0 3 0 " / > < a : p t   x = " 2 1 0 6 1 0 "   y = " 5 3 7 1 7 4 " / > < / a : c u b i c B e z T o > < a : c u b i c B e z T o > < a : p t   x = " 1 9 5 8 3 9 "   y = " 5 4 6 2 4 1 " / > < a : p t   x = " 1 7 8 4 2 7 "   y = " 5 5 1 2 1 4 " / > < a : p t   x = " 1 5 9 8 5 4 "   y = " 5 5 1 2 1 4 " / > < / a : c u b i c B e z T o > < a : c u b i c B e z T o > < a : p t   x = " 1 3 2 6 0 4 "   y = " 5 5 1 2 1 4 " / > < a : p t   x = " 1 0 7 8 5 4 "   y = " 5 4 0 5 0 9 " / > < a : p t   x = " 8 9 7 2 0 "   y = " 5 2 2 9 2 8 " / > < / a : c u b i c B e z T o > < a : l n T o > < a : p t   x = " 8 9 7 2 0 "   y = " 5 2 2 9 2 8 " / > < / a : l n T o > < a : c u b i c B e z T o > < a : p t   x = " 7 2 1 3 9 "   y = " 5 0 4 7 9 5 " / > < a : p t   x = " 6 1 4 3 4 "   y = " 4 8 0 0 4 5 " / > < a : p t   x = " 6 1 4 3 4 "   y = " 4 5 2 7 9 5 " / > < / a : c u b i c B e z T o > < a : c u b i c B e z T o > < a : p t   x = " 6 1 4 3 4 "   y = " 4 3 4 2 2 1 " / > < a : p t   x = " 6 6 4 0 7 "   y = " 4 1 6 8 1 0 " / > < a : p t   x = " 7 5 4 7 4 "   y = " 4 0 2 0 3 8 " / > < / a : c u b i c B e z T o > < a : c u b i c B e z T o > < a : p t   x = " 5 8 6 1 8 "   y = " 3 9 7 8 8 2 " / > < a : p t   x = " 4 2 7 5 1 "   y = " 3 8 9 0 7 8 " / > < a : p t   x = " 2 9 5 9 1 "   y = " 3 7 5 9 1 8 " / > < / a : c u b i c B e z T o > < a : c u b i c B e z T o > < a : p t   x = " 1 0 3 2 2 "   y = " 3 5 6 6 4 9 " / > < a : p t   x = " 3 9 1 "   y = " 3 3 1 5 7 8 " / > < a : p t   x = " 0 "   y = " 3 0 6 3 2 4 " / > < / a : c u b i c B e z T o > < a : l n T o > < a : p t   x = " 0 "   y = " 3 0 6 3 2 4 " / > < / a : l n T o > < a : c u b i c B e z T o > < a : p t   x = " 3 9 1 "   y = " 2 8 1 0 7 0 " / > < a : p t   x = " 1 0 3 2 2 "   y = " 2 5 5 9 9 9 " / > < a : p t   x = " 2 9 5 9 1 "   y = " 2 3 6 7 3 1 " / > < / a : c u b i c B e z T o > < a : c u b i c B e z T o > < a : p t   x = " 4 2 7 5 8 "   y = " 2 2 3 5 6 4 " / > < a : p t   x = " 5 8 6 3 4 "   y = " 2 1 4 7 5 7 " / > < a : p t   x = " 7 5 5 1 4 "   y = " 2 1 0 6 8 4 " / > < / a : c u b i c B e z T o > < a : c u b i c B e z T o > < a : p t   x = " 6 6 4 2 3 "   y = " 1 9 5 8 9 5 " / > < a : p t   x = " 6 1 4 3 4 "   y = " 1 7 8 4 5 7 " / > < a : p t   x = " 6 1 4 3 4 "   y = " 1 5 9 8 5 4 " / > < / a : c u b i c B e z T o > < a : c u b i c B e z T o > < a : p t   x = " 6 1 4 3 4 "   y = " 1 3 2 6 0 4 " / > < a : p t   x = " 7 2 1 3 9 "   y = " 1 0 7 8 5 4 " / > < a : p t   x = " 8 9 7 2 0 "   y = " 8 9 7 2 1 " / > < / a : c u b i c B e z T o > < a : l n T o > < a : p t   x = " 8 9 7 2 0 "   y = " 8 9 7 2 1 " / > < / a : l n T o > < a : c u b i c B e z T o > < a : p t   x = " 1 0 7 8 5 4 "   y = " 7 2 1 4 0 " / > < a : p t   x = " 1 3 2 6 0 4 "   y = " 6 1 4 3 5 " / > < a : p t   x = " 1 5 9 8 5 4 "   y = " 6 1 4 3 5 " / > < / a : c u b i c B e z T o > < a : c u b i c B e z T o > < a : p t   x = " 1 7 8 4 5 7 "   y = " 6 1 4 3 5 " / > < a : p t   x = " 1 9 5 8 9 5 "   y = " 6 6 4 2 4 " / > < a : p t   x = " 2 1 0 6 8 4 "   y = " 7 5 5 1 5 " / > < / a : c u b i c B e z T o > < a : c u b i c B e z T o > < a : p t   x = " 2 1 4 7 5 7 "   y = " 5 8 6 3 5 " / > < a : p t   x = " 2 2 3 5 6 3 "   y = " 4 2 7 5 8 " / > < a : p t   x = " 2 3 6 7 3 1 "   y = " 2 9 5 9 1 " / > < / a : c u b i c B e z T o > < a : c u b i c B e z T o > < a : p t   x = " 2 5 6 0 0 0 "   y = " 1 0 3 2 2 " / > < a : p t   x = " 2 8 1 0 7 0 "   y = " 3 9 1 " / > < a : p t   x = " 3 0 6 3 2 4 "   y = " 0 " / > < / a : c u b i c B e z T o > < a : l n T o > < a : p t   x = " 3 0 6 3 2 4 "   y = " 0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2 9 "   n a m e = " T e a r d r o p   3 " > < a : e x t L s t > < a : e x t   u r i = " { 2 C D B 1 5 B 8 - 8 7 1 E - 4 5 5 D - 8 9 8 B - F 0 4 C 2 1 0 D 9 7 F 7 } " > < a 1 6 : c r e a t i o n I d   x m l n s : a 1 6 = " h t t p : / / s c h e m a s . m i c r o s o f t . c o m / o f f i c e / d r a w i n g / 2 0 1 0 / m a i n "   i d = " { 3 5 2 9 5 7 6 4 - D B B 9 - 4 8 3 E - 8 6 4 0 - 4 2 8 7 9 F 0 1 7 3 7 4 } " / > < / a : e x t > < / a : e x t L s t > < / p : c N v P r > < p : c N v S p P r / > < p : n v P r / > < / p : n v S p P r > < p : s p P r > < a : x f r m   f l i p H = " t r u e "   f l i p V = " t r u e "   r o t = " 5 4 0 0 0 0 0 " > < a : o f f   x = " 1 9 6 1 3 1 3 "   y = " - 1 6 3 0 7 7 " / > < a : e x t   c x = " 3 0 6 9 8 5 "   c y = " 6 1 2 6 4 8 " / > < / a : x f r m > < a : c u s t G e o m > < a : a v L s t / > < a : g d L s t / > < a : a h L s t / > < a : c x n L s t / > < a : r e c t   b = " b "   l = " 0 "   r = " r "   t = " 0 " / > < a : p a t h L s t > < a : p a t h   h = " 6 1 2 6 4 8 "   w = " 3 0 6 9 8 6 " > < a : m o v e T o > < a : p t   x = " 2 1 5 3 8 0 "   y = " 3 3 1 0 1 1 " / > < / a : m o v e T o > < a : c u b i c B e z T o > < a : p t   x = " 2 1 0 7 6 6 "   y = " 3 1 4 7 7 4 " / > < a : p t   x = " 2 1 0 6 8 6 "   y = " 2 9 7 5 6 1 " / > < a : p t   x = " 2 1 5 1 6 7 "   y = " 2 8 1 3 1 2 " / > < / a : c u b i c B e z T o > < a : c u b i c B e z T o > < a : p t   x = " 2 0 5 2 0 9 "   y = " 2 6 4 9 5 9 " / > < a : p t   x = " 1 8 9 2 3 1 "   y = " 2 6 1 1 6 9 " / > < a : p t   x = " 1 6 3 2 4 7 "   y = " 2 6 1 6 6 8 " / > < / a : c u b i c B e z T o > < a : c u b i c B e z T o > < a : p t   x = " 1 3 0 2 4 0 "   y = " 2 6 1 6 6 8 " / > < a : p t   x = " 1 0 0 9 0 1 "   y = " 2 4 5 9 6 1 " / > < a : p t   x = " 8 2 6 1 2 "   y = " 2 2 1 3 7 3 " / > < / a : c u b i c B e z T o > < a : c u b i c B e z T o > < a : p t   x = " 6 6 1 0 4 "   y = " 2 2 4 3 8 3 " / > < a : p t   x = " 5 0 4 8 3 "   y = " 2 3 2 5 3 9 " / > < a : p t   x = " 3 7 7 2 2 "   y = " 2 4 5 3 0 0 " / > < / a : c u b i c B e z T o > < a : c u b i c B e z T o > < a : p t   x = " 2 0 8 1 5 "   y = " 2 6 2 2 0 8 " / > < a : p t   x = " 1 1 9 9 0 "   y = " 2 8 4 1 3 7 " / > < a : p t   x = " 1 1 5 0 1 "   y = " 3 0 6 2 9 2 " / > < / a : c u b i c B e z T o > < a : l n T o > < a : p t   x = " 9 6 6 6 7 "   y = " 3 0 6 2 9 2 " / > < / a : l n T o > < a : l n T o > < a : p t   x = " 9 6 6 6 7 "   y = " 3 0 6 3 5 6 " / > < / a : l n T o > < a : l n T o > < a : p t   x = " 1 1 5 0 1 "   y = " 3 0 6 3 5 6 " / > < / a : l n T o > < a : c u b i c B e z T o > < a : p t   x = " 1 1 9 8 9 "   y = " 3 2 8 5 1 2 " / > < a : p t   x = " 2 0 8 1 5 "   y = " 3 5 0 4 4 1 " / > < a : p t   x = " 3 7 7 2 2 "   y = " 3 6 7 3 4 8 " / > < / a : c u b i c B e z T o > < a : c u b i c B e z T o > < a : p t   x = " 5 0 4 7 7 "   y = " 3 8 0 1 0 4 " / > < a : p t   x = " 6 6 0 9 1 "   y = " 3 8 8 2 5 9 " / > < a : p t   x = " 8 2 5 9 1 "   y = " 3 9 1 3 0 1 " / > < / a : c u b i c B e z T o > < a : c u b i c B e z T o > < a : p t   x = " 1 0 0 8 8 0 "   y = " 3 6 6 7 0 0 " / > < a : p t   x = " 1 3 0 2 2 8 "   y = " 3 5 0 9 8 1 " / > < a : p t   x = " 1 6 3 2 4 7 "   y = " 3 5 0 9 8 1 " / > < / a : c u b i c B e z T o > < a : c u b i c B e z T o > < a : p t   x = " 1 8 6 1 3 7 "   y = " 3 5 1 4 2 1 " / > < a : p t   x = " 2 0 1 2 6 2 "   y = " 3 4 8 5 3 2 " / > < a : p t   x = " 2 1 1 3 5 4 "   y = " 3 3 6 6 6 4 " / > < / a : c u b i c B e z T o > < a : c u b i c B e z T o > < a : p t   x = " 2 1 2 7 9 6 "   y = " 3 3 4 9 6 8 " / > < a : p t   x = " 2 1 4 1 3 5 "   y = " 3 3 3 0 9 0 " / > < a : p t   x = " 2 1 5 3 8 0 "   y = " 3 3 1 0 1 1 " / > < / a : c u b i c B e z T o > < a : c l o s e / > < a : m o v e T o > < a : p t   x = " 2 3 9 3 8 5 "   y = " 2 3 9 4 3 1 " / > < / a : m o v e T o > < a : l n T o > < a : p t   x = " 9 7 8 3 0 "   y = " 9 7 8 7 6 " / > < / a : l n T o > < a : c u b i c B e z T o > < a : p t   x = " 8 2 5 0 9 "   y = " 1 1 3 8 8 8 " / > < a : p t   x = " 7 3 2 4 3 "   y = " 1 3 5 6 3 4 " / > < a : p t   x = " 7 3 2 4 3 "   y = " 1 5 9 5 4 4 " / > < / a : c u b i c B e z T o > < a : c u b i c B e z T o > < a : p t   x = " 7 3 2 4 3 "   y = " 2 0 9 5 6 3 " / > < a : p t   x = " 1 1 3 7 9 1 "   y = " 2 5 0 1 1 2 " / > < a : p t   x = " 1 6 3 8 1 0 "   y = " 2 5 0 1 1 2 " / > < / a : c u b i c B e z T o > < a : c u b i c B e z T o > < a : p t   x = " 1 8 2 8 8 8 "   y = " 2 4 9 7 4 6 " / > < a : p t   x = " 2 0 7 0 3 5 "   y = " 2 5 4 9 8 0 " / > < a : p t   x = " 2 1 9 8 9 2 "   y = " 2 6 8 1 4 1 " / > < / a : c u b i c B e z T o > < a : c u b i c B e z T o > < a : p t   x = " 2 2 4 3 1 9 "   y = " 2 5 7 6 8 7 " / > < a : p t   x = " 2 3 0 8 7 0 "   y = " 2 4 7 9 4 8 " / > < a : p t   x = " 2 3 9 3 8 5 "   y = " 2 3 9 4 3 1 " / > < / a : c u b i c B e z T o > < a : c l o s e / > < a : m o v e T o > < a : p t   x = " 2 3 9 3 8 6 "   y = " 3 7 3 2 1 8 " / > < / a : m o v e T o > < a : c u b i c B e z T o > < a : p t   x = " 2 3 0 8 6 6 "   y = " 3 6 4 6 9 7 " / > < a : p t   x = " 2 2 4 3 1 3 "   y = " 3 5 4 9 5 4 " / > < a : p t   x = " 2 1 9 9 4 4 "   y = " 3 4 4 4 5 7 " / > < / a : c u b i c B e z T o > < a : c u b i c B e z T o > < a : p t   x = " 2 0 7 0 9 9 "   y = " 3 5 7 6 5 5 " / > < a : p t   x = " 1 8 2 9 1 4 "   y = " 3 6 2 9 0 4 " / > < a : p t   x = " 1 6 3 8 1 0 "   y = " 3 6 2 5 3 8 " / > < / a : c u b i c B e z T o > < a : c u b i c B e z T o > < a : p t   x = " 1 1 3 7 9 1 "   y = " 3 6 2 5 3 7 " / > < a : p t   x = " 7 3 2 4 3 "   y = " 4 0 3 0 8 6 " / > < a : p t   x = " 7 3 2 4 3 "   y = " 4 5 3 1 0 5 " / > < / a : c u b i c B e z T o > < a : c u b i c B e z T o > < a : p t   x = " 7 3 2 4 3 "   y = " 4 7 7 0 1 5 " / > < a : p t   x = " 8 2 5 0 9 "   y = " 4 9 8 7 6 1 " / > < a : p t   x = " 9 7 8 3 0 "   y = " 5 1 4 7 7 3 " / > < / a : c u b i c B e z T o > < a : c l o s e / > < a : m o v e T o > < a : p t   x = " 2 6 8 1 4 0 "   y = " 2 1 9 8 9 3 " / > < / a : m o v e T o > < a : c u b i c B e z T o > < a : p t   x = " 2 5 4 9 8 0 "   y = " 2 0 7 0 3 5 " / > < a : p t   x = " 2 4 9 7 4 5 "   y = " 1 8 2 8 8 9 " / > < a : p t   x = " 2 5 0 1 1 1 "   y = " 1 6 3 8 1 1 " / > < / a : c u b i c B e z T o > < a : c u b i c B e z T o > < a : p t   x = " 2 5 0 1 1 1 "   y = " 1 1 3 7 9 2 " / > < a : p t   x = " 2 0 9 5 6 3 "   y = " 7 3 2 4 4 " / > < a : p t   x = " 1 5 9 5 4 4 "   y = " 7 3 2 4 4 " / > < / a : c u b i c B e z T o > < a : c u b i c B e z T o > < a : p t   x = " 1 3 5 6 3 4 "   y = " 7 3 2 4 4 " / > < a : p t   x = " 1 1 3 8 8 7 "   y = " 8 2 5 1 0 " / > < a : p t   x = " 9 7 8 7 5 "   y = " 9 7 8 3 1 " / > < / a : c u b i c B e z T o > < a : l n T o > < a : p t   x = " 2 3 9 4 3 0 "   y = " 2 3 9 3 8 6 " / > < / a : l n T o > < a : c u b i c B e z T o > < a : p t   x = " 2 4 7 9 4 8 "   y = " 2 3 0 8 7 1 " / > < a : p t   x = " 2 5 7 6 8 6 "   y = " 2 2 4 3 2 0 " / > < a : p t   x = " 2 6 8 1 4 0 "   y = " 2 1 9 8 9 3 " / > < / a : c u b i c B e z T o > < a : c l o s e / > < a : m o v e T o > < a : p t   x = " 2 6 8 1 9 1 "   y = " 3 9 2 7 0 5 " / > < / a : m o v e T o > < a : c u b i c B e z T o > < a : p t   x = " 2 5 7 6 9 5 "   y = " 3 8 8 3 3 5 " / > < a : p t   x = " 2 4 7 9 5 2 "   y = " 3 8 1 7 8 2 " / > < a : p t   x = " 2 3 9 4 3 1 "   y = " 3 7 3 2 6 3 " / > < / a : c u b i c B e z T o > < a : l n T o > < a : p t   x = " 9 7 8 7 5 "   y = " 5 1 4 8 1 9 " / > < / a : l n T o > < a : c u b i c B e z T o > < a : p t   x = " 1 1 3 8 8 7 "   y = " 5 3 0 1 3 9 " / > < a : p t   x = " 1 3 5 6 3 4 "   y = " 5 3 9 4 0 5 " / > < a : p t   x = " 1 5 9 5 4 4 "   y = " 5 3 9 4 0 5 " / > < / a : c u b i c B e z T o > < a : c u b i c B e z T o > < a : p t   x = " 1 8 4 5 5 3 "   y = " 5 3 9 4 0 5 " / > < a : p t   x = " 2 0 7 1 9 5 "   y = " 5 2 9 2 6 8 " / > < a : p t   x = " 2 2 3 5 8 4 "   y = " 5 1 2 8 7 9 " / > < / a : c u b i c B e z T o > < a : c u b i c B e z T o > < a : p t   x = " 2 3 9 9 7 4 "   y = " 4 9 6 4 8 9 " / > < a : p t   x = " 2 5 0 1 1 1 "   y = " 4 7 3 8 4 8 " / > < a : p t   x = " 2 5 0 1 1 1 "   y = " 4 4 8 8 3 8 " / > < / a : c u b i c B e z T o > < a : c u b i c B e z T o > < a : p t   x = " 2 4 9 7 4 5 "   y = " 4 2 9 7 3 5 " / > < a : p t   x = " 2 5 4 9 9 4 "   y = " 4 0 5 5 5 0 " / > < a : p t   x = " 2 6 8 1 9 1 "   y = " 3 9 2 7 0 5 " / > < / a : c u b i c B e z T o > < a : c l o s e / > < a : m o v e T o > < a : p t   x = " 3 0 6 9 8 6 "   y = " 1 3 8 " / > < / a : m o v e T o > < a : l n T o > < a : p t   x = " 3 0 6 9 8 6 "   y = " 1 1 6 3 6 " / > < / a : l n T o > < a : c u b i c B e z T o > < a : p t   x = " 3 0 6 7 7 8 "   y = " 1 1 5 1 1 " / > < a : p t   x = " 3 0 6 5 6 7 "   y = " 1 1 5 0 6 " / > < a : p t   x = " 3 0 6 3 5 6 "   y = " 1 1 5 0 1 " / > < / a : c u b i c B e z T o > < a : l n T o > < a : p t   x = " 3 0 6 3 5 6 "   y = " 9 6 6 6 7 " / > < / a : l n T o > < a : l n T o > < a : p t   x = " 3 0 6 2 9 2 "   y = " 9 6 6 6 7 " / > < / a : l n T o > < a : l n T o > < a : p t   x = " 3 0 6 2 9 2 "   y = " 1 1 5 0 1 " / > < / a : l n T o > < a : c u b i c B e z T o > < a : p t   x = " 2 8 4 1 3 7 "   y = " 1 1 9 9 0 " / > < a : p t   x = " 2 6 2 2 0 7 "   y = " 2 0 8 1 5 " / > < a : p t   x = " 2 4 5 3 0 0 "   y = " 3 7 7 2 2 " / > < / a : c u b i c B e z T o > < a : c u b i c B e z T o > < a : p t   x = " 2 3 2 5 3 9 "   y = " 5 0 4 8 3 " / > < a : p t   x = " 2 2 4 3 8 2 "   y = " 6 6 1 0 5 " / > < a : p t   x = " 2 2 1 3 7 3 "   y = " 8 2 6 1 4 " / > < / a : c u b i c B e z T o > < a : c u b i c B e z T o > < a : p t   x = " 2 4 5 9 6 0 "   y = " 1 0 0 9 0 2 " / > < a : p t   x = " 2 6 1 6 6 7 "   y = " 1 3 0 2 4 1 " / > < a : p t   x = " 2 6 1 6 6 7 "   y = " 1 6 3 2 4 8 " / > < / a : c u b i c B e z T o > < a : c u b i c B e z T o > < a : p t   x = " 2 6 1 1 6 8 "   y = " 1 8 9 2 3 2 " / > < a : p t   x = " 2 6 4 9 5 9 "   y = " 2 0 5 2 1 0 " / > < a : p t   x = " 2 8 1 3 1 1 "   y = " 2 1 5 1 6 7 " / > < / a : c u b i c B e z T o > < a : l n T o > < a : p t   x = " 3 0 6 9 8 6 "   y = " 2 1 5 2 7 7 " / > < / a : l n T o > < a : l n T o > < a : p t   x = " 3 0 6 9 8 6 "   y = " 2 2 1 9 2 9 " / > < / a : l n T o > < a : c u b i c B e z T o > < a : p t   x = " 2 8 5 1 4 5 "   y = " 2 2 1 6 3 2 " / > < a : p t   x = " 2 6 3 2 5 0 "   y = " 2 2 9 8 7 7 " / > < a : p t   x = " 2 4 6 5 8 0 "   y = " 2 4 6 5 3 6 " / > < / a : c u b i c B e z T o > < a : l n T o > < a : p t   x = " 2 5 4 8 0 8 "   y = " 2 5 4 7 6 3 " / > < / a : l n T o > < a : c u b i c B e z T o > < a : p t   x = " 2 5 4 8 0 1 "   y = " 2 5 4 7 7 1 " / > < a : p t   x = " 2 5 4 7 9 3 "   y = " 2 5 4 7 7 9 " / > < a : p t   x = " 2 5 4 7 8 6 "   y = " 2 5 4 7 8 6 " / > < / a : c u b i c B e z T o > < a : c u b i c B e z T o > < a : p t   x = " 2 5 4 7 7 8 "   y = " 2 5 4 7 9 4 " / > < a : p t   x = " 2 5 4 7 7 1 "   y = " 2 5 4 8 0 1 " / > < a : p t   x = " 2 5 4 7 6 3 "   y = " 2 5 4 8 0 8 " / > < / a : c u b i c B e z T o > < a : l n T o > < a : p t   x = " 2 4 6 5 3 5 "   y = " 2 4 6 5 8 1 " / > < / a : l n T o > < a : c u b i c B e z T o > < a : p t   x = " 2 1 3 5 5 4 "   y = " 2 7 9 5 8 2 " / > < a : p t   x = " 2 1 3 5 5 4 "   y = " 3 3 3 0 6 7 " / > < a : p t   x = " 2 4 6 5 3 5 "   y = " 3 6 6 0 6 8 " / > < / a : c u b i c B e z T o > < a : l n T o > < a : p t   x = " 2 5 4 7 6 3 "   y = " 3 5 7 8 4 1 " / > < / a : l n T o > < a : c u b i c B e z T o > < a : p t   x = " 2 5 4 7 7 1 "   y = " 3 5 7 8 4 8 " / > < a : p t   x = " 2 5 4 7 7 8 "   y = " 3 5 7 8 5 5 " / > < a : p t   x = " 2 5 4 7 8 6 "   y = " 3 5 7 8 6 3 " / > < / a : c u b i c B e z T o > < a : l n T o > < a : p t   x = " 2 5 4 8 0 8 "   y = " 3 5 7 8 8 6 " / > < / a : l n T o > < a : l n T o > < a : p t   x = " 2 4 6 5 8 0 "   y = " 3 6 6 1 1 3 " / > < / a : l n T o > < a : c u b i c B e z T o > < a : p t   x = " 2 6 3 2 5 0 "   y = " 3 8 2 7 7 3 " / > < a : p t   x = " 2 8 5 1 4 5 "   y = " 3 9 1 0 1 7 " / > < a : p t   x = " 3 0 6 9 8 6 "   y = " 3 9 0 7 2 1 " / > < / a : c u b i c B e z T o > < a : l n T o > < a : p t   x = " 3 0 6 9 8 6 "   y = " 3 9 7 3 7 8 " / > < / a : l n T o > < a : c u b i c B e z T o > < a : p t   x = " 2 9 8 4 5 7 "   y = " 4 0 0 7 9 6 " / > < a : p t   x = " 2 8 9 9 2 0 "   y = " 3 9 9 6 2 3 " / > < a : p t   x = " 2 8 1 6 3 7 "   y = " 3 9 7 2 6 9 " / > < / a : c u b i c B e z T o > < a : c u b i c B e z T o > < a : p t   x = " 2 6 5 0 1 0 "   y = " 4 0 7 2 2 4 " / > < a : p t   x = " 2 6 1 1 6 5 "   y = " 4 2 3 2 4 2 " / > < a : p t   x = " 2 6 1 6 6 7 "   y = " 4 4 9 4 0 1 " / > < / a : c u b i c B e z T o > < a : c u b i c B e z T o > < a : p t   x = " 2 6 1 6 6 7 "   y = " 4 7 7 5 1 6 " / > < a : p t   x = " 2 5 0 2 7 1 "   y = " 5 0 2 9 6 9 " / > < a : p t   x = " 2 3 1 8 4 7 "   y = " 5 2 1 3 9 4 " / > < / a : c u b i c B e z T o > < a : l n T o > < a : p t   x = " 2 2 1 3 4 7 "   y = " 5 3 0 0 5 7 " / > < / a : l n T o > < a : c u b i c B e z T o > < a : p t   x = " 2 2 4 3 9 0 "   y = " 5 4 6 5 5 7 " / > < a : p t   x = " 2 3 2 5 4 5 "   y = " 5 6 2 1 7 1 " / > < a : p t   x = " 2 4 5 3 0 0 "   y = " 5 7 4 9 2 6 " / > < / a : c u b i c B e z T o > < a : c u b i c B e z T o > < a : p t   x = " 2 6 2 2 0 7 "   y = " 5 9 1 8 3 3 " / > < a : p t   x = " 2 8 4 1 3 6 "   y = " 6 0 0 6 5 9 " / > < a : p t   x = " 3 0 6 2 9 2 "   y = " 6 0 1 1 4 7 " / > < / a : c u b i c B e z T o > < a : l n T o > < a : p t   x = " 3 0 6 2 9 2 "   y = " 5 1 5 9 8 1 " / > < / a : l n T o > < a : l n T o > < a : p t   x = " 3 0 6 3 5 6 "   y = " 5 1 5 9 8 1 " / > < / a : l n T o > < a : l n T o > < a : p t   x = " 3 0 6 3 5 6 "   y = " 6 0 1 1 4 7 " / > < / a : l n T o > < a : l n T o > < a : p t   x = " 3 0 6 9 8 6 "   y = " 6 0 1 0 1 2 " / > < / a : l n T o > < a : l n T o > < a : p t   x = " 3 0 6 9 8 6 "   y = " 6 1 2 5 1 0 " / > < / a : l n T o > < a : c u b i c B e z T o > < a : p t   x = " 3 0 6 7 6 7 "   y = " 6 1 2 6 4 0 " / > < a : p t   x = " 3 0 6 5 4 6 "   y = " 6 1 2 6 4 4 " / > < a : p t   x = " 3 0 6 3 2 4 "   y = " 6 1 2 6 4 8 " / > < / a : c u b i c B e z T o > < a : l n T o > < a : p t   x = " 3 0 6 3 2 4 "   y = " 6 1 2 6 4 8 " / > < / a : l n T o > < a : c u b i c B e z T o > < a : p t   x = " 2 8 1 0 7 0 "   y = " 6 1 2 2 5 7 " / > < a : p t   x = " 2 5 5 9 9 9 "   y = " 6 0 2 3 2 6 " / > < a : p t   x = " 2 3 6 7 3 1 "   y = " 5 8 3 0 5 7 " / > < / a : c u b i c B e z T o > < a : c u b i c B e z T o > < a : p t   x = " 2 2 3 5 7 0 "   y = " 5 6 9 8 9 7 " / > < a : p t   x = " 2 1 4 7 6 6 "   y = " 5 5 4 0 3 0 " / > < a : p t   x = " 2 1 0 6 1 0 "   y = " 5 3 7 1 7 5 " / > < / a : c u b i c B e z T o > < a : c u b i c B e z T o > < a : p t   x = " 1 9 5 8 3 9 "   y = " 5 4 6 2 4 1 " / > < a : p t   x = " 1 7 8 4 2 7 "   y = " 5 5 1 2 1 4 " / > < a : p t   x = " 1 5 9 8 5 4 "   y = " 5 5 1 2 1 4 " / > < / a : c u b i c B e z T o > < a : c u b i c B e z T o > < a : p t   x = " 1 3 2 6 0 4 "   y = " 5 5 1 2 1 4 " / > < a : p t   x = " 1 0 7 8 5 4 "   y = " 5 4 0 5 0 9 " / > < a : p t   x = " 8 9 7 2 0 "   y = " 5 2 2 9 2 8 " / > < / a : c u b i c B e z T o > < a : l n T o > < a : p t   x = " 8 9 7 2 0 "   y = " 5 2 2 9 2 8 " / > < / a : l n T o > < a : c u b i c B e z T o > < a : p t   x = " 7 2 1 3 9 "   y = " 5 0 4 7 9 5 " / > < a : p t   x = " 6 1 4 3 4 "   y = " 4 8 0 0 4 5 " / > < a : p t   x = " 6 1 4 3 4 "   y = " 4 5 2 7 9 5 " / > < / a : c u b i c B e z T o > < a : c u b i c B e z T o > < a : p t   x = " 6 1 4 3 4 "   y = " 4 3 4 2 2 1 " / > < a : p t   x = " 6 6 4 0 7 "   y = " 4 1 6 8 1 0 " / > < a : p t   x = " 7 5 4 7 4 "   y = " 4 0 2 0 3 8 " / > < / a : c u b i c B e z T o > < a : c u b i c B e z T o > < a : p t   x = " 5 8 6 1 8 "   y = " 3 9 7 8 8 2 " / > < a : p t   x = " 4 2 7 5 1 "   y = " 3 8 9 0 7 8 " / > < a : p t   x = " 2 9 5 9 1 "   y = " 3 7 5 9 1 8 " / > < / a : c u b i c B e z T o > < a : c u b i c B e z T o > < a : p t   x = " 1 0 3 2 2 "   y = " 3 5 6 6 4 9 " / > < a : p t   x = " 3 9 1 "   y = " 3 3 1 5 7 8 " / > < a : p t   x = " 0 "   y = " 3 0 6 3 2 4 " / > < / a : c u b i c B e z T o > < a : l n T o > < a : p t   x = " 0 "   y = " 3 0 6 3 2 4 " / > < / a : l n T o > < a : c u b i c B e z T o > < a : p t   x = " 3 9 1 "   y = " 2 8 1 0 7 0 " / > < a : p t   x = " 1 0 3 2 2 "   y = " 2 5 5 9 9 9 " / > < a : p t   x = " 2 9 5 9 1 "   y = " 2 3 6 7 3 1 " / > < / a : c u b i c B e z T o > < a : c u b i c B e z T o > < a : p t   x = " 4 2 7 5 8 "   y = " 2 2 3 5 6 4 " / > < a : p t   x = " 5 8 6 3 4 "   y = " 2 1 4 7 5 7 " / > < a : p t   x = " 7 5 5 1 4 "   y = " 2 1 0 6 8 4 " / > < / a : c u b i c B e z T o > < a : c u b i c B e z T o > < a : p t   x = " 6 6 4 2 3 "   y = " 1 9 5 8 9 5 " / > < a : p t   x = " 6 1 4 3 4 "   y = " 1 7 8 4 5 7 " / > < a : p t   x = " 6 1 4 3 4 "   y = " 1 5 9 8 5 5 " / > < / a : c u b i c B e z T o > < a : c u b i c B e z T o > < a : p t   x = " 6 1 4 3 4 "   y = " 1 3 2 6 0 4 " / > < a : p t   x = " 7 2 1 3 9 "   y = " 1 0 7 8 5 4 " / > < a : p t   x = " 8 9 7 2 0 "   y = " 8 9 7 2 1 " / > < / a : c u b i c B e z T o > < a : l n T o > < a : p t   x = " 8 9 7 2 0 "   y = " 8 9 7 2 1 " / > < / a : l n T o > < a : c u b i c B e z T o > < a : p t   x = " 1 0 7 8 5 4 "   y = " 7 2 1 4 0 " / > < a : p t   x = " 1 3 2 6 0 4 "   y = " 6 1 4 3 5 " / > < a : p t   x = " 1 5 9 8 5 4 "   y = " 6 1 4 3 5 " / > < / a : c u b i c B e z T o > < a : c u b i c B e z T o > < a : p t   x = " 1 7 8 4 5 7 "   y = " 6 1 4 3 5 " / > < a : p t   x = " 1 9 5 8 9 5 "   y = " 6 6 4 2 4 " / > < a : p t   x = " 2 1 0 6 8 4 "   y = " 7 5 5 1 5 " / > < / a : c u b i c B e z T o > < a : c u b i c B e z T o > < a : p t   x = " 2 1 4 7 5 7 "   y = " 5 8 6 3 5 " / > < a : p t   x = " 2 2 3 5 6 3 "   y = " 4 2 7 5 8 " / > < a : p t   x = " 2 3 6 7 3 1 "   y = " 2 9 5 9 1 " / > < / a : c u b i c B e z T o > < a : c u b i c B e z T o > < a : p t   x = " 2 5 6 0 0 0 "   y = " 1 0 3 2 2 " / > < a : p t   x = " 2 8 1 0 7 0 "   y = " 3 9 1 " / > < a : p t   x = " 3 0 6 3 2 4 "   y = " 0 " / > < / a : c u b i c B e z T o > < a : l n T o > < a : p t   x = " 3 0 6 3 2 4 "   y = " 0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3 0 "   n a m e = " T e a r d r o p   3 " > < a : e x t L s t > < a : e x t   u r i = " { F B 7 A B 4 9 8 - E 5 2 A - 4 0 1 8 - 8 0 E 5 - 3 E C A 2 8 D A 4 9 4 1 } " > < a 1 6 : c r e a t i o n I d   x m l n s : a 1 6 = " h t t p : / / s c h e m a s . m i c r o s o f t . c o m / o f f i c e / d r a w i n g / 2 0 1 0 / m a i n "   i d = " { 7 7 1 4 B D D C - C F 9 4 - 4 7 B 2 - A 9 2 F - A 6 5 1 8 F E F 9 B D 4 } " / > < / a : e x t > < / a : e x t L s t > < / p : c N v P r > < p : c N v S p P r / > < p : n v P r / > < / p : n v S p P r > < p : s p P r > < a : x f r m   f l i p H = " t r u e "   f l i p V = " t r u e "   r o t = " 5 4 0 0 0 0 0 " > < a : o f f   x = " 2 8 0 3 8 5 3 "   y = " - 1 6 3 0 7 7 " / > < a : e x t   c x = " 3 0 6 9 8 5 "   c y = " 6 1 2 6 4 8 " / > < / a : x f r m > < a : c u s t G e o m > < a : a v L s t / > < a : g d L s t / > < a : a h L s t / > < a : c x n L s t / > < a : r e c t   b = " b "   l = " 0 "   r = " r "   t = " 0 " / > < a : p a t h L s t > < a : p a t h   h = " 6 1 2 6 4 8 "   w = " 3 0 6 9 8 6 " > < a : m o v e T o > < a : p t   x = " 2 1 5 3 8 0 "   y = " 3 3 1 0 1 1 " / > < / a : m o v e T o > < a : c u b i c B e z T o > < a : p t   x = " 2 1 0 7 6 6 "   y = " 3 1 4 7 7 4 " / > < a : p t   x = " 2 1 0 6 8 6 "   y = " 2 9 7 5 6 1 " / > < a : p t   x = " 2 1 5 1 6 7 "   y = " 2 8 1 3 1 2 " / > < / a : c u b i c B e z T o > < a : c u b i c B e z T o > < a : p t   x = " 2 0 5 2 0 9 "   y = " 2 6 4 9 5 9 " / > < a : p t   x = " 1 8 9 2 3 1 "   y = " 2 6 1 1 6 9 " / > < a : p t   x = " 1 6 3 2 4 7 "   y = " 2 6 1 6 6 8 " / > < / a : c u b i c B e z T o > < a : c u b i c B e z T o > < a : p t   x = " 1 3 0 2 4 0 "   y = " 2 6 1 6 6 8 " / > < a : p t   x = " 1 0 0 9 0 1 "   y = " 2 4 5 9 6 1 " / > < a : p t   x = " 8 2 6 1 2 "   y = " 2 2 1 3 7 3 " / > < / a : c u b i c B e z T o > < a : c u b i c B e z T o > < a : p t   x = " 6 6 1 0 4 "   y = " 2 2 4 3 8 3 " / > < a : p t   x = " 5 0 4 8 3 "   y = " 2 3 2 5 3 9 " / > < a : p t   x = " 3 7 7 2 2 "   y = " 2 4 5 3 0 0 " / > < / a : c u b i c B e z T o > < a : c u b i c B e z T o > < a : p t   x = " 2 0 8 1 5 "   y = " 2 6 2 2 0 8 " / > < a : p t   x = " 1 1 9 9 0 "   y = " 2 8 4 1 3 7 " / > < a : p t   x = " 1 1 5 0 1 "   y = " 3 0 6 2 9 2 " / > < / a : c u b i c B e z T o > < a : l n T o > < a : p t   x = " 9 6 6 6 7 "   y = " 3 0 6 2 9 2 " / > < / a : l n T o > < a : l n T o > < a : p t   x = " 9 6 6 6 7 "   y = " 3 0 6 3 5 6 " / > < / a : l n T o > < a : l n T o > < a : p t   x = " 1 1 5 0 1 "   y = " 3 0 6 3 5 6 " / > < / a : l n T o > < a : c u b i c B e z T o > < a : p t   x = " 1 1 9 8 9 "   y = " 3 2 8 5 1 2 " / > < a : p t   x = " 2 0 8 1 5 "   y = " 3 5 0 4 4 1 " / > < a : p t   x = " 3 7 7 2 2 "   y = " 3 6 7 3 4 8 " / > < / a : c u b i c B e z T o > < a : c u b i c B e z T o > < a : p t   x = " 5 0 4 7 7 "   y = " 3 8 0 1 0 4 " / > < a : p t   x = " 6 6 0 9 1 "   y = " 3 8 8 2 5 9 " / > < a : p t   x = " 8 2 5 9 1 "   y = " 3 9 1 3 0 1 " / > < / a : c u b i c B e z T o > < a : c u b i c B e z T o > < a : p t   x = " 1 0 0 8 8 0 "   y = " 3 6 6 7 0 0 " / > < a : p t   x = " 1 3 0 2 2 8 "   y = " 3 5 0 9 8 1 " / > < a : p t   x = " 1 6 3 2 4 7 "   y = " 3 5 0 9 8 1 " / > < / a : c u b i c B e z T o > < a : c u b i c B e z T o > < a : p t   x = " 1 8 6 1 3 7 "   y = " 3 5 1 4 2 1 " / > < a : p t   x = " 2 0 1 2 6 2 "   y = " 3 4 8 5 3 2 " / > < a : p t   x = " 2 1 1 3 5 4 "   y = " 3 3 6 6 6 4 " / > < / a : c u b i c B e z T o > < a : c u b i c B e z T o > < a : p t   x = " 2 1 2 7 9 6 "   y = " 3 3 4 9 6 8 " / > < a : p t   x = " 2 1 4 1 3 5 "   y = " 3 3 3 0 9 0 " / > < a : p t   x = " 2 1 5 3 8 0 "   y = " 3 3 1 0 1 1 " / > < / a : c u b i c B e z T o > < a : c l o s e / > < a : m o v e T o > < a : p t   x = " 2 3 9 3 8 5 "   y = " 2 3 9 4 3 1 " / > < / a : m o v e T o > < a : l n T o > < a : p t   x = " 9 7 8 3 0 "   y = " 9 7 8 7 6 " / > < / a : l n T o > < a : c u b i c B e z T o > < a : p t   x = " 8 2 5 0 9 "   y = " 1 1 3 8 8 8 " / > < a : p t   x = " 7 3 2 4 3 "   y = " 1 3 5 6 3 4 " / > < a : p t   x = " 7 3 2 4 3 "   y = " 1 5 9 5 4 5 " / > < / a : c u b i c B e z T o > < a : c u b i c B e z T o > < a : p t   x = " 7 3 2 4 3 "   y = " 2 0 9 5 6 3 " / > < a : p t   x = " 1 1 3 7 9 1 "   y = " 2 5 0 1 1 2 " / > < a : p t   x = " 1 6 3 8 1 0 "   y = " 2 5 0 1 1 2 " / > < / a : c u b i c B e z T o > < a : c u b i c B e z T o > < a : p t   x = " 1 8 2 8 8 8 "   y = " 2 4 9 7 4 6 " / > < a : p t   x = " 2 0 7 0 3 5 "   y = " 2 5 4 9 8 0 " / > < a : p t   x = " 2 1 9 8 9 2 "   y = " 2 6 8 1 4 1 " / > < / a : c u b i c B e z T o > < a : c u b i c B e z T o > < a : p t   x = " 2 2 4 3 1 9 "   y = " 2 5 7 6 8 7 " / > < a : p t   x = " 2 3 0 8 7 0 "   y = " 2 4 7 9 4 8 " / > < a : p t   x = " 2 3 9 3 8 5 "   y = " 2 3 9 4 3 1 " / > < / a : c u b i c B e z T o > < a : c l o s e / > < a : m o v e T o > < a : p t   x = " 2 3 9 3 8 6 "   y = " 3 7 3 2 1 8 " / > < / a : m o v e T o > < a : c u b i c B e z T o > < a : p t   x = " 2 3 0 8 6 6 "   y = " 3 6 4 6 9 7 " / > < a : p t   x = " 2 2 4 3 1 3 "   y = " 3 5 4 9 5 4 " / > < a : p t   x = " 2 1 9 9 4 4 "   y = " 3 4 4 4 5 7 " / > < / a : c u b i c B e z T o > < a : c u b i c B e z T o > < a : p t   x = " 2 0 7 0 9 9 "   y = " 3 5 7 6 5 5 " / > < a : p t   x = " 1 8 2 9 1 4 "   y = " 3 6 2 9 0 4 " / > < a : p t   x = " 1 6 3 8 1 0 "   y = " 3 6 2 5 3 8 " / > < / a : c u b i c B e z T o > < a : c u b i c B e z T o > < a : p t   x = " 1 1 3 7 9 1 "   y = " 3 6 2 5 3 7 " / > < a : p t   x = " 7 3 2 4 3 "   y = " 4 0 3 0 8 6 " / > < a : p t   x = " 7 3 2 4 3 "   y = " 4 5 3 1 0 5 " / > < / a : c u b i c B e z T o > < a : c u b i c B e z T o > < a : p t   x = " 7 3 2 4 3 "   y = " 4 7 7 0 1 5 " / > < a : p t   x = " 8 2 5 0 9 "   y = " 4 9 8 7 6 1 " / > < a : p t   x = " 9 7 8 3 0 "   y = " 5 1 4 7 7 3 " / > < / a : c u b i c B e z T o > < a : c l o s e / > < a : m o v e T o > < a : p t   x = " 2 6 8 1 4 0 "   y = " 2 1 9 8 9 3 " / > < / a : m o v e T o > < a : c u b i c B e z T o > < a : p t   x = " 2 5 4 9 8 0 "   y = " 2 0 7 0 3 5 " / > < a : p t   x = " 2 4 9 7 4 5 "   y = " 1 8 2 8 8 9 " / > < a : p t   x = " 2 5 0 1 1 1 "   y = " 1 6 3 8 1 1 " / > < / a : c u b i c B e z T o > < a : c u b i c B e z T o > < a : p t   x = " 2 5 0 1 1 1 "   y = " 1 1 3 7 9 2 " / > < a : p t   x = " 2 0 9 5 6 3 "   y = " 7 3 2 4 4 " / > < a : p t   x = " 1 5 9 5 4 4 "   y = " 7 3 2 4 4 " / > < / a : c u b i c B e z T o > < a : c u b i c B e z T o > < a : p t   x = " 1 3 5 6 3 4 "   y = " 7 3 2 4 4 " / > < a : p t   x = " 1 1 3 8 8 7 "   y = " 8 2 5 1 0 " / > < a : p t   x = " 9 7 8 7 5 "   y = " 9 7 8 3 1 " / > < / a : c u b i c B e z T o > < a : l n T o > < a : p t   x = " 2 3 9 4 3 0 "   y = " 2 3 9 3 8 6 " / > < / a : l n T o > < a : c u b i c B e z T o > < a : p t   x = " 2 4 7 9 4 8 "   y = " 2 3 0 8 7 1 " / > < a : p t   x = " 2 5 7 6 8 6 "   y = " 2 2 4 3 2 0 " / > < a : p t   x = " 2 6 8 1 4 0 "   y = " 2 1 9 8 9 3 " / > < / a : c u b i c B e z T o > < a : c l o s e / > < a : m o v e T o > < a : p t   x = " 2 6 8 1 9 1 "   y = " 3 9 2 7 0 5 " / > < / a : m o v e T o > < a : c u b i c B e z T o > < a : p t   x = " 2 5 7 6 9 5 "   y = " 3 8 8 3 3 5 " / > < a : p t   x = " 2 4 7 9 5 2 "   y = " 3 8 1 7 8 2 " / > < a : p t   x = " 2 3 9 4 3 1 "   y = " 3 7 3 2 6 3 " / > < / a : c u b i c B e z T o > < a : l n T o > < a : p t   x = " 9 7 8 7 5 "   y = " 5 1 4 8 1 9 " / > < / a : l n T o > < a : c u b i c B e z T o > < a : p t   x = " 1 1 3 8 8 7 "   y = " 5 3 0 1 3 9 " / > < a : p t   x = " 1 3 5 6 3 4 "   y = " 5 3 9 4 0 5 " / > < a : p t   x = " 1 5 9 5 4 4 "   y = " 5 3 9 4 0 5 " / > < / a : c u b i c B e z T o > < a : c u b i c B e z T o > < a : p t   x = " 1 8 4 5 5 3 "   y = " 5 3 9 4 0 5 " / > < a : p t   x = " 2 0 7 1 9 5 "   y = " 5 2 9 2 6 8 " / > < a : p t   x = " 2 2 3 5 8 4 "   y = " 5 1 2 8 7 9 " / > < / a : c u b i c B e z T o > < a : c u b i c B e z T o > < a : p t   x = " 2 3 9 9 7 4 "   y = " 4 9 6 4 8 9 " / > < a : p t   x = " 2 5 0 1 1 1 "   y = " 4 7 3 8 4 8 " / > < a : p t   x = " 2 5 0 1 1 1 "   y = " 4 4 8 8 3 8 " / > < / a : c u b i c B e z T o > < a : c u b i c B e z T o > < a : p t   x = " 2 4 9 7 4 5 "   y = " 4 2 9 7 3 5 " / > < a : p t   x = " 2 5 4 9 9 4 "   y = " 4 0 5 5 5 0 " / > < a : p t   x = " 2 6 8 1 9 1 "   y = " 3 9 2 7 0 5 " / > < / a : c u b i c B e z T o > < a : c l o s e / > < a : m o v e T o > < a : p t   x = " 3 0 6 9 8 6 "   y = " 1 3 8 " / > < / a : m o v e T o > < a : l n T o > < a : p t   x = " 3 0 6 9 8 6 "   y = " 1 1 6 3 6 " / > < / a : l n T o > < a : c u b i c B e z T o > < a : p t   x = " 3 0 6 7 7 8 "   y = " 1 1 5 1 1 " / > < a : p t   x = " 3 0 6 5 6 7 "   y = " 1 1 5 0 6 " / > < a : p t   x = " 3 0 6 3 5 6 "   y = " 1 1 5 0 1 " / > < / a : c u b i c B e z T o > < a : l n T o > < a : p t   x = " 3 0 6 3 5 6 "   y = " 9 6 6 6 7 " / > < / a : l n T o > < a : l n T o > < a : p t   x = " 3 0 6 2 9 2 "   y = " 9 6 6 6 7 " / > < / a : l n T o > < a : l n T o > < a : p t   x = " 3 0 6 2 9 2 "   y = " 1 1 5 0 1 " / > < / a : l n T o > < a : c u b i c B e z T o > < a : p t   x = " 2 8 4 1 3 7 "   y = " 1 1 9 9 0 " / > < a : p t   x = " 2 6 2 2 0 7 "   y = " 2 0 8 1 5 " / > < a : p t   x = " 2 4 5 3 0 0 "   y = " 3 7 7 2 2 " / > < / a : c u b i c B e z T o > < a : c u b i c B e z T o > < a : p t   x = " 2 3 2 5 3 9 "   y = " 5 0 4 8 3 " / > < a : p t   x = " 2 2 4 3 8 2 "   y = " 6 6 1 0 5 " / > < a : p t   x = " 2 2 1 3 7 3 "   y = " 8 2 6 1 4 " / > < / a : c u b i c B e z T o > < a : c u b i c B e z T o > < a : p t   x = " 2 4 5 9 6 0 "   y = " 1 0 0 9 0 2 " / > < a : p t   x = " 2 6 1 6 6 7 "   y = " 1 3 0 2 4 1 " / > < a : p t   x = " 2 6 1 6 6 7 "   y = " 1 6 3 2 4 8 " / > < / a : c u b i c B e z T o > < a : c u b i c B e z T o > < a : p t   x = " 2 6 1 1 6 8 "   y = " 1 8 9 2 3 2 " / > < a : p t   x = " 2 6 4 9 5 9 "   y = " 2 0 5 2 1 0 " / > < a : p t   x = " 2 8 1 3 1 1 "   y = " 2 1 5 1 6 7 " / > < / a : c u b i c B e z T o > < a : l n T o > < a : p t   x = " 3 0 6 9 8 6 "   y = " 2 1 5 2 7 7 " / > < / a : l n T o > < a : l n T o > < a : p t   x = " 3 0 6 9 8 6 "   y = " 2 2 1 9 2 9 " / > < / a : l n T o > < a : c u b i c B e z T o > < a : p t   x = " 2 8 5 1 4 5 "   y = " 2 2 1 6 3 2 " / > < a : p t   x = " 2 6 3 2 5 0 "   y = " 2 2 9 8 7 7 " / > < a : p t   x = " 2 4 6 5 8 0 "   y = " 2 4 6 5 3 6 " / > < / a : c u b i c B e z T o > < a : l n T o > < a : p t   x = " 2 5 4 8 0 8 "   y = " 2 5 4 7 6 3 " / > < / a : l n T o > < a : c u b i c B e z T o > < a : p t   x = " 2 5 4 8 0 1 "   y = " 2 5 4 7 7 2 " / > < a : p t   x = " 2 5 4 7 9 3 "   y = " 2 5 4 7 7 9 " / > < a : p t   x = " 2 5 4 7 8 6 "   y = " 2 5 4 7 8 6 " / > < / a : c u b i c B e z T o > < a : c u b i c B e z T o > < a : p t   x = " 2 5 4 7 7 8 "   y = " 2 5 4 7 9 4 " / > < a : p t   x = " 2 5 4 7 7 1 "   y = " 2 5 4 8 0 1 " / > < a : p t   x = " 2 5 4 7 6 3 "   y = " 2 5 4 8 0 8 " / > < / a : c u b i c B e z T o > < a : l n T o > < a : p t   x = " 2 4 6 5 3 5 "   y = " 2 4 6 5 8 1 " / > < / a : l n T o > < a : c u b i c B e z T o > < a : p t   x = " 2 1 3 5 5 4 "   y = " 2 7 9 5 8 2 " / > < a : p t   x = " 2 1 3 5 5 4 "   y = " 3 3 3 0 6 7 " / > < a : p t   x = " 2 4 6 5 3 5 "   y = " 3 6 6 0 6 8 " / > < / a : c u b i c B e z T o > < a : l n T o > < a : p t   x = " 2 5 4 7 6 3 "   y = " 3 5 7 8 4 1 " / > < / a : l n T o > < a : c u b i c B e z T o > < a : p t   x = " 2 5 4 7 7 1 "   y = " 3 5 7 8 4 8 " / > < a : p t   x = " 2 5 4 7 7 8 "   y = " 3 5 7 8 5 5 " / > < a : p t   x = " 2 5 4 7 8 6 "   y = " 3 5 7 8 6 3 " / > < / a : c u b i c B e z T o > < a : l n T o > < a : p t   x = " 2 5 4 8 0 8 "   y = " 3 5 7 8 8 6 " / > < / a : l n T o > < a : l n T o > < a : p t   x = " 2 4 6 5 8 0 "   y = " 3 6 6 1 1 3 " / > < / a : l n T o > < a : c u b i c B e z T o > < a : p t   x = " 2 6 3 2 5 0 "   y = " 3 8 2 7 7 3 " / > < a : p t   x = " 2 8 5 1 4 5 "   y = " 3 9 1 0 1 7 " / > < a : p t   x = " 3 0 6 9 8 6 "   y = " 3 9 0 7 2 1 " / > < / a : c u b i c B e z T o > < a : l n T o > < a : p t   x = " 3 0 6 9 8 6 "   y = " 3 9 7 3 7 8 " / > < / a : l n T o > < a : c u b i c B e z T o > < a : p t   x = " 2 9 8 4 5 7 "   y = " 4 0 0 7 9 6 " / > < a : p t   x = " 2 8 9 9 2 0 "   y = " 3 9 9 6 2 3 " / > < a : p t   x = " 2 8 1 6 3 7 "   y = " 3 9 7 2 6 9 " / > < / a : c u b i c B e z T o > < a : c u b i c B e z T o > < a : p t   x = " 2 6 5 0 1 0 "   y = " 4 0 7 2 2 4 " / > < a : p t   x = " 2 6 1 1 6 5 "   y = " 4 2 3 2 4 2 " / > < a : p t   x = " 2 6 1 6 6 7 "   y = " 4 4 9 4 0 1 " / > < / a : c u b i c B e z T o > < a : c u b i c B e z T o > < a : p t   x = " 2 6 1 6 6 7 "   y = " 4 7 7 5 1 6 " / > < a : p t   x = " 2 5 0 2 7 1 "   y = " 5 0 2 9 6 9 " / > < a : p t   x = " 2 3 1 8 4 7 "   y = " 5 2 1 3 9 4 " / > < / a : c u b i c B e z T o > < a : l n T o > < a : p t   x = " 2 2 1 3 4 7 "   y = " 5 3 0 0 5 7 " / > < / a : l n T o > < a : c u b i c B e z T o > < a : p t   x = " 2 2 4 3 8 9 "   y = " 5 4 6 5 5 7 " / > < a : p t   x = " 2 3 2 5 4 5 "   y = " 5 6 2 1 7 1 " / > < a : p t   x = " 2 4 5 3 0 0 "   y = " 5 7 4 9 2 6 " / > < / a : c u b i c B e z T o > < a : c u b i c B e z T o > < a : p t   x = " 2 6 2 2 0 7 "   y = " 5 9 1 8 3 3 " / > < a : p t   x = " 2 8 4 1 3 6 "   y = " 6 0 0 6 5 9 " / > < a : p t   x = " 3 0 6 2 9 2 "   y = " 6 0 1 1 4 7 " / > < / a : c u b i c B e z T o > < a : l n T o > < a : p t   x = " 3 0 6 2 9 2 "   y = " 5 1 5 9 8 1 " / > < / a : l n T o > < a : l n T o > < a : p t   x = " 3 0 6 3 5 6 "   y = " 5 1 5 9 8 1 " / > < / a : l n T o > < a : l n T o > < a : p t   x = " 3 0 6 3 5 6 "   y = " 6 0 1 1 4 7 " / > < / a : l n T o > < a : l n T o > < a : p t   x = " 3 0 6 9 8 6 "   y = " 6 0 1 0 1 2 " / > < / a : l n T o > < a : l n T o > < a : p t   x = " 3 0 6 9 8 6 "   y = " 6 1 2 5 1 0 " / > < / a : l n T o > < a : c u b i c B e z T o > < a : p t   x = " 3 0 6 7 6 7 "   y = " 6 1 2 6 4 0 " / > < a : p t   x = " 3 0 6 5 4 6 "   y = " 6 1 2 6 4 4 " / > < a : p t   x = " 3 0 6 3 2 4 "   y = " 6 1 2 6 4 8 " / > < / a : c u b i c B e z T o > < a : l n T o > < a : p t   x = " 3 0 6 3 2 4 "   y = " 6 1 2 6 4 8 " / > < / a : l n T o > < a : c u b i c B e z T o > < a : p t   x = " 2 8 1 0 7 0 "   y = " 6 1 2 2 5 7 " / > < a : p t   x = " 2 5 5 9 9 9 "   y = " 6 0 2 3 2 6 " / > < a : p t   x = " 2 3 6 7 3 1 "   y = " 5 8 3 0 5 7 " / > < / a : c u b i c B e z T o > < a : c u b i c B e z T o > < a : p t   x = " 2 2 3 5 7 0 "   y = " 5 6 9 8 9 7 " / > < a : p t   x = " 2 1 4 7 6 6 "   y = " 5 5 4 0 3 0 " / > < a : p t   x = " 2 1 0 6 1 0 "   y = " 5 3 7 1 7 5 " / > < / a : c u b i c B e z T o > < a : c u b i c B e z T o > < a : p t   x = " 1 9 5 8 3 9 "   y = " 5 4 6 2 4 1 " / > < a : p t   x = " 1 7 8 4 2 7 "   y = " 5 5 1 2 1 4 " / > < a : p t   x = " 1 5 9 8 5 4 "   y = " 5 5 1 2 1 4 " / > < / a : c u b i c B e z T o > < a : c u b i c B e z T o > < a : p t   x = " 1 3 2 6 0 4 "   y = " 5 5 1 2 1 4 " / > < a : p t   x = " 1 0 7 8 5 4 "   y = " 5 4 0 5 0 9 " / > < a : p t   x = " 8 9 7 2 0 "   y = " 5 2 2 9 2 8 " / > < / a : c u b i c B e z T o > < a : l n T o > < a : p t   x = " 8 9 7 2 0 "   y = " 5 2 2 9 2 8 " / > < / a : l n T o > < a : c u b i c B e z T o > < a : p t   x = " 7 2 1 3 9 "   y = " 5 0 4 7 9 5 " / > < a : p t   x = " 6 1 4 3 4 "   y = " 4 8 0 0 4 5 " / > < a : p t   x = " 6 1 4 3 4 "   y = " 4 5 2 7 9 5 " / > < / a : c u b i c B e z T o > < a : c u b i c B e z T o > < a : p t   x = " 6 1 4 3 4 "   y = " 4 3 4 2 2 1 " / > < a : p t   x = " 6 6 4 0 7 "   y = " 4 1 6 8 1 0 " / > < a : p t   x = " 7 5 4 7 4 "   y = " 4 0 2 0 3 8 " / > < / a : c u b i c B e z T o > < a : c u b i c B e z T o > < a : p t   x = " 5 8 6 1 8 "   y = " 3 9 7 8 8 2 " / > < a : p t   x = " 4 2 7 5 1 "   y = " 3 8 9 0 7 8 " / > < a : p t   x = " 2 9 5 9 1 "   y = " 3 7 5 9 1 8 " / > < / a : c u b i c B e z T o > < a : c u b i c B e z T o > < a : p t   x = " 1 0 3 2 2 "   y = " 3 5 6 6 4 9 " / > < a : p t   x = " 3 9 1 "   y = " 3 3 1 5 7 8 " / > < a : p t   x = " 0 "   y = " 3 0 6 3 2 4 " / > < / a : c u b i c B e z T o > < a : l n T o > < a : p t   x = " 0 "   y = " 3 0 6 3 2 4 " / > < / a : l n T o > < a : c u b i c B e z T o > < a : p t   x = " 3 9 1 "   y = " 2 8 1 0 7 0 " / > < a : p t   x = " 1 0 3 2 2 "   y = " 2 5 6 0 0 0 " / > < a : p t   x = " 2 9 5 9 1 "   y = " 2 3 6 7 3 1 " / > < / a : c u b i c B e z T o > < a : c u b i c B e z T o > < a : p t   x = " 4 2 7 5 8 "   y = " 2 2 3 5 6 4 " / > < a : p t   x = " 5 8 6 3 4 "   y = " 2 1 4 7 5 7 " / > < a : p t   x = " 7 5 5 1 4 "   y = " 2 1 0 6 8 4 " / > < / a : c u b i c B e z T o > < a : c u b i c B e z T o > < a : p t   x = " 6 6 4 2 3 "   y = " 1 9 5 8 9 5 " / > < a : p t   x = " 6 1 4 3 4 "   y = " 1 7 8 4 5 8 " / > < a : p t   x = " 6 1 4 3 4 "   y = " 1 5 9 8 5 5 " / > < / a : c u b i c B e z T o > < a : c u b i c B e z T o > < a : p t   x = " 6 1 4 3 4 "   y = " 1 3 2 6 0 4 " / > < a : p t   x = " 7 2 1 3 9 "   y = " 1 0 7 8 5 4 " / > < a : p t   x = " 8 9 7 2 0 "   y = " 8 9 7 2 1 " / > < / a : c u b i c B e z T o > < a : l n T o > < a : p t   x = " 8 9 7 2 0 "   y = " 8 9 7 2 1 " / > < / a : l n T o > < a : c u b i c B e z T o > < a : p t   x = " 1 0 7 8 5 4 "   y = " 7 2 1 4 0 " / > < a : p t   x = " 1 3 2 6 0 4 "   y = " 6 1 4 3 5 " / > < a : p t   x = " 1 5 9 8 5 4 "   y = " 6 1 4 3 5 " / > < / a : c u b i c B e z T o > < a : c u b i c B e z T o > < a : p t   x = " 1 7 8 4 5 7 "   y = " 6 1 4 3 5 " / > < a : p t   x = " 1 9 5 8 9 5 "   y = " 6 6 4 2 4 " / > < a : p t   x = " 2 1 0 6 8 4 "   y = " 7 5 5 1 5 " / > < / a : c u b i c B e z T o > < a : c u b i c B e z T o > < a : p t   x = " 2 1 4 7 5 7 "   y = " 5 8 6 3 5 " / > < a : p t   x = " 2 2 3 5 6 3 "   y = " 4 2 7 5 8 " / > < a : p t   x = " 2 3 6 7 3 1 "   y = " 2 9 5 9 1 " / > < / a : c u b i c B e z T o > < a : c u b i c B e z T o > < a : p t   x = " 2 5 6 0 0 0 "   y = " 1 0 3 2 2 " / > < a : p t   x = " 2 8 1 0 7 0 "   y = " 3 9 1 " / > < a : p t   x = " 3 0 6 3 2 4 "   y = " 0 " / > < / a : c u b i c B e z T o > < a : l n T o > < a : p t   x = " 3 0 6 3 2 4 "   y = " 0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3 1 "   n a m e = " T e a r d r o p   3 " > < a : e x t L s t > < a : e x t   u r i = " { 5 3 5 A D A A 1 - 9 5 4 9 - 4 1 2 D - A F A A - E 0 D C 7 3 4 7 2 9 E 7 } " > < a 1 6 : c r e a t i o n I d   x m l n s : a 1 6 = " h t t p : / / s c h e m a s . m i c r o s o f t . c o m / o f f i c e / d r a w i n g / 2 0 1 0 / m a i n "   i d = " { A A 2 A 9 6 9 8 - E F E 5 - 4 F B 9 - 8 8 6 9 - B 2 B 9 4 E 4 C 9 7 9 5 } " / > < / a : e x t > < / a : e x t L s t > < / p : c N v P r > < p : c N v S p P r / > < p : n v P r / > < / p : n v S p P r > < p : s p P r > < a : x f r m   f l i p H = " t r u e "   f l i p V = " t r u e "   r o t = " 5 4 0 0 0 0 0 " > < a : o f f   x = " 3 6 4 6 3 9 3 "   y = " - 1 6 3 0 7 7 " / > < a : e x t   c x = " 3 0 6 9 8 5 "   c y = " 6 1 2 6 4 8 " / > < / a : x f r m > < a : c u s t G e o m > < a : a v L s t / > < a : g d L s t / > < a : a h L s t / > < a : c x n L s t / > < a : r e c t   b = " b "   l = " 0 "   r = " r "   t = " 0 " / > < a : p a t h L s t > < a : p a t h   h = " 6 1 2 6 4 8 "   w = " 3 0 6 9 8 6 " > < a : m o v e T o > < a : p t   x = " 2 1 5 3 8 0 "   y = " 3 3 1 0 1 1 " / > < / a : m o v e T o > < a : c u b i c B e z T o > < a : p t   x = " 2 1 0 7 6 6 "   y = " 3 1 4 7 7 4 " / > < a : p t   x = " 2 1 0 6 8 6 "   y = " 2 9 7 5 6 1 " / > < a : p t   x = " 2 1 5 1 6 7 "   y = " 2 8 1 3 1 2 " / > < / a : c u b i c B e z T o > < a : c u b i c B e z T o > < a : p t   x = " 2 0 5 2 0 9 "   y = " 2 6 4 9 5 9 " / > < a : p t   x = " 1 8 9 2 3 1 "   y = " 2 6 1 1 6 9 " / > < a : p t   x = " 1 6 3 2 4 7 "   y = " 2 6 1 6 6 8 " / > < / a : c u b i c B e z T o > < a : c u b i c B e z T o > < a : p t   x = " 1 3 0 2 4 0 "   y = " 2 6 1 6 6 8 " / > < a : p t   x = " 1 0 0 9 0 1 "   y = " 2 4 5 9 6 1 " / > < a : p t   x = " 8 2 6 1 2 "   y = " 2 2 1 3 7 3 " / > < / a : c u b i c B e z T o > < a : c u b i c B e z T o > < a : p t   x = " 6 6 1 0 4 "   y = " 2 2 4 3 8 3 " / > < a : p t   x = " 5 0 4 8 3 "   y = " 2 3 2 5 3 9 " / > < a : p t   x = " 3 7 7 2 2 "   y = " 2 4 5 3 0 0 " / > < / a : c u b i c B e z T o > < a : c u b i c B e z T o > < a : p t   x = " 2 0 8 1 5 "   y = " 2 6 2 2 0 8 " / > < a : p t   x = " 1 1 9 9 0 "   y = " 2 8 4 1 3 7 " / > < a : p t   x = " 1 1 5 0 1 "   y = " 3 0 6 2 9 2 " / > < / a : c u b i c B e z T o > < a : l n T o > < a : p t   x = " 9 6 6 6 7 "   y = " 3 0 6 2 9 2 " / > < / a : l n T o > < a : l n T o > < a : p t   x = " 9 6 6 6 7 "   y = " 3 0 6 3 5 6 " / > < / a : l n T o > < a : l n T o > < a : p t   x = " 1 1 5 0 1 "   y = " 3 0 6 3 5 6 " / > < / a : l n T o > < a : c u b i c B e z T o > < a : p t   x = " 1 1 9 8 9 "   y = " 3 2 8 5 1 2 " / > < a : p t   x = " 2 0 8 1 5 "   y = " 3 5 0 4 4 1 " / > < a : p t   x = " 3 7 7 2 2 "   y = " 3 6 7 3 4 8 " / > < / a : c u b i c B e z T o > < a : c u b i c B e z T o > < a : p t   x = " 5 0 4 7 7 "   y = " 3 8 0 1 0 4 " / > < a : p t   x = " 6 6 0 9 1 "   y = " 3 8 8 2 5 9 " / > < a : p t   x = " 8 2 5 9 1 "   y = " 3 9 1 3 0 1 " / > < / a : c u b i c B e z T o > < a : c u b i c B e z T o > < a : p t   x = " 1 0 0 8 8 0 "   y = " 3 6 6 7 0 0 " / > < a : p t   x = " 1 3 0 2 2 8 "   y = " 3 5 0 9 8 1 " / > < a : p t   x = " 1 6 3 2 4 7 "   y = " 3 5 0 9 8 1 " / > < / a : c u b i c B e z T o > < a : c u b i c B e z T o > < a : p t   x = " 1 8 6 1 3 7 "   y = " 3 5 1 4 2 1 " / > < a : p t   x = " 2 0 1 2 6 2 "   y = " 3 4 8 5 3 2 " / > < a : p t   x = " 2 1 1 3 5 4 "   y = " 3 3 6 6 6 4 " / > < / a : c u b i c B e z T o > < a : c u b i c B e z T o > < a : p t   x = " 2 1 2 7 9 6 "   y = " 3 3 4 9 6 8 " / > < a : p t   x = " 2 1 4 1 3 5 "   y = " 3 3 3 0 9 0 " / > < a : p t   x = " 2 1 5 3 8 0 "   y = " 3 3 1 0 1 1 " / > < / a : c u b i c B e z T o > < a : c l o s e / > < a : m o v e T o > < a : p t   x = " 2 3 9 3 8 5 "   y = " 2 3 9 4 3 1 " / > < / a : m o v e T o > < a : l n T o > < a : p t   x = " 9 7 8 3 0 "   y = " 9 7 8 7 6 " / > < / a : l n T o > < a : c u b i c B e z T o > < a : p t   x = " 8 2 5 0 9 "   y = " 1 1 3 8 8 8 " / > < a : p t   x = " 7 3 2 4 3 "   y = " 1 3 5 6 3 4 " / > < a : p t   x = " 7 3 2 4 3 "   y = " 1 5 9 5 4 5 " / > < / a : c u b i c B e z T o > < a : c u b i c B e z T o > < a : p t   x = " 7 3 2 4 3 "   y = " 2 0 9 5 6 3 " / > < a : p t   x = " 1 1 3 7 9 1 "   y = " 2 5 0 1 1 2 " / > < a : p t   x = " 1 6 3 8 1 0 "   y = " 2 5 0 1 1 2 " / > < / a : c u b i c B e z T o > < a : c u b i c B e z T o > < a : p t   x = " 1 8 2 8 8 8 "   y = " 2 4 9 7 4 6 " / > < a : p t   x = " 2 0 7 0 3 5 "   y = " 2 5 4 9 8 0 " / > < a : p t   x = " 2 1 9 8 9 2 "   y = " 2 6 8 1 4 1 " / > < / a : c u b i c B e z T o > < a : c u b i c B e z T o > < a : p t   x = " 2 2 4 3 1 9 "   y = " 2 5 7 6 8 7 " / > < a : p t   x = " 2 3 0 8 7 0 "   y = " 2 4 7 9 4 8 " / > < a : p t   x = " 2 3 9 3 8 5 "   y = " 2 3 9 4 3 1 " / > < / a : c u b i c B e z T o > < a : c l o s e / > < a : m o v e T o > < a : p t   x = " 2 3 9 3 8 6 "   y = " 3 7 3 2 1 8 " / > < / a : m o v e T o > < a : c u b i c B e z T o > < a : p t   x = " 2 3 0 8 6 6 "   y = " 3 6 4 6 9 7 " / > < a : p t   x = " 2 2 4 3 1 3 "   y = " 3 5 4 9 5 4 " / > < a : p t   x = " 2 1 9 9 4 4 "   y = " 3 4 4 4 5 7 " / > < / a : c u b i c B e z T o > < a : c u b i c B e z T o > < a : p t   x = " 2 0 7 0 9 9 "   y = " 3 5 7 6 5 5 " / > < a : p t   x = " 1 8 2 9 1 4 "   y = " 3 6 2 9 0 4 " / > < a : p t   x = " 1 6 3 8 1 0 "   y = " 3 6 2 5 3 8 " / > < / a : c u b i c B e z T o > < a : c u b i c B e z T o > < a : p t   x = " 1 1 3 7 9 1 "   y = " 3 6 2 5 3 7 " / > < a : p t   x = " 7 3 2 4 3 "   y = " 4 0 3 0 8 6 " / > < a : p t   x = " 7 3 2 4 3 "   y = " 4 5 3 1 0 5 " / > < / a : c u b i c B e z T o > < a : c u b i c B e z T o > < a : p t   x = " 7 3 2 4 3 "   y = " 4 7 7 0 1 5 " / > < a : p t   x = " 8 2 5 0 9 "   y = " 4 9 8 7 6 1 " / > < a : p t   x = " 9 7 8 3 0 "   y = " 5 1 4 7 7 3 " / > < / a : c u b i c B e z T o > < a : c l o s e / > < a : m o v e T o > < a : p t   x = " 2 6 8 1 4 0 "   y = " 2 1 9 8 9 3 " / > < / a : m o v e T o > < a : c u b i c B e z T o > < a : p t   x = " 2 5 4 9 8 0 "   y = " 2 0 7 0 3 5 " / > < a : p t   x = " 2 4 9 7 4 5 "   y = " 1 8 2 8 8 9 " / > < a : p t   x = " 2 5 0 1 1 1 "   y = " 1 6 3 8 1 1 " / > < / a : c u b i c B e z T o > < a : c u b i c B e z T o > < a : p t   x = " 2 5 0 1 1 1 "   y = " 1 1 3 7 9 2 " / > < a : p t   x = " 2 0 9 5 6 3 "   y = " 7 3 2 4 4 " / > < a : p t   x = " 1 5 9 5 4 4 "   y = " 7 3 2 4 4 " / > < / a : c u b i c B e z T o > < a : c u b i c B e z T o > < a : p t   x = " 1 3 5 6 3 4 "   y = " 7 3 2 4 4 " / > < a : p t   x = " 1 1 3 8 8 7 "   y = " 8 2 5 1 0 " / > < a : p t   x = " 9 7 8 7 5 "   y = " 9 7 8 3 1 " / > < / a : c u b i c B e z T o > < a : l n T o > < a : p t   x = " 2 3 9 4 3 0 "   y = " 2 3 9 3 8 6 " / > < / a : l n T o > < a : c u b i c B e z T o > < a : p t   x = " 2 4 7 9 4 8 "   y = " 2 3 0 8 7 1 " / > < a : p t   x = " 2 5 7 6 8 6 "   y = " 2 2 4 3 2 0 " / > < a : p t   x = " 2 6 8 1 4 0 "   y = " 2 1 9 8 9 3 " / > < / a : c u b i c B e z T o > < a : c l o s e / > < a : m o v e T o > < a : p t   x = " 2 6 8 1 9 1 "   y = " 3 9 2 7 0 5 " / > < / a : m o v e T o > < a : c u b i c B e z T o > < a : p t   x = " 2 5 7 6 9 5 "   y = " 3 8 8 3 3 5 " / > < a : p t   x = " 2 4 7 9 5 2 "   y = " 3 8 1 7 8 2 " / > < a : p t   x = " 2 3 9 4 3 1 "   y = " 3 7 3 2 6 3 " / > < / a : c u b i c B e z T o > < a : l n T o > < a : p t   x = " 9 7 8 7 5 "   y = " 5 1 4 8 1 9 " / > < / a : l n T o > < a : c u b i c B e z T o > < a : p t   x = " 1 1 3 8 8 7 "   y = " 5 3 0 1 3 9 " / > < a : p t   x = " 1 3 5 6 3 4 "   y = " 5 3 9 4 0 5 " / > < a : p t   x = " 1 5 9 5 4 4 "   y = " 5 3 9 4 0 5 " / > < / a : c u b i c B e z T o > < a : c u b i c B e z T o > < a : p t   x = " 1 8 4 5 5 3 "   y = " 5 3 9 4 0 5 " / > < a : p t   x = " 2 0 7 1 9 5 "   y = " 5 2 9 2 6 8 " / > < a : p t   x = " 2 2 3 5 8 4 "   y = " 5 1 2 8 7 9 " / > < / a : c u b i c B e z T o > < a : c u b i c B e z T o > < a : p t   x = " 2 3 9 9 7 4 "   y = " 4 9 6 4 8 9 " / > < a : p t   x = " 2 5 0 1 1 1 "   y = " 4 7 3 8 4 8 " / > < a : p t   x = " 2 5 0 1 1 1 "   y = " 4 4 8 8 3 8 " / > < / a : c u b i c B e z T o > < a : c u b i c B e z T o > < a : p t   x = " 2 4 9 7 4 5 "   y = " 4 2 9 7 3 5 " / > < a : p t   x = " 2 5 4 9 9 4 "   y = " 4 0 5 5 5 0 " / > < a : p t   x = " 2 6 8 1 9 1 "   y = " 3 9 2 7 0 5 " / > < / a : c u b i c B e z T o > < a : c l o s e / > < a : m o v e T o > < a : p t   x = " 3 0 6 9 8 6 "   y = " 1 3 8 " / > < / a : m o v e T o > < a : l n T o > < a : p t   x = " 3 0 6 9 8 6 "   y = " 1 1 6 3 6 " / > < / a : l n T o > < a : c u b i c B e z T o > < a : p t   x = " 3 0 6 7 7 8 "   y = " 1 1 5 1 1 " / > < a : p t   x = " 3 0 6 5 6 7 "   y = " 1 1 5 0 6 " / > < a : p t   x = " 3 0 6 3 5 6 "   y = " 1 1 5 0 1 " / > < / a : c u b i c B e z T o > < a : l n T o > < a : p t   x = " 3 0 6 3 5 6 "   y = " 9 6 6 6 7 " / > < / a : l n T o > < a : l n T o > < a : p t   x = " 3 0 6 2 9 2 "   y = " 9 6 6 6 7 " / > < / a : l n T o > < a : l n T o > < a : p t   x = " 3 0 6 2 9 2 "   y = " 1 1 5 0 1 " / > < / a : l n T o > < a : c u b i c B e z T o > < a : p t   x = " 2 8 4 1 3 7 "   y = " 1 1 9 9 0 " / > < a : p t   x = " 2 6 2 2 0 7 "   y = " 2 0 8 1 5 " / > < a : p t   x = " 2 4 5 3 0 0 "   y = " 3 7 7 2 2 " / > < / a : c u b i c B e z T o > < a : c u b i c B e z T o > < a : p t   x = " 2 3 2 5 3 9 "   y = " 5 0 4 8 3 " / > < a : p t   x = " 2 2 4 3 8 2 "   y = " 6 6 1 0 5 " / > < a : p t   x = " 2 2 1 3 7 3 "   y = " 8 2 6 1 4 " / > < / a : c u b i c B e z T o > < a : c u b i c B e z T o > < a : p t   x = " 2 4 5 9 6 0 "   y = " 1 0 0 9 0 2 " / > < a : p t   x = " 2 6 1 6 6 7 "   y = " 1 3 0 2 4 1 " / > < a : p t   x = " 2 6 1 6 6 7 "   y = " 1 6 3 2 4 8 " / > < / a : c u b i c B e z T o > < a : c u b i c B e z T o > < a : p t   x = " 2 6 1 1 6 8 "   y = " 1 8 9 2 3 2 " / > < a : p t   x = " 2 6 4 9 5 9 "   y = " 2 0 5 2 1 0 " / > < a : p t   x = " 2 8 1 3 1 1 "   y = " 2 1 5 1 6 7 " / > < / a : c u b i c B e z T o > < a : l n T o > < a : p t   x = " 3 0 6 9 8 6 "   y = " 2 1 5 2 7 7 " / > < / a : l n T o > < a : l n T o > < a : p t   x = " 3 0 6 9 8 6 "   y = " 2 2 1 9 2 9 " / > < / a : l n T o > < a : c u b i c B e z T o > < a : p t   x = " 2 8 5 1 4 5 "   y = " 2 2 1 6 3 2 " / > < a : p t   x = " 2 6 3 2 5 0 "   y = " 2 2 9 8 7 7 " / > < a : p t   x = " 2 4 6 5 8 0 "   y = " 2 4 6 5 3 6 " / > < / a : c u b i c B e z T o > < a : l n T o > < a : p t   x = " 2 5 4 8 0 8 "   y = " 2 5 4 7 6 3 " / > < / a : l n T o > < a : c u b i c B e z T o > < a : p t   x = " 2 5 4 8 0 1 "   y = " 2 5 4 7 7 2 " / > < a : p t   x = " 2 5 4 7 9 3 "   y = " 2 5 4 7 7 9 " / > < a : p t   x = " 2 5 4 7 8 6 "   y = " 2 5 4 7 8 6 " / > < / a : c u b i c B e z T o > < a : c u b i c B e z T o > < a : p t   x = " 2 5 4 7 7 8 "   y = " 2 5 4 7 9 4 " / > < a : p t   x = " 2 5 4 7 7 1 "   y = " 2 5 4 8 0 1 " / > < a : p t   x = " 2 5 4 7 6 3 "   y = " 2 5 4 8 0 8 " / > < / a : c u b i c B e z T o > < a : l n T o > < a : p t   x = " 2 4 6 5 3 5 "   y = " 2 4 6 5 8 1 " / > < / a : l n T o > < a : c u b i c B e z T o > < a : p t   x = " 2 1 3 5 5 4 "   y = " 2 7 9 5 8 2 " / > < a : p t   x = " 2 1 3 5 5 4 "   y = " 3 3 3 0 6 7 " / > < a : p t   x = " 2 4 6 5 3 5 "   y = " 3 6 6 0 6 8 " / > < / a : c u b i c B e z T o > < a : l n T o > < a : p t   x = " 2 5 4 7 6 3 "   y = " 3 5 7 8 4 1 " / > < / a : l n T o > < a : c u b i c B e z T o > < a : p t   x = " 2 5 4 7 7 1 "   y = " 3 5 7 8 4 8 " / > < a : p t   x = " 2 5 4 7 7 8 "   y = " 3 5 7 8 5 5 " / > < a : p t   x = " 2 5 4 7 8 6 "   y = " 3 5 7 8 6 3 " / > < / a : c u b i c B e z T o > < a : l n T o > < a : p t   x = " 2 5 4 8 0 8 "   y = " 3 5 7 8 8 6 " / > < / a : l n T o > < a : l n T o > < a : p t   x = " 2 4 6 5 8 0 "   y = " 3 6 6 1 1 3 " / > < / a : l n T o > < a : c u b i c B e z T o > < a : p t   x = " 2 6 3 2 5 0 "   y = " 3 8 2 7 7 3 " / > < a : p t   x = " 2 8 5 1 4 5 "   y = " 3 9 1 0 1 7 " / > < a : p t   x = " 3 0 6 9 8 6 "   y = " 3 9 0 7 2 1 " / > < / a : c u b i c B e z T o > < a : l n T o > < a : p t   x = " 3 0 6 9 8 6 "   y = " 3 9 7 3 7 8 " / > < / a : l n T o > < a : c u b i c B e z T o > < a : p t   x = " 2 9 8 4 5 7 "   y = " 4 0 0 7 9 6 " / > < a : p t   x = " 2 8 9 9 2 0 "   y = " 3 9 9 6 2 3 " / > < a : p t   x = " 2 8 1 6 3 7 "   y = " 3 9 7 2 6 9 " / > < / a : c u b i c B e z T o > < a : c u b i c B e z T o > < a : p t   x = " 2 6 5 0 1 0 "   y = " 4 0 7 2 2 4 " / > < a : p t   x = " 2 6 1 1 6 5 "   y = " 4 2 3 2 4 2 " / > < a : p t   x = " 2 6 1 6 6 7 "   y = " 4 4 9 4 0 1 " / > < / a : c u b i c B e z T o > < a : c u b i c B e z T o > < a : p t   x = " 2 6 1 6 6 7 "   y = " 4 7 7 5 1 6 " / > < a : p t   x = " 2 5 0 2 7 1 "   y = " 5 0 2 9 6 9 " / > < a : p t   x = " 2 3 1 8 4 7 "   y = " 5 2 1 3 9 4 " / > < / a : c u b i c B e z T o > < a : l n T o > < a : p t   x = " 2 2 1 3 4 7 "   y = " 5 3 0 0 5 7 " / > < / a : l n T o > < a : c u b i c B e z T o > < a : p t   x = " 2 2 4 3 8 9 "   y = " 5 4 6 5 5 7 " / > < a : p t   x = " 2 3 2 5 4 5 "   y = " 5 6 2 1 7 1 " / > < a : p t   x = " 2 4 5 3 0 0 "   y = " 5 7 4 9 2 6 " / > < / a : c u b i c B e z T o > < a : c u b i c B e z T o > < a : p t   x = " 2 6 2 2 0 7 "   y = " 5 9 1 8 3 3 " / > < a : p t   x = " 2 8 4 1 3 6 "   y = " 6 0 0 6 5 9 " / > < a : p t   x = " 3 0 6 2 9 2 "   y = " 6 0 1 1 4 7 " / > < / a : c u b i c B e z T o > < a : l n T o > < a : p t   x = " 3 0 6 2 9 2 "   y = " 5 1 5 9 8 1 " / > < / a : l n T o > < a : l n T o > < a : p t   x = " 3 0 6 3 5 6 "   y = " 5 1 5 9 8 1 " / > < / a : l n T o > < a : l n T o > < a : p t   x = " 3 0 6 3 5 6 "   y = " 6 0 1 1 4 7 " / > < / a : l n T o > < a : l n T o > < a : p t   x = " 3 0 6 9 8 6 "   y = " 6 0 1 0 1 2 " / > < / a : l n T o > < a : l n T o > < a : p t   x = " 3 0 6 9 8 6 "   y = " 6 1 2 5 1 0 " / > < / a : l n T o > < a : c u b i c B e z T o > < a : p t   x = " 3 0 6 7 6 7 "   y = " 6 1 2 6 4 0 " / > < a : p t   x = " 3 0 6 5 4 6 "   y = " 6 1 2 6 4 4 " / > < a : p t   x = " 3 0 6 3 2 4 "   y = " 6 1 2 6 4 8 " / > < / a : c u b i c B e z T o > < a : l n T o > < a : p t   x = " 3 0 6 3 2 4 "   y = " 6 1 2 6 4 8 " / > < / a : l n T o > < a : c u b i c B e z T o > < a : p t   x = " 2 8 1 0 7 0 "   y = " 6 1 2 2 5 7 " / > < a : p t   x = " 2 5 5 9 9 9 "   y = " 6 0 2 3 2 6 " / > < a : p t   x = " 2 3 6 7 3 1 "   y = " 5 8 3 0 5 7 " / > < / a : c u b i c B e z T o > < a : c u b i c B e z T o > < a : p t   x = " 2 2 3 5 7 0 "   y = " 5 6 9 8 9 7 " / > < a : p t   x = " 2 1 4 7 6 6 "   y = " 5 5 4 0 3 0 " / > < a : p t   x = " 2 1 0 6 1 0 "   y = " 5 3 7 1 7 5 " / > < / a : c u b i c B e z T o > < a : c u b i c B e z T o > < a : p t   x = " 1 9 5 8 3 9 "   y = " 5 4 6 2 4 1 " / > < a : p t   x = " 1 7 8 4 2 7 "   y = " 5 5 1 2 1 4 " / > < a : p t   x = " 1 5 9 8 5 4 "   y = " 5 5 1 2 1 4 " / > < / a : c u b i c B e z T o > < a : c u b i c B e z T o > < a : p t   x = " 1 3 2 6 0 4 "   y = " 5 5 1 2 1 4 " / > < a : p t   x = " 1 0 7 8 5 4 "   y = " 5 4 0 5 0 9 " / > < a : p t   x = " 8 9 7 2 0 "   y = " 5 2 2 9 2 8 " / > < / a : c u b i c B e z T o > < a : l n T o > < a : p t   x = " 8 9 7 2 0 "   y = " 5 2 2 9 2 8 " / > < / a : l n T o > < a : c u b i c B e z T o > < a : p t   x = " 7 2 1 3 9 "   y = " 5 0 4 7 9 5 " / > < a : p t   x = " 6 1 4 3 4 "   y = " 4 8 0 0 4 5 " / > < a : p t   x = " 6 1 4 3 4 "   y = " 4 5 2 7 9 5 " / > < / a : c u b i c B e z T o > < a : c u b i c B e z T o > < a : p t   x = " 6 1 4 3 4 "   y = " 4 3 4 2 2 1 " / > < a : p t   x = " 6 6 4 0 7 "   y = " 4 1 6 8 1 0 " / > < a : p t   x = " 7 5 4 7 4 "   y = " 4 0 2 0 3 8 " / > < / a : c u b i c B e z T o > < a : c u b i c B e z T o > < a : p t   x = " 5 8 6 1 8 "   y = " 3 9 7 8 8 2 " / > < a : p t   x = " 4 2 7 5 1 "   y = " 3 8 9 0 7 8 " / > < a : p t   x = " 2 9 5 9 1 "   y = " 3 7 5 9 1 8 " / > < / a : c u b i c B e z T o > < a : c u b i c B e z T o > < a : p t   x = " 1 0 3 2 2 "   y = " 3 5 6 6 4 9 " / > < a : p t   x = " 3 9 1 "   y = " 3 3 1 5 7 8 " / > < a : p t   x = " 0 "   y = " 3 0 6 3 2 4 " / > < / a : c u b i c B e z T o > < a : l n T o > < a : p t   x = " 0 "   y = " 3 0 6 3 2 4 " / > < / a : l n T o > < a : c u b i c B e z T o > < a : p t   x = " 3 9 1 "   y = " 2 8 1 0 7 0 " / > < a : p t   x = " 1 0 3 2 2 "   y = " 2 5 6 0 0 0 " / > < a : p t   x = " 2 9 5 9 1 "   y = " 2 3 6 7 3 1 " / > < / a : c u b i c B e z T o > < a : c u b i c B e z T o > < a : p t   x = " 4 2 7 5 8 "   y = " 2 2 3 5 6 4 " / > < a : p t   x = " 5 8 6 3 4 "   y = " 2 1 4 7 5 7 " / > < a : p t   x = " 7 5 5 1 4 "   y = " 2 1 0 6 8 4 " / > < / a : c u b i c B e z T o > < a : c u b i c B e z T o > < a : p t   x = " 6 6 4 2 3 "   y = " 1 9 5 8 9 5 " / > < a : p t   x = " 6 1 4 3 4 "   y = " 1 7 8 4 5 8 " / > < a : p t   x = " 6 1 4 3 4 "   y = " 1 5 9 8 5 5 " / > < / a : c u b i c B e z T o > < a : c u b i c B e z T o > < a : p t   x = " 6 1 4 3 4 "   y = " 1 3 2 6 0 4 " / > < a : p t   x = " 7 2 1 3 9 "   y = " 1 0 7 8 5 4 " / > < a : p t   x = " 8 9 7 2 0 "   y = " 8 9 7 2 1 " / > < / a : c u b i c B e z T o > < a : l n T o > < a : p t   x = " 8 9 7 2 0 "   y = " 8 9 7 2 1 " / > < / a : l n T o > < a : c u b i c B e z T o > < a : p t   x = " 1 0 7 8 5 4 "   y = " 7 2 1 4 0 " / > < a : p t   x = " 1 3 2 6 0 4 "   y = " 6 1 4 3 5 " / > < a : p t   x = " 1 5 9 8 5 4 "   y = " 6 1 4 3 5 " / > < / a : c u b i c B e z T o > < a : c u b i c B e z T o > < a : p t   x = " 1 7 8 4 5 7 "   y = " 6 1 4 3 5 " / > < a : p t   x = " 1 9 5 8 9 5 "   y = " 6 6 4 2 4 " / > < a : p t   x = " 2 1 0 6 8 4 "   y = " 7 5 5 1 5 " / > < / a : c u b i c B e z T o > < a : c u b i c B e z T o > < a : p t   x = " 2 1 4 7 5 7 "   y = " 5 8 6 3 5 " / > < a : p t   x = " 2 2 3 5 6 3 "   y = " 4 2 7 5 8 " / > < a : p t   x = " 2 3 6 7 3 1 "   y = " 2 9 5 9 1 " / > < / a : c u b i c B e z T o > < a : c u b i c B e z T o > < a : p t   x = " 2 5 6 0 0 0 "   y = " 1 0 3 2 2 " / > < a : p t   x = " 2 8 1 0 7 0 "   y = " 3 9 1 " / > < a : p t   x = " 3 0 6 3 2 4 "   y = " 0 " / > < / a : c u b i c B e z T o > < a : l n T o > < a : p t   x = " 3 0 6 3 2 4 "   y = " 0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3 2 "   n a m e = " T e a r d r o p   3 " > < a : e x t L s t > < a : e x t   u r i = " { 7 2 B 2 B C 9 7 - 5 6 E D - 4 3 8 B - A 1 7 9 - 1 1 0 2 A E A B 7 4 4 1 } " > < a 1 6 : c r e a t i o n I d   x m l n s : a 1 6 = " h t t p : / / s c h e m a s . m i c r o s o f t . c o m / o f f i c e / d r a w i n g / 2 0 1 0 / m a i n "   i d = " { 0 A 7 8 7 0 C C - A 1 E 4 - 4 7 4 A - 8 E 5 A - 4 4 A B F 5 E 2 7 8 C 7 } " / > < / a : e x t > < / a : e x t L s t > < / p : c N v P r > < p : c N v S p P r / > < p : n v P r / > < / p : n v S p P r > < p : s p P r > < a : x f r m   f l i p H = " t r u e "   f l i p V = " t r u e "   r o t = " 5 4 0 0 0 0 0 " > < a : o f f   x = " 4 4 8 8 9 3 3 "   y = " - 1 6 3 0 7 7 " / > < a : e x t   c x = " 3 0 6 9 8 5 "   c y = " 6 1 2 6 4 8 " / > < / a : x f r m > < a : c u s t G e o m > < a : a v L s t / > < a : g d L s t / > < a : a h L s t / > < a : c x n L s t / > < a : r e c t   b = " b "   l = " 0 "   r = " r "   t = " 0 " / > < a : p a t h L s t > < a : p a t h   h = " 6 1 2 6 4 8 "   w = " 3 0 6 9 8 6 " > < a : m o v e T o > < a : p t   x = " 2 1 5 3 8 0 "   y = " 3 3 1 0 1 2 " / > < / a : m o v e T o > < a : c u b i c B e z T o > < a : p t   x = " 2 1 0 7 6 6 "   y = " 3 1 4 7 7 5 " / > < a : p t   x = " 2 1 0 6 8 6 "   y = " 2 9 7 5 6 1 " / > < a : p t   x = " 2 1 5 1 6 7 "   y = " 2 8 1 3 1 2 " / > < / a : c u b i c B e z T o > < a : c u b i c B e z T o > < a : p t   x = " 2 0 5 2 0 9 "   y = " 2 6 4 9 6 0 " / > < a : p t   x = " 1 8 9 2 3 1 "   y = " 2 6 1 1 6 9 " / > < a : p t   x = " 1 6 3 2 4 7 "   y = " 2 6 1 6 6 8 " / > < / a : c u b i c B e z T o > < a : c u b i c B e z T o > < a : p t   x = " 1 3 0 2 4 0 "   y = " 2 6 1 6 6 8 " / > < a : p t   x = " 1 0 0 9 0 1 "   y = " 2 4 5 9 6 1 " / > < a : p t   x = " 8 2 6 1 2 "   y = " 2 2 1 3 7 3 " / > < / a : c u b i c B e z T o > < a : c u b i c B e z T o > < a : p t   x = " 6 6 1 0 4 "   y = " 2 2 4 3 8 3 " / > < a : p t   x = " 5 0 4 8 3 "   y = " 2 3 2 5 3 9 " / > < a : p t   x = " 3 7 7 2 2 "   y = " 2 4 5 3 0 0 " / > < / a : c u b i c B e z T o > < a : c u b i c B e z T o > < a : p t   x = " 2 0 8 1 5 "   y = " 2 6 2 2 0 8 " / > < a : p t   x = " 1 1 9 9 0 "   y = " 2 8 4 1 3 7 " / > < a : p t   x = " 1 1 5 0 1 "   y = " 3 0 6 2 9 2 " / > < / a : c u b i c B e z T o > < a : l n T o > < a : p t   x = " 9 6 6 6 7 "   y = " 3 0 6 2 9 2 " / > < / a : l n T o > < a : l n T o > < a : p t   x = " 9 6 6 6 7 "   y = " 3 0 6 3 5 6 " / > < / a : l n T o > < a : l n T o > < a : p t   x = " 1 1 5 0 1 "   y = " 3 0 6 3 5 6 " / > < / a : l n T o > < a : c u b i c B e z T o > < a : p t   x = " 1 1 9 8 9 "   y = " 3 2 8 5 1 2 " / > < a : p t   x = " 2 0 8 1 5 "   y = " 3 5 0 4 4 1 " / > < a : p t   x = " 3 7 7 2 2 "   y = " 3 6 7 3 4 8 " / > < / a : c u b i c B e z T o > < a : c u b i c B e z T o > < a : p t   x = " 5 0 4 7 7 "   y = " 3 8 0 1 0 4 " / > < a : p t   x = " 6 6 0 9 1 "   y = " 3 8 8 2 5 9 " / > < a : p t   x = " 8 2 5 9 1 "   y = " 3 9 1 3 0 2 " / > < / a : c u b i c B e z T o > < a : c u b i c B e z T o > < a : p t   x = " 1 0 0 8 8 0 "   y = " 3 6 6 7 0 0 " / > < a : p t   x = " 1 3 0 2 2 8 "   y = " 3 5 0 9 8 2 " / > < a : p t   x = " 1 6 3 2 4 7 "   y = " 3 5 0 9 8 2 " / > < / a : c u b i c B e z T o > < a : c u b i c B e z T o > < a : p t   x = " 1 8 6 1 3 7 "   y = " 3 5 1 4 2 1 " / > < a : p t   x = " 2 0 1 2 6 2 "   y = " 3 4 8 5 3 2 " / > < a : p t   x = " 2 1 1 3 5 4 "   y = " 3 3 6 6 6 4 " / > < / a : c u b i c B e z T o > < a : c u b i c B e z T o > < a : p t   x = " 2 1 2 7 9 6 "   y = " 3 3 4 9 6 9 " / > < a : p t   x = " 2 1 4 1 3 5 "   y = " 3 3 3 0 9 0 " / > < a : p t   x = " 2 1 5 3 8 0 "   y = " 3 3 1 0 1 2 " / > < / a : c u b i c B e z T o > < a : c l o s e / > < a : m o v e T o > < a : p t   x = " 2 3 9 3 8 5 "   y = " 2 3 9 4 3 1 " / > < / a : m o v e T o > < a : l n T o > < a : p t   x = " 9 7 8 3 0 "   y = " 9 7 8 7 6 " / > < / a : l n T o > < a : c u b i c B e z T o > < a : p t   x = " 8 2 5 0 9 "   y = " 1 1 3 8 8 8 " / > < a : p t   x = " 7 3 2 4 3 "   y = " 1 3 5 6 3 4 " / > < a : p t   x = " 7 3 2 4 3 "   y = " 1 5 9 5 4 5 " / > < / a : c u b i c B e z T o > < a : c u b i c B e z T o > < a : p t   x = " 7 3 2 4 3 "   y = " 2 0 9 5 6 3 " / > < a : p t   x = " 1 1 3 7 9 1 "   y = " 2 5 0 1 1 2 " / > < a : p t   x = " 1 6 3 8 1 0 "   y = " 2 5 0 1 1 2 " / > < / a : c u b i c B e z T o > < a : c u b i c B e z T o > < a : p t   x = " 1 8 2 8 8 8 "   y = " 2 4 9 7 4 6 " / > < a : p t   x = " 2 0 7 0 3 5 "   y = " 2 5 4 9 8 0 " / > < a : p t   x = " 2 1 9 8 9 2 "   y = " 2 6 8 1 4 1 " / > < / a : c u b i c B e z T o > < a : c u b i c B e z T o > < a : p t   x = " 2 2 4 3 1 9 "   y = " 2 5 7 6 8 7 " / > < a : p t   x = " 2 3 0 8 7 0 "   y = " 2 4 7 9 4 9 " / > < a : p t   x = " 2 3 9 3 8 5 "   y = " 2 3 9 4 3 1 " / > < / a : c u b i c B e z T o > < a : c l o s e / > < a : m o v e T o > < a : p t   x = " 2 3 9 3 8 6 "   y = " 3 7 3 2 1 8 " / > < / a : m o v e T o > < a : c u b i c B e z T o > < a : p t   x = " 2 3 0 8 6 6 "   y = " 3 6 4 6 9 7 " / > < a : p t   x = " 2 2 4 3 1 3 "   y = " 3 5 4 9 5 4 " / > < a : p t   x = " 2 1 9 9 4 4 "   y = " 3 4 4 4 5 7 " / > < / a : c u b i c B e z T o > < a : c u b i c B e z T o > < a : p t   x = " 2 0 7 0 9 9 "   y = " 3 5 7 6 5 5 " / > < a : p t   x = " 1 8 2 9 1 4 "   y = " 3 6 2 9 0 4 " / > < a : p t   x = " 1 6 3 8 1 0 "   y = " 3 6 2 5 3 8 " / > < / a : c u b i c B e z T o > < a : c u b i c B e z T o > < a : p t   x = " 1 1 3 7 9 1 "   y = " 3 6 2 5 3 7 " / > < a : p t   x = " 7 3 2 4 3 "   y = " 4 0 3 0 8 6 " / > < a : p t   x = " 7 3 2 4 3 "   y = " 4 5 3 1 0 5 " / > < / a : c u b i c B e z T o > < a : c u b i c B e z T o > < a : p t   x = " 7 3 2 4 3 "   y = " 4 7 7 0 1 5 " / > < a : p t   x = " 8 2 5 0 9 "   y = " 4 9 8 7 6 2 " / > < a : p t   x = " 9 7 8 3 0 "   y = " 5 1 4 7 7 3 " / > < / a : c u b i c B e z T o > < a : c l o s e / > < a : m o v e T o > < a : p t   x = " 2 6 8 1 4 0 "   y = " 2 1 9 8 9 3 " / > < / a : m o v e T o > < a : c u b i c B e z T o > < a : p t   x = " 2 5 4 9 8 0 "   y = " 2 0 7 0 3 5 " / > < a : p t   x = " 2 4 9 7 4 5 "   y = " 1 8 2 8 8 9 " / > < a : p t   x = " 2 5 0 1 1 1 "   y = " 1 6 3 8 1 1 " / > < / a : c u b i c B e z T o > < a : c u b i c B e z T o > < a : p t   x = " 2 5 0 1 1 1 "   y = " 1 1 3 7 9 3 " / > < a : p t   x = " 2 0 9 5 6 3 "   y = " 7 3 2 4 4 " / > < a : p t   x = " 1 5 9 5 4 4 "   y = " 7 3 2 4 4 " / > < / a : c u b i c B e z T o > < a : c u b i c B e z T o > < a : p t   x = " 1 3 5 6 3 4 "   y = " 7 3 2 4 4 " / > < a : p t   x = " 1 1 3 8 8 7 "   y = " 8 2 5 1 0 " / > < a : p t   x = " 9 7 8 7 5 "   y = " 9 7 8 3 1 " / > < / a : c u b i c B e z T o > < a : l n T o > < a : p t   x = " 2 3 9 4 3 0 "   y = " 2 3 9 3 8 6 " / > < / a : l n T o > < a : c u b i c B e z T o > < a : p t   x = " 2 4 7 9 4 8 "   y = " 2 3 0 8 7 1 " / > < a : p t   x = " 2 5 7 6 8 6 "   y = " 2 2 4 3 2 0 " / > < a : p t   x = " 2 6 8 1 4 0 "   y = " 2 1 9 8 9 3 " / > < / a : c u b i c B e z T o > < a : c l o s e / > < a : m o v e T o > < a : p t   x = " 2 6 8 1 9 1 "   y = " 3 9 2 7 0 5 " / > < / a : m o v e T o > < a : c u b i c B e z T o > < a : p t   x = " 2 5 7 6 9 5 "   y = " 3 8 8 3 3 5 " / > < a : p t   x = " 2 4 7 9 5 2 "   y = " 3 8 1 7 8 2 " / > < a : p t   x = " 2 3 9 4 3 1 "   y = " 3 7 3 2 6 3 " / > < / a : c u b i c B e z T o > < a : l n T o > < a : p t   x = " 9 7 8 7 5 "   y = " 5 1 4 8 1 9 " / > < / a : l n T o > < a : c u b i c B e z T o > < a : p t   x = " 1 1 3 8 8 7 "   y = " 5 3 0 1 3 9 " / > < a : p t   x = " 1 3 5 6 3 4 "   y = " 5 3 9 4 0 5 " / > < a : p t   x = " 1 5 9 5 4 4 "   y = " 5 3 9 4 0 5 " / > < / a : c u b i c B e z T o > < a : c u b i c B e z T o > < a : p t   x = " 1 8 4 5 5 3 "   y = " 5 3 9 4 0 5 " / > < a : p t   x = " 2 0 7 1 9 5 "   y = " 5 2 9 2 6 8 " / > < a : p t   x = " 2 2 3 5 8 4 "   y = " 5 1 2 8 7 9 " / > < / a : c u b i c B e z T o > < a : c u b i c B e z T o > < a : p t   x = " 2 3 9 9 7 4 "   y = " 4 9 6 4 8 9 " / > < a : p t   x = " 2 5 0 1 1 1 "   y = " 4 7 3 8 4 8 " / > < a : p t   x = " 2 5 0 1 1 1 "   y = " 4 4 8 8 3 8 " / > < / a : c u b i c B e z T o > < a : c u b i c B e z T o > < a : p t   x = " 2 4 9 7 4 5 "   y = " 4 2 9 7 3 5 " / > < a : p t   x = " 2 5 4 9 9 4 "   y = " 4 0 5 5 5 0 " / > < a : p t   x = " 2 6 8 1 9 1 "   y = " 3 9 2 7 0 5 " / > < / a : c u b i c B e z T o > < a : c l o s e / > < a : m o v e T o > < a : p t   x = " 3 0 6 9 8 6 "   y = " 1 3 8 " / > < / a : m o v e T o > < a : l n T o > < a : p t   x = " 3 0 6 9 8 6 "   y = " 1 1 6 3 6 " / > < / a : l n T o > < a : c u b i c B e z T o > < a : p t   x = " 3 0 6 7 7 8 "   y = " 1 1 5 1 1 " / > < a : p t   x = " 3 0 6 5 6 7 "   y = " 1 1 5 0 6 " / > < a : p t   x = " 3 0 6 3 5 6 "   y = " 1 1 5 0 1 " / > < / a : c u b i c B e z T o > < a : l n T o > < a : p t   x = " 3 0 6 3 5 6 "   y = " 9 6 6 6 8 " / > < / a : l n T o > < a : l n T o > < a : p t   x = " 3 0 6 2 9 2 "   y = " 9 6 6 6 7 " / > < / a : l n T o > < a : l n T o > < a : p t   x = " 3 0 6 2 9 2 "   y = " 1 1 5 0 1 " / > < / a : l n T o > < a : c u b i c B e z T o > < a : p t   x = " 2 8 4 1 3 7 "   y = " 1 1 9 9 0 " / > < a : p t   x = " 2 6 2 2 0 7 "   y = " 2 0 8 1 5 " / > < a : p t   x = " 2 4 5 3 0 0 "   y = " 3 7 7 2 2 " / > < / a : c u b i c B e z T o > < a : c u b i c B e z T o > < a : p t   x = " 2 3 2 5 3 9 "   y = " 5 0 4 8 4 " / > < a : p t   x = " 2 2 4 3 8 2 "   y = " 6 6 1 0 6 " / > < a : p t   x = " 2 2 1 3 7 3 "   y = " 8 2 6 1 4 " / > < / a : c u b i c B e z T o > < a : c u b i c B e z T o > < a : p t   x = " 2 4 5 9 6 0 "   y = " 1 0 0 9 0 3 " / > < a : p t   x = " 2 6 1 6 6 7 "   y = " 1 3 0 2 4 1 " / > < a : p t   x = " 2 6 1 6 6 7 "   y = " 1 6 3 2 4 8 " / > < / a : c u b i c B e z T o > < a : c u b i c B e z T o > < a : p t   x = " 2 6 1 1 6 8 "   y = " 1 8 9 2 3 2 " / > < a : p t   x = " 2 6 4 9 5 9 "   y = " 2 0 5 2 1 0 " / > < a : p t   x = " 2 8 1 3 1 1 "   y = " 2 1 5 1 6 8 " / > < / a : c u b i c B e z T o > < a : l n T o > < a : p t   x = " 3 0 6 9 8 6 "   y = " 2 1 5 2 7 8 " / > < / a : l n T o > < a : l n T o > < a : p t   x = " 3 0 6 9 8 6 "   y = " 2 2 1 9 2 9 " / > < / a : l n T o > < a : c u b i c B e z T o > < a : p t   x = " 2 8 5 1 4 5 "   y = " 2 2 1 6 3 2 " / > < a : p t   x = " 2 6 3 2 5 0 "   y = " 2 2 9 8 7 7 " / > < a : p t   x = " 2 4 6 5 8 0 "   y = " 2 4 6 5 3 6 " / > < / a : c u b i c B e z T o > < a : l n T o > < a : p t   x = " 2 5 4 8 0 8 "   y = " 2 5 4 7 6 3 " / > < / a : l n T o > < a : c u b i c B e z T o > < a : p t   x = " 2 5 4 8 0 1 "   y = " 2 5 4 7 7 2 " / > < a : p t   x = " 2 5 4 7 9 3 "   y = " 2 5 4 7 7 9 " / > < a : p t   x = " 2 5 4 7 8 6 "   y = " 2 5 4 7 8 7 " / > < / a : c u b i c B e z T o > < a : c u b i c B e z T o > < a : p t   x = " 2 5 4 7 7 8 "   y = " 2 5 4 7 9 4 " / > < a : p t   x = " 2 5 4 7 7 1 "   y = " 2 5 4 8 0 2 " / > < a : p t   x = " 2 5 4 7 6 3 "   y = " 2 5 4 8 0 8 " / > < / a : c u b i c B e z T o > < a : l n T o > < a : p t   x = " 2 4 6 5 3 5 "   y = " 2 4 6 5 8 1 " / > < / a : l n T o > < a : c u b i c B e z T o > < a : p t   x = " 2 1 3 5 5 4 "   y = " 2 7 9 5 8 2 " / > < a : p t   x = " 2 1 3 5 5 4 "   y = " 3 3 3 0 6 7 " / > < a : p t   x = " 2 4 6 5 3 5 "   y = " 3 6 6 0 6 8 " / > < / a : c u b i c B e z T o > < a : l n T o > < a : p t   x = " 2 5 4 7 6 3 "   y = " 3 5 7 8 4 1 " / > < / a : l n T o > < a : c u b i c B e z T o > < a : p t   x = " 2 5 4 7 7 1 "   y = " 3 5 7 8 4 8 " / > < a : p t   x = " 2 5 4 7 7 8 "   y = " 3 5 7 8 5 5 " / > < a : p t   x = " 2 5 4 7 8 6 "   y = " 3 5 7 8 6 3 " / > < / a : c u b i c B e z T o > < a : l n T o > < a : p t   x = " 2 5 4 8 0 8 "   y = " 3 5 7 8 8 6 " / > < / a : l n T o > < a : l n T o > < a : p t   x = " 2 4 6 5 8 0 "   y = " 3 6 6 1 1 3 " / > < / a : l n T o > < a : c u b i c B e z T o > < a : p t   x = " 2 6 3 2 5 0 "   y = " 3 8 2 7 7 3 " / > < a : p t   x = " 2 8 5 1 4 5 "   y = " 3 9 1 0 1 7 " / > < a : p t   x = " 3 0 6 9 8 6 "   y = " 3 9 0 7 2 1 " / > < / a : c u b i c B e z T o > < a : l n T o > < a : p t   x = " 3 0 6 9 8 6 "   y = " 3 9 7 3 7 8 " / > < / a : l n T o > < a : c u b i c B e z T o > < a : p t   x = " 2 9 8 4 5 7 "   y = " 4 0 0 7 9 6 " / > < a : p t   x = " 2 8 9 9 2 0 "   y = " 3 9 9 6 2 3 " / > < a : p t   x = " 2 8 1 6 3 7 "   y = " 3 9 7 2 6 9 " / > < / a : c u b i c B e z T o > < a : c u b i c B e z T o > < a : p t   x = " 2 6 5 0 1 0 "   y = " 4 0 7 2 2 4 " / > < a : p t   x = " 2 6 1 1 6 5 "   y = " 4 2 3 2 4 2 " / > < a : p t   x = " 2 6 1 6 6 7 "   y = " 4 4 9 4 0 1 " / > < / a : c u b i c B e z T o > < a : c u b i c B e z T o > < a : p t   x = " 2 6 1 6 6 7 "   y = " 4 7 7 5 1 6 " / > < a : p t   x = " 2 5 0 2 7 1 "   y = " 5 0 2 9 6 9 " / > < a : p t   x = " 2 3 1 8 4 7 "   y = " 5 2 1 3 9 4 " / > < / a : c u b i c B e z T o > < a : l n T o > < a : p t   x = " 2 2 1 3 4 7 "   y = " 5 3 0 0 5 7 " / > < / a : l n T o > < a : c u b i c B e z T o > < a : p t   x = " 2 2 4 3 8 9 "   y = " 5 4 6 5 5 7 " / > < a : p t   x = " 2 3 2 5 4 5 "   y = " 5 6 2 1 7 1 " / > < a : p t   x = " 2 4 5 3 0 0 "   y = " 5 7 4 9 2 6 " / > < / a : c u b i c B e z T o > < a : c u b i c B e z T o > < a : p t   x = " 2 6 2 2 0 7 "   y = " 5 9 1 8 3 4 " / > < a : p t   x = " 2 8 4 1 3 6 "   y = " 6 0 0 6 5 9 " / > < a : p t   x = " 3 0 6 2 9 2 "   y = " 6 0 1 1 4 7 " / > < / a : c u b i c B e z T o > < a : l n T o > < a : p t   x = " 3 0 6 2 9 2 "   y = " 5 1 5 9 8 1 " / > < / a : l n T o > < a : l n T o > < a : p t   x = " 3 0 6 3 5 6 "   y = " 5 1 5 9 8 2 " / > < / a : l n T o > < a : l n T o > < a : p t   x = " 3 0 6 3 5 6 "   y = " 6 0 1 1 4 7 " / > < / a : l n T o > < a : l n T o > < a : p t   x = " 3 0 6 9 8 6 "   y = " 6 0 1 0 1 2 " / > < / a : l n T o > < a : l n T o > < a : p t   x = " 3 0 6 9 8 6 "   y = " 6 1 2 5 1 0 " / > < / a : l n T o > < a : c u b i c B e z T o > < a : p t   x = " 3 0 6 7 6 7 "   y = " 6 1 2 6 4 1 " / > < a : p t   x = " 3 0 6 5 4 6 "   y = " 6 1 2 6 4 5 " / > < a : p t   x = " 3 0 6 3 2 4 "   y = " 6 1 2 6 4 8 " / > < / a : c u b i c B e z T o > < a : c u b i c B e z T o > < a : p t   x = " 2 8 1 0 7 0 "   y = " 6 1 2 2 5 7 " / > < a : p t   x = " 2 5 5 9 9 9 "   y = " 6 0 2 3 2 6 " / > < a : p t   x = " 2 3 6 7 3 1 "   y = " 5 8 3 0 5 8 " / > < / a : c u b i c B e z T o > < a : c u b i c B e z T o > < a : p t   x = " 2 2 3 5 7 0 "   y = " 5 6 9 8 9 7 " / > < a : p t   x = " 2 1 4 7 6 6 "   y = " 5 5 4 0 3 1 " / > < a : p t   x = " 2 1 0 6 1 0 "   y = " 5 3 7 1 7 5 " / > < / a : c u b i c B e z T o > < a : c u b i c B e z T o > < a : p t   x = " 1 9 5 8 3 9 "   y = " 5 4 6 2 4 1 " / > < a : p t   x = " 1 7 8 4 2 7 "   y = " 5 5 1 2 1 5 " / > < a : p t   x = " 1 5 9 8 5 4 "   y = " 5 5 1 2 1 5 " / > < / a : c u b i c B e z T o > < a : c u b i c B e z T o > < a : p t   x = " 1 3 2 6 0 4 "   y = " 5 5 1 2 1 5 " / > < a : p t   x = " 1 0 7 8 5 4 "   y = " 5 4 0 5 0 9 " / > < a : p t   x = " 8 9 7 2 0 "   y = " 5 2 2 9 2 8 " / > < / a : c u b i c B e z T o > < a : l n T o > < a : p t   x = " 8 9 7 2 0 "   y = " 5 2 2 9 2 8 " / > < / a : l n T o > < a : c u b i c B e z T o > < a : p t   x = " 7 2 1 3 9 "   y = " 5 0 4 7 9 5 " / > < a : p t   x = " 6 1 4 3 4 "   y = " 4 8 0 0 4 5 " / > < a : p t   x = " 6 1 4 3 4 "   y = " 4 5 2 7 9 5 " / > < / a : c u b i c B e z T o > < a : c u b i c B e z T o > < a : p t   x = " 6 1 4 3 4 "   y = " 4 3 4 2 2 2 " / > < a : p t   x = " 6 6 4 0 7 "   y = " 4 1 6 8 1 0 " / > < a : p t   x = " 7 5 4 7 4 "   y = " 4 0 2 0 3 8 " / > < / a : c u b i c B e z T o > < a : c u b i c B e z T o > < a : p t   x = " 5 8 6 1 8 "   y = " 3 9 7 8 8 2 " / > < a : p t   x = " 4 2 7 5 1 "   y = " 3 8 9 0 7 8 " / > < a : p t   x = " 2 9 5 9 1 "   y = " 3 7 5 9 1 8 " / > < / a : c u b i c B e z T o > < a : c u b i c B e z T o > < a : p t   x = " 1 0 3 2 2 "   y = " 3 5 6 6 4 9 " / > < a : p t   x = " 3 9 1 "   y = " 3 3 1 5 7 8 " / > < a : p t   x = " 0 "   y = " 3 0 6 3 2 4 " / > < / a : c u b i c B e z T o > < a : l n T o > < a : p t   x = " 0 "   y = " 3 0 6 3 2 4 " / > < / a : l n T o > < a : c u b i c B e z T o > < a : p t   x = " 3 9 1 "   y = " 2 8 1 0 7 0 " / > < a : p t   x = " 1 0 3 2 2 "   y = " 2 5 6 0 0 0 " / > < a : p t   x = " 2 9 5 9 1 "   y = " 2 3 6 7 3 1 " / > < / a : c u b i c B e z T o > < a : c u b i c B e z T o > < a : p t   x = " 4 2 7 5 8 "   y = " 2 2 3 5 6 4 " / > < a : p t   x = " 5 8 6 3 4 "   y = " 2 1 4 7 5 7 " / > < a : p t   x = " 7 5 5 1 4 "   y = " 2 1 0 6 8 4 " / > < / a : c u b i c B e z T o > < a : c u b i c B e z T o > < a : p t   x = " 6 6 4 2 3 "   y = " 1 9 5 8 9 6 " / > < a : p t   x = " 6 1 4 3 4 "   y = " 1 7 8 4 5 8 " / > < a : p t   x = " 6 1 4 3 4 "   y = " 1 5 9 8 5 5 " / > < / a : c u b i c B e z T o > < a : c u b i c B e z T o > < a : p t   x = " 6 1 4 3 4 "   y = " 1 3 2 6 0 4 " / > < a : p t   x = " 7 2 1 3 9 "   y = " 1 0 7 8 5 5 " / > < a : p t   x = " 8 9 7 2 0 "   y = " 8 9 7 2 1 " / > < / a : c u b i c B e z T o > < a : l n T o > < a : p t   x = " 8 9 7 2 0 "   y = " 8 9 7 2 1 " / > < / a : l n T o > < a : c u b i c B e z T o > < a : p t   x = " 1 0 7 8 5 4 "   y = " 7 2 1 4 0 " / > < a : p t   x = " 1 3 2 6 0 4 "   y = " 6 1 4 3 5 " / > < a : p t   x = " 1 5 9 8 5 4 "   y = " 6 1 4 3 5 " / > < / a : c u b i c B e z T o > < a : c u b i c B e z T o > < a : p t   x = " 1 7 8 4 5 7 "   y = " 6 1 4 3 5 " / > < a : p t   x = " 1 9 5 8 9 5 "   y = " 6 6 4 2 4 " / > < a : p t   x = " 2 1 0 6 8 4 "   y = " 7 5 5 1 5 " / > < / a : c u b i c B e z T o > < a : c u b i c B e z T o > < a : p t   x = " 2 1 4 7 5 7 "   y = " 5 8 6 3 5 " / > < a : p t   x = " 2 2 3 5 6 3 "   y = " 4 2 7 5 8 " / > < a : p t   x = " 2 3 6 7 3 1 "   y = " 2 9 5 9 1 " / > < / a : c u b i c B e z T o > < a : c u b i c B e z T o > < a : p t   x = " 2 5 6 0 0 0 "   y = " 1 0 3 2 2 " / > < a : p t   x = " 2 8 1 0 7 0 "   y = " 3 9 1 " / > < a : p t   x = " 3 0 6 3 2 4 "   y = " 0 " / > < / a : c u b i c B e z T o > < a : l n T o > < a : p t   x = " 3 0 6 3 2 4 "   y = " 0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3 3 "   n a m e = " T e a r d r o p   3 " > < a : e x t L s t > < a : e x t   u r i = " { 4 6 8 9 3 D 6 2 - F 4 3 6 - 4 6 B 2 - 9 3 2 0 - 9 C 9 7 8 4 9 5 5 B 0 8 } " > < a 1 6 : c r e a t i o n I d   x m l n s : a 1 6 = " h t t p : / / s c h e m a s . m i c r o s o f t . c o m / o f f i c e / d r a w i n g / 2 0 1 0 / m a i n "   i d = " { 0 2 5 2 5 6 2 9 - C 3 C 2 - 4 1 5 B - A 5 E 7 - 3 4 C 1 C 9 7 5 2 2 8 D } " / > < / a : e x t > < / a : e x t L s t > < / p : c N v P r > < p : c N v S p P r / > < p : n v P r / > < / p : n v S p P r > < p : s p P r > < a : x f r m   f l i p H = " t r u e "   f l i p V = " t r u e "   r o t = " 5 4 0 0 0 0 0 " > < a : o f f   x = " 5 3 3 1 4 7 2 "   y = " - 1 6 3 0 7 7 " / > < a : e x t   c x = " 3 0 6 9 8 5 "   c y = " 6 1 2 6 4 8 " / > < / a : x f r m > < a : c u s t G e o m > < a : a v L s t / > < a : g d L s t / > < a : a h L s t / > < a : c x n L s t / > < a : r e c t   b = " b "   l = " 0 "   r = " r "   t = " 0 " / > < a : p a t h L s t > < a : p a t h   h = " 6 1 2 6 4 8 "   w = " 3 0 6 9 8 6 " > < a : m o v e T o > < a : p t   x = " 2 1 5 3 8 0 "   y = " 3 3 1 0 1 2 " / > < / a : m o v e T o > < a : c u b i c B e z T o > < a : p t   x = " 2 1 0 7 6 6 "   y = " 3 1 4 7 7 5 " / > < a : p t   x = " 2 1 0 6 8 6 "   y = " 2 9 7 5 6 1 " / > < a : p t   x = " 2 1 5 1 6 7 "   y = " 2 8 1 3 1 2 " / > < / a : c u b i c B e z T o > < a : c u b i c B e z T o > < a : p t   x = " 2 0 5 2 0 9 "   y = " 2 6 4 9 6 0 " / > < a : p t   x = " 1 8 9 2 3 1 "   y = " 2 6 1 1 6 9 " / > < a : p t   x = " 1 6 3 2 4 7 "   y = " 2 6 1 6 6 8 " / > < / a : c u b i c B e z T o > < a : c u b i c B e z T o > < a : p t   x = " 1 3 0 2 4 0 "   y = " 2 6 1 6 6 8 " / > < a : p t   x = " 1 0 0 9 0 1 "   y = " 2 4 5 9 6 1 " / > < a : p t   x = " 8 2 6 1 2 "   y = " 2 2 1 3 7 3 " / > < / a : c u b i c B e z T o > < a : c u b i c B e z T o > < a : p t   x = " 6 6 1 0 4 "   y = " 2 2 4 3 8 3 " / > < a : p t   x = " 5 0 4 8 3 "   y = " 2 3 2 5 3 9 " / > < a : p t   x = " 3 7 7 2 2 "   y = " 2 4 5 3 0 0 " / > < / a : c u b i c B e z T o > < a : c u b i c B e z T o > < a : p t   x = " 2 0 8 1 5 "   y = " 2 6 2 2 0 8 " / > < a : p t   x = " 1 1 9 9 0 "   y = " 2 8 4 1 3 7 " / > < a : p t   x = " 1 1 5 0 1 "   y = " 3 0 6 2 9 2 " / > < / a : c u b i c B e z T o > < a : l n T o > < a : p t   x = " 9 6 6 6 7 "   y = " 3 0 6 2 9 2 " / > < / a : l n T o > < a : l n T o > < a : p t   x = " 9 6 6 6 7 "   y = " 3 0 6 3 5 6 " / > < / a : l n T o > < a : l n T o > < a : p t   x = " 1 1 5 0 1 "   y = " 3 0 6 3 5 6 " / > < / a : l n T o > < a : c u b i c B e z T o > < a : p t   x = " 1 1 9 8 9 "   y = " 3 2 8 5 1 2 " / > < a : p t   x = " 2 0 8 1 5 "   y = " 3 5 0 4 4 1 " / > < a : p t   x = " 3 7 7 2 2 "   y = " 3 6 7 3 4 8 " / > < / a : c u b i c B e z T o > < a : c u b i c B e z T o > < a : p t   x = " 5 0 4 7 7 "   y = " 3 8 0 1 0 4 " / > < a : p t   x = " 6 6 0 9 1 "   y = " 3 8 8 2 5 9 " / > < a : p t   x = " 8 2 5 9 1 "   y = " 3 9 1 3 0 2 " / > < / a : c u b i c B e z T o > < a : c u b i c B e z T o > < a : p t   x = " 1 0 0 8 8 0 "   y = " 3 6 6 7 0 0 " / > < a : p t   x = " 1 3 0 2 2 8 "   y = " 3 5 0 9 8 2 " / > < a : p t   x = " 1 6 3 2 4 7 "   y = " 3 5 0 9 8 2 " / > < / a : c u b i c B e z T o > < a : c u b i c B e z T o > < a : p t   x = " 1 8 6 1 3 7 "   y = " 3 5 1 4 2 1 " / > < a : p t   x = " 2 0 1 2 6 2 "   y = " 3 4 8 5 3 2 " / > < a : p t   x = " 2 1 1 3 5 4 "   y = " 3 3 6 6 6 4 " / > < / a : c u b i c B e z T o > < a : c u b i c B e z T o > < a : p t   x = " 2 1 2 7 9 6 "   y = " 3 3 4 9 6 9 " / > < a : p t   x = " 2 1 4 1 3 5 "   y = " 3 3 3 0 9 0 " / > < a : p t   x = " 2 1 5 3 8 0 "   y = " 3 3 1 0 1 2 " / > < / a : c u b i c B e z T o > < a : c l o s e / > < a : m o v e T o > < a : p t   x = " 2 3 9 3 8 5 "   y = " 2 3 9 4 3 1 " / > < / a : m o v e T o > < a : l n T o > < a : p t   x = " 9 7 8 3 0 "   y = " 9 7 8 7 6 " / > < / a : l n T o > < a : c u b i c B e z T o > < a : p t   x = " 8 2 5 0 9 "   y = " 1 1 3 8 8 8 " / > < a : p t   x = " 7 3 2 4 3 "   y = " 1 3 5 6 3 4 " / > < a : p t   x = " 7 3 2 4 3 "   y = " 1 5 9 5 4 5 " / > < / a : c u b i c B e z T o > < a : c u b i c B e z T o > < a : p t   x = " 7 3 2 4 3 "   y = " 2 0 9 5 6 3 " / > < a : p t   x = " 1 1 3 7 9 1 "   y = " 2 5 0 1 1 2 " / > < a : p t   x = " 1 6 3 8 1 0 "   y = " 2 5 0 1 1 2 " / > < / a : c u b i c B e z T o > < a : c u b i c B e z T o > < a : p t   x = " 1 8 2 8 8 8 "   y = " 2 4 9 7 4 6 " / > < a : p t   x = " 2 0 7 0 3 5 "   y = " 2 5 4 9 8 0 " / > < a : p t   x = " 2 1 9 8 9 2 "   y = " 2 6 8 1 4 1 " / > < / a : c u b i c B e z T o > < a : c u b i c B e z T o > < a : p t   x = " 2 2 4 3 1 9 "   y = " 2 5 7 6 8 7 " / > < a : p t   x = " 2 3 0 8 7 0 "   y = " 2 4 7 9 4 9 " / > < a : p t   x = " 2 3 9 3 8 5 "   y = " 2 3 9 4 3 1 " / > < / a : c u b i c B e z T o > < a : c l o s e / > < a : m o v e T o > < a : p t   x = " 2 3 9 3 8 6 "   y = " 3 7 3 2 1 8 " / > < / a : m o v e T o > < a : c u b i c B e z T o > < a : p t   x = " 2 3 0 8 6 6 "   y = " 3 6 4 6 9 7 " / > < a : p t   x = " 2 2 4 3 1 3 "   y = " 3 5 4 9 5 4 " / > < a : p t   x = " 2 1 9 9 4 4 "   y = " 3 4 4 4 5 7 " / > < / a : c u b i c B e z T o > < a : c u b i c B e z T o > < a : p t   x = " 2 0 7 0 9 9 "   y = " 3 5 7 6 5 5 " / > < a : p t   x = " 1 8 2 9 1 4 "   y = " 3 6 2 9 0 4 " / > < a : p t   x = " 1 6 3 8 1 0 "   y = " 3 6 2 5 3 8 " / > < / a : c u b i c B e z T o > < a : c u b i c B e z T o > < a : p t   x = " 1 1 3 7 9 1 "   y = " 3 6 2 5 3 7 " / > < a : p t   x = " 7 3 2 4 3 "   y = " 4 0 3 0 8 6 " / > < a : p t   x = " 7 3 2 4 3 "   y = " 4 5 3 1 0 5 " / > < / a : c u b i c B e z T o > < a : c u b i c B e z T o > < a : p t   x = " 7 3 2 4 3 "   y = " 4 7 7 0 1 5 " / > < a : p t   x = " 8 2 5 0 9 "   y = " 4 9 8 7 6 2 " / > < a : p t   x = " 9 7 8 3 0 "   y = " 5 1 4 7 7 3 " / > < / a : c u b i c B e z T o > < a : c l o s e / > < a : m o v e T o > < a : p t   x = " 2 6 8 1 4 0 "   y = " 2 1 9 8 9 3 " / > < / a : m o v e T o > < a : c u b i c B e z T o > < a : p t   x = " 2 5 4 9 8 0 "   y = " 2 0 7 0 3 5 " / > < a : p t   x = " 2 4 9 7 4 5 "   y = " 1 8 2 8 8 9 " / > < a : p t   x = " 2 5 0 1 1 1 "   y = " 1 6 3 8 1 1 " / > < / a : c u b i c B e z T o > < a : c u b i c B e z T o > < a : p t   x = " 2 5 0 1 1 1 "   y = " 1 1 3 7 9 3 " / > < a : p t   x = " 2 0 9 5 6 3 "   y = " 7 3 2 4 4 " / > < a : p t   x = " 1 5 9 5 4 4 "   y = " 7 3 2 4 4 " / > < / a : c u b i c B e z T o > < a : c u b i c B e z T o > < a : p t   x = " 1 3 5 6 3 4 "   y = " 7 3 2 4 4 " / > < a : p t   x = " 1 1 3 8 8 7 "   y = " 8 2 5 1 0 " / > < a : p t   x = " 9 7 8 7 5 "   y = " 9 7 8 3 1 " / > < / a : c u b i c B e z T o > < a : l n T o > < a : p t   x = " 2 3 9 4 3 0 "   y = " 2 3 9 3 8 6 " / > < / a : l n T o > < a : c u b i c B e z T o > < a : p t   x = " 2 4 7 9 4 8 "   y = " 2 3 0 8 7 1 " / > < a : p t   x = " 2 5 7 6 8 6 "   y = " 2 2 4 3 2 0 " / > < a : p t   x = " 2 6 8 1 4 0 "   y = " 2 1 9 8 9 3 " / > < / a : c u b i c B e z T o > < a : c l o s e / > < a : m o v e T o > < a : p t   x = " 2 6 8 1 9 1 "   y = " 3 9 2 7 0 5 " / > < / a : m o v e T o > < a : c u b i c B e z T o > < a : p t   x = " 2 5 7 6 9 5 "   y = " 3 8 8 3 3 5 " / > < a : p t   x = " 2 4 7 9 5 2 "   y = " 3 8 1 7 8 2 " / > < a : p t   x = " 2 3 9 4 3 1 "   y = " 3 7 3 2 6 3 " / > < / a : c u b i c B e z T o > < a : l n T o > < a : p t   x = " 9 7 8 7 5 "   y = " 5 1 4 8 1 9 " / > < / a : l n T o > < a : c u b i c B e z T o > < a : p t   x = " 1 1 3 8 8 7 "   y = " 5 3 0 1 3 9 " / > < a : p t   x = " 1 3 5 6 3 4 "   y = " 5 3 9 4 0 5 " / > < a : p t   x = " 1 5 9 5 4 4 "   y = " 5 3 9 4 0 5 " / > < / a : c u b i c B e z T o > < a : c u b i c B e z T o > < a : p t   x = " 1 8 4 5 5 3 "   y = " 5 3 9 4 0 5 " / > < a : p t   x = " 2 0 7 1 9 5 "   y = " 5 2 9 2 6 8 " / > < a : p t   x = " 2 2 3 5 8 4 "   y = " 5 1 2 8 7 9 " / > < / a : c u b i c B e z T o > < a : c u b i c B e z T o > < a : p t   x = " 2 3 9 9 7 4 "   y = " 4 9 6 4 8 9 " / > < a : p t   x = " 2 5 0 1 1 1 "   y = " 4 7 3 8 4 8 " / > < a : p t   x = " 2 5 0 1 1 1 "   y = " 4 4 8 8 3 8 " / > < / a : c u b i c B e z T o > < a : c u b i c B e z T o > < a : p t   x = " 2 4 9 7 4 5 "   y = " 4 2 9 7 3 5 " / > < a : p t   x = " 2 5 4 9 9 4 "   y = " 4 0 5 5 5 0 " / > < a : p t   x = " 2 6 8 1 9 1 "   y = " 3 9 2 7 0 5 " / > < / a : c u b i c B e z T o > < a : c l o s e / > < a : m o v e T o > < a : p t   x = " 3 0 6 9 8 6 "   y = " 1 3 8 " / > < / a : m o v e T o > < a : l n T o > < a : p t   x = " 3 0 6 9 8 6 "   y = " 1 1 6 3 6 " / > < / a : l n T o > < a : c u b i c B e z T o > < a : p t   x = " 3 0 6 7 7 8 "   y = " 1 1 5 1 1 " / > < a : p t   x = " 3 0 6 5 6 7 "   y = " 1 1 5 0 6 " / > < a : p t   x = " 3 0 6 3 5 6 "   y = " 1 1 5 0 1 " / > < / a : c u b i c B e z T o > < a : l n T o > < a : p t   x = " 3 0 6 3 5 6 "   y = " 9 6 6 6 8 " / > < / a : l n T o > < a : l n T o > < a : p t   x = " 3 0 6 2 9 2 "   y = " 9 6 6 6 7 " / > < / a : l n T o > < a : l n T o > < a : p t   x = " 3 0 6 2 9 2 "   y = " 1 1 5 0 1 " / > < / a : l n T o > < a : c u b i c B e z T o > < a : p t   x = " 2 8 4 1 3 7 "   y = " 1 1 9 9 0 " / > < a : p t   x = " 2 6 2 2 0 7 "   y = " 2 0 8 1 5 " / > < a : p t   x = " 2 4 5 3 0 0 "   y = " 3 7 7 2 2 " / > < / a : c u b i c B e z T o > < a : c u b i c B e z T o > < a : p t   x = " 2 3 2 5 3 9 "   y = " 5 0 4 8 4 " / > < a : p t   x = " 2 2 4 3 8 2 "   y = " 6 6 1 0 6 " / > < a : p t   x = " 2 2 1 3 7 3 "   y = " 8 2 6 1 4 " / > < / a : c u b i c B e z T o > < a : c u b i c B e z T o > < a : p t   x = " 2 4 5 9 6 0 "   y = " 1 0 0 9 0 3 " / > < a : p t   x = " 2 6 1 6 6 7 "   y = " 1 3 0 2 4 1 " / > < a : p t   x = " 2 6 1 6 6 7 "   y = " 1 6 3 2 4 8 " / > < / a : c u b i c B e z T o > < a : c u b i c B e z T o > < a : p t   x = " 2 6 1 1 6 8 "   y = " 1 8 9 2 3 2 " / > < a : p t   x = " 2 6 4 9 5 9 "   y = " 2 0 5 2 1 0 " / > < a : p t   x = " 2 8 1 3 1 1 "   y = " 2 1 5 1 6 8 " / > < / a : c u b i c B e z T o > < a : l n T o > < a : p t   x = " 3 0 6 9 8 6 "   y = " 2 1 5 2 7 7 " / > < / a : l n T o > < a : l n T o > < a : p t   x = " 3 0 6 9 8 6 "   y = " 2 2 1 9 2 9 " / > < / a : l n T o > < a : c u b i c B e z T o > < a : p t   x = " 2 8 5 1 4 5 "   y = " 2 2 1 6 3 2 " / > < a : p t   x = " 2 6 3 2 5 0 "   y = " 2 2 9 8 7 7 " / > < a : p t   x = " 2 4 6 5 8 0 "   y = " 2 4 6 5 3 6 " / > < / a : c u b i c B e z T o > < a : l n T o > < a : p t   x = " 2 5 4 8 0 8 "   y = " 2 5 4 7 6 3 " / > < / a : l n T o > < a : c u b i c B e z T o > < a : p t   x = " 2 5 4 8 0 1 "   y = " 2 5 4 7 7 2 " / > < a : p t   x = " 2 5 4 7 9 3 "   y = " 2 5 4 7 7 9 " / > < a : p t   x = " 2 5 4 7 8 6 "   y = " 2 5 4 7 8 7 " / > < / a : c u b i c B e z T o > < a : c u b i c B e z T o > < a : p t   x = " 2 5 4 7 7 8 "   y = " 2 5 4 7 9 4 " / > < a : p t   x = " 2 5 4 7 7 1 "   y = " 2 5 4 8 0 2 " / > < a : p t   x = " 2 5 4 7 6 3 "   y = " 2 5 4 8 0 8 " / > < / a : c u b i c B e z T o > < a : l n T o > < a : p t   x = " 2 4 6 5 3 5 "   y = " 2 4 6 5 8 1 " / > < / a : l n T o > < a : c u b i c B e z T o > < a : p t   x = " 2 1 3 5 5 4 "   y = " 2 7 9 5 8 2 " / > < a : p t   x = " 2 1 3 5 5 4 "   y = " 3 3 3 0 6 7 " / > < a : p t   x = " 2 4 6 5 3 5 "   y = " 3 6 6 0 6 8 " / > < / a : c u b i c B e z T o > < a : l n T o > < a : p t   x = " 2 5 4 7 6 3 "   y = " 3 5 7 8 4 1 " / > < / a : l n T o > < a : c u b i c B e z T o > < a : p t   x = " 2 5 4 7 7 1 "   y = " 3 5 7 8 4 8 " / > < a : p t   x = " 2 5 4 7 7 8 "   y = " 3 5 7 8 5 5 " / > < a : p t   x = " 2 5 4 7 8 6 "   y = " 3 5 7 8 6 3 " / > < / a : c u b i c B e z T o > < a : l n T o > < a : p t   x = " 2 5 4 8 0 8 "   y = " 3 5 7 8 8 6 " / > < / a : l n T o > < a : l n T o > < a : p t   x = " 2 4 6 5 8 0 "   y = " 3 6 6 1 1 3 " / > < / a : l n T o > < a : c u b i c B e z T o > < a : p t   x = " 2 6 3 2 5 0 "   y = " 3 8 2 7 7 3 " / > < a : p t   x = " 2 8 5 1 4 5 "   y = " 3 9 1 0 1 7 " / > < a : p t   x = " 3 0 6 9 8 6 "   y = " 3 9 0 7 2 1 " / > < / a : c u b i c B e z T o > < a : l n T o > < a : p t   x = " 3 0 6 9 8 6 "   y = " 3 9 7 3 7 8 " / > < / a : l n T o > < a : c u b i c B e z T o > < a : p t   x = " 2 9 8 4 5 7 "   y = " 4 0 0 7 9 6 " / > < a : p t   x = " 2 8 9 9 2 0 "   y = " 3 9 9 6 2 3 " / > < a : p t   x = " 2 8 1 6 3 7 "   y = " 3 9 7 2 6 9 " / > < / a : c u b i c B e z T o > < a : c u b i c B e z T o > < a : p t   x = " 2 6 5 0 1 0 "   y = " 4 0 7 2 2 4 " / > < a : p t   x = " 2 6 1 1 6 5 "   y = " 4 2 3 2 4 2 " / > < a : p t   x = " 2 6 1 6 6 7 "   y = " 4 4 9 4 0 1 " / > < / a : c u b i c B e z T o > < a : c u b i c B e z T o > < a : p t   x = " 2 6 1 6 6 7 "   y = " 4 7 7 5 1 6 " / > < a : p t   x = " 2 5 0 2 7 1 "   y = " 5 0 2 9 6 9 " / > < a : p t   x = " 2 3 1 8 4 7 "   y = " 5 2 1 3 9 4 " / > < / a : c u b i c B e z T o > < a : l n T o > < a : p t   x = " 2 2 1 3 4 7 "   y = " 5 3 0 0 5 7 " / > < / a : l n T o > < a : c u b i c B e z T o > < a : p t   x = " 2 2 4 3 8 9 "   y = " 5 4 6 5 5 7 " / > < a : p t   x = " 2 3 2 5 4 5 "   y = " 5 6 2 1 7 1 " / > < a : p t   x = " 2 4 5 3 0 0 "   y = " 5 7 4 9 2 6 " / > < / a : c u b i c B e z T o > < a : c u b i c B e z T o > < a : p t   x = " 2 6 2 2 0 7 "   y = " 5 9 1 8 3 4 " / > < a : p t   x = " 2 8 4 1 3 6 "   y = " 6 0 0 6 5 9 " / > < a : p t   x = " 3 0 6 2 9 2 "   y = " 6 0 1 1 4 7 " / > < / a : c u b i c B e z T o > < a : l n T o > < a : p t   x = " 3 0 6 2 9 2 "   y = " 5 1 5 9 8 1 " / > < / a : l n T o > < a : l n T o > < a : p t   x = " 3 0 6 3 5 6 "   y = " 5 1 5 9 8 2 " / > < / a : l n T o > < a : l n T o > < a : p t   x = " 3 0 6 3 5 6 "   y = " 6 0 1 1 4 7 " / > < / a : l n T o > < a : l n T o > < a : p t   x = " 3 0 6 9 8 6 "   y = " 6 0 1 0 1 2 " / > < / a : l n T o > < a : l n T o > < a : p t   x = " 3 0 6 9 8 6 "   y = " 6 1 2 5 1 0 " / > < / a : l n T o > < a : c u b i c B e z T o > < a : p t   x = " 3 0 6 7 6 7 "   y = " 6 1 2 6 4 1 " / > < a : p t   x = " 3 0 6 5 4 6 "   y = " 6 1 2 6 4 5 " / > < a : p t   x = " 3 0 6 3 2 4 "   y = " 6 1 2 6 4 8 " / > < / a : c u b i c B e z T o > < a : c u b i c B e z T o > < a : p t   x = " 2 8 1 0 7 0 "   y = " 6 1 2 2 5 7 " / > < a : p t   x = " 2 5 5 9 9 9 "   y = " 6 0 2 3 2 6 " / > < a : p t   x = " 2 3 6 7 3 1 "   y = " 5 8 3 0 5 8 " / > < / a : c u b i c B e z T o > < a : c u b i c B e z T o > < a : p t   x = " 2 2 3 5 7 0 "   y = " 5 6 9 8 9 7 " / > < a : p t   x = " 2 1 4 7 6 6 "   y = " 5 5 4 0 3 1 " / > < a : p t   x = " 2 1 0 6 1 0 "   y = " 5 3 7 1 7 5 " / > < / a : c u b i c B e z T o > < a : c u b i c B e z T o > < a : p t   x = " 1 9 5 8 3 9 "   y = " 5 4 6 2 4 1 " / > < a : p t   x = " 1 7 8 4 2 7 "   y = " 5 5 1 2 1 5 " / > < a : p t   x = " 1 5 9 8 5 4 "   y = " 5 5 1 2 1 5 " / > < / a : c u b i c B e z T o > < a : c u b i c B e z T o > < a : p t   x = " 1 3 2 6 0 4 "   y = " 5 5 1 2 1 5 " / > < a : p t   x = " 1 0 7 8 5 4 "   y = " 5 4 0 5 0 9 " / > < a : p t   x = " 8 9 7 2 0 "   y = " 5 2 2 9 2 8 " / > < / a : c u b i c B e z T o > < a : l n T o > < a : p t   x = " 8 9 7 2 0 "   y = " 5 2 2 9 2 8 " / > < / a : l n T o > < a : c u b i c B e z T o > < a : p t   x = " 7 2 1 3 9 "   y = " 5 0 4 7 9 5 " / > < a : p t   x = " 6 1 4 3 4 "   y = " 4 8 0 0 4 5 " / > < a : p t   x = " 6 1 4 3 4 "   y = " 4 5 2 7 9 5 " / > < / a : c u b i c B e z T o > < a : c u b i c B e z T o > < a : p t   x = " 6 1 4 3 4 "   y = " 4 3 4 2 2 2 " / > < a : p t   x = " 6 6 4 0 7 "   y = " 4 1 6 8 1 0 " / > < a : p t   x = " 7 5 4 7 4 "   y = " 4 0 2 0 3 8 " / > < / a : c u b i c B e z T o > < a : c u b i c B e z T o > < a : p t   x = " 5 8 6 1 8 "   y = " 3 9 7 8 8 2 " / > < a : p t   x = " 4 2 7 5 1 "   y = " 3 8 9 0 7 8 " / > < a : p t   x = " 2 9 5 9 1 "   y = " 3 7 5 9 1 8 " / > < / a : c u b i c B e z T o > < a : c u b i c B e z T o > < a : p t   x = " 1 0 3 2 2 "   y = " 3 5 6 6 4 9 " / > < a : p t   x = " 3 9 1 "   y = " 3 3 1 5 7 8 " / > < a : p t   x = " 0 "   y = " 3 0 6 3 2 4 " / > < / a : c u b i c B e z T o > < a : l n T o > < a : p t   x = " 0 "   y = " 3 0 6 3 2 4 " / > < / a : l n T o > < a : c u b i c B e z T o > < a : p t   x = " 3 9 1 "   y = " 2 8 1 0 7 0 " / > < a : p t   x = " 1 0 3 2 2 "   y = " 2 5 6 0 0 0 " / > < a : p t   x = " 2 9 5 9 1 "   y = " 2 3 6 7 3 1 " / > < / a : c u b i c B e z T o > < a : c u b i c B e z T o > < a : p t   x = " 4 2 7 5 8 "   y = " 2 2 3 5 6 4 " / > < a : p t   x = " 5 8 6 3 4 "   y = " 2 1 4 7 5 7 " / > < a : p t   x = " 7 5 5 1 4 "   y = " 2 1 0 6 8 4 " / > < / a : c u b i c B e z T o > < a : c u b i c B e z T o > < a : p t   x = " 6 6 4 2 3 "   y = " 1 9 5 8 9 6 " / > < a : p t   x = " 6 1 4 3 4 "   y = " 1 7 8 4 5 8 " / > < a : p t   x = " 6 1 4 3 4 "   y = " 1 5 9 8 5 5 " / > < / a : c u b i c B e z T o > < a : c u b i c B e z T o > < a : p t   x = " 6 1 4 3 4 "   y = " 1 3 2 6 0 4 " / > < a : p t   x = " 7 2 1 3 9 "   y = " 1 0 7 8 5 5 " / > < a : p t   x = " 8 9 7 2 0 "   y = " 8 9 7 2 1 " / > < / a : c u b i c B e z T o > < a : l n T o > < a : p t   x = " 8 9 7 2 0 "   y = " 8 9 7 2 1 " / > < / a : l n T o > < a : c u b i c B e z T o > < a : p t   x = " 1 0 7 8 5 4 "   y = " 7 2 1 4 0 " / > < a : p t   x = " 1 3 2 6 0 4 "   y = " 6 1 4 3 5 " / > < a : p t   x = " 1 5 9 8 5 4 "   y = " 6 1 4 3 5 " / > < / a : c u b i c B e z T o > < a : c u b i c B e z T o > < a : p t   x = " 1 7 8 4 5 7 "   y = " 6 1 4 3 5 " / > < a : p t   x = " 1 9 5 8 9 5 "   y = " 6 6 4 2 4 " / > < a : p t   x = " 2 1 0 6 8 4 "   y = " 7 5 5 1 5 " / > < / a : c u b i c B e z T o > < a : c u b i c B e z T o > < a : p t   x = " 2 1 4 7 5 7 "   y = " 5 8 6 3 5 " / > < a : p t   x = " 2 2 3 5 6 3 "   y = " 4 2 7 5 8 " / > < a : p t   x = " 2 3 6 7 3 1 "   y = " 2 9 5 9 1 " / > < / a : c u b i c B e z T o > < a : c u b i c B e z T o > < a : p t   x = " 2 5 6 0 0 0 "   y = " 1 0 3 2 2 " / > < a : p t   x = " 2 8 1 0 7 0 "   y = " 3 9 1 " / > < a : p t   x = " 3 0 6 3 2 4 "   y = " 0 " / > < / a : c u b i c B e z T o > < a : l n T o > < a : p t   x = " 3 0 6 3 2 4 "   y = " 0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3 4 "   n a m e = " T e a r d r o p   3 " > < a : e x t L s t > < a : e x t   u r i = " { 4 9 0 6 0 5 F 5 - A 9 7 C - 4 B 4 D - B 1 0 4 - E D 0 2 8 4 7 6 E F 1 B } " > < a 1 6 : c r e a t i o n I d   x m l n s : a 1 6 = " h t t p : / / s c h e m a s . m i c r o s o f t . c o m / o f f i c e / d r a w i n g / 2 0 1 0 / m a i n "   i d = " { 2 9 F 0 5 9 9 D - 0 C 6 F - 4 D 2 4 - 8 8 6 3 - 8 7 D F 5 6 3 C 9 B 4 7 } " / > < / a : e x t > < / a : e x t L s t > < / p : c N v P r > < p : c N v S p P r / > < p : n v P r / > < / p : n v S p P r > < p : s p P r > < a : x f r m   f l i p H = " t r u e "   f l i p V = " t r u e "   r o t = " 5 4 0 0 0 0 0 " > < a : o f f   x = " 7 8 5 9 0 9 2 "   y = " - 1 6 3 0 7 7 " / > < a : e x t   c x = " 3 0 6 9 8 5 "   c y = " 6 1 2 6 4 8 " / > < / a : x f r m > < a : c u s t G e o m > < a : a v L s t / > < a : g d L s t / > < a : a h L s t / > < a : c x n L s t / > < a : r e c t   b = " b "   l = " 0 "   r = " r "   t = " 0 " / > < a : p a t h L s t > < a : p a t h   h = " 6 1 2 6 4 8 "   w = " 3 0 6 9 8 6 " > < a : m o v e T o > < a : p t   x = " 2 1 5 3 8 0 "   y = " 3 3 1 0 1 2 " / > < / a : m o v e T o > < a : c u b i c B e z T o > < a : p t   x = " 2 1 0 7 6 6 "   y = " 3 1 4 7 7 5 " / > < a : p t   x = " 2 1 0 6 8 6 "   y = " 2 9 7 5 6 1 " / > < a : p t   x = " 2 1 5 1 6 7 "   y = " 2 8 1 3 1 2 " / > < / a : c u b i c B e z T o > < a : c u b i c B e z T o > < a : p t   x = " 2 0 5 2 0 9 "   y = " 2 6 4 9 6 0 " / > < a : p t   x = " 1 8 9 2 3 1 "   y = " 2 6 1 1 6 9 " / > < a : p t   x = " 1 6 3 2 4 7 "   y = " 2 6 1 6 6 8 " / > < / a : c u b i c B e z T o > < a : c u b i c B e z T o > < a : p t   x = " 1 3 0 2 4 0 "   y = " 2 6 1 6 6 8 " / > < a : p t   x = " 1 0 0 9 0 1 "   y = " 2 4 5 9 6 1 " / > < a : p t   x = " 8 2 6 1 2 "   y = " 2 2 1 3 7 3 " / > < / a : c u b i c B e z T o > < a : c u b i c B e z T o > < a : p t   x = " 6 6 1 0 4 "   y = " 2 2 4 3 8 3 " / > < a : p t   x = " 5 0 4 8 3 "   y = " 2 3 2 5 3 9 " / > < a : p t   x = " 3 7 7 2 2 "   y = " 2 4 5 3 0 0 " / > < / a : c u b i c B e z T o > < a : c u b i c B e z T o > < a : p t   x = " 2 0 8 1 5 "   y = " 2 6 2 2 0 8 " / > < a : p t   x = " 1 1 9 9 0 "   y = " 2 8 4 1 3 7 " / > < a : p t   x = " 1 1 5 0 1 "   y = " 3 0 6 2 9 2 " / > < / a : c u b i c B e z T o > < a : l n T o > < a : p t   x = " 9 6 6 6 7 "   y = " 3 0 6 2 9 2 " / > < / a : l n T o > < a : l n T o > < a : p t   x = " 9 6 6 6 7 "   y = " 3 0 6 3 5 6 " / > < / a : l n T o > < a : l n T o > < a : p t   x = " 1 1 5 0 1 "   y = " 3 0 6 3 5 6 " / > < / a : l n T o > < a : c u b i c B e z T o > < a : p t   x = " 1 1 9 8 9 "   y = " 3 2 8 5 1 2 " / > < a : p t   x = " 2 0 8 1 5 "   y = " 3 5 0 4 4 1 " / > < a : p t   x = " 3 7 7 2 2 "   y = " 3 6 7 3 4 8 " / > < / a : c u b i c B e z T o > < a : c u b i c B e z T o > < a : p t   x = " 5 0 4 7 7 "   y = " 3 8 0 1 0 4 " / > < a : p t   x = " 6 6 0 9 1 "   y = " 3 8 8 2 5 9 " / > < a : p t   x = " 8 2 5 9 1 "   y = " 3 9 1 3 0 2 " / > < / a : c u b i c B e z T o > < a : c u b i c B e z T o > < a : p t   x = " 1 0 0 8 8 0 "   y = " 3 6 6 7 0 0 " / > < a : p t   x = " 1 3 0 2 2 8 "   y = " 3 5 0 9 8 2 " / > < a : p t   x = " 1 6 3 2 4 7 "   y = " 3 5 0 9 8 2 " / > < / a : c u b i c B e z T o > < a : c u b i c B e z T o > < a : p t   x = " 1 8 6 1 3 7 "   y = " 3 5 1 4 2 1 " / > < a : p t   x = " 2 0 1 2 6 2 "   y = " 3 4 8 5 3 2 " / > < a : p t   x = " 2 1 1 3 5 4 "   y = " 3 3 6 6 6 4 " / > < / a : c u b i c B e z T o > < a : c u b i c B e z T o > < a : p t   x = " 2 1 2 7 9 6 "   y = " 3 3 4 9 6 9 " / > < a : p t   x = " 2 1 4 1 3 5 "   y = " 3 3 3 0 9 0 " / > < a : p t   x = " 2 1 5 3 8 0 "   y = " 3 3 1 0 1 2 " / > < / a : c u b i c B e z T o > < a : c l o s e / > < a : m o v e T o > < a : p t   x = " 2 3 9 3 8 5 "   y = " 2 3 9 4 3 1 " / > < / a : m o v e T o > < a : l n T o > < a : p t   x = " 9 7 8 3 0 "   y = " 9 7 8 7 6 " / > < / a : l n T o > < a : c u b i c B e z T o > < a : p t   x = " 8 2 5 0 9 "   y = " 1 1 3 8 8 8 " / > < a : p t   x = " 7 3 2 4 3 "   y = " 1 3 5 6 3 4 " / > < a : p t   x = " 7 3 2 4 3 "   y = " 1 5 9 5 4 5 " / > < / a : c u b i c B e z T o > < a : c u b i c B e z T o > < a : p t   x = " 7 3 2 4 3 "   y = " 2 0 9 5 6 3 " / > < a : p t   x = " 1 1 3 7 9 1 "   y = " 2 5 0 1 1 2 " / > < a : p t   x = " 1 6 3 8 1 0 "   y = " 2 5 0 1 1 2 " / > < / a : c u b i c B e z T o > < a : c u b i c B e z T o > < a : p t   x = " 1 8 2 8 8 8 "   y = " 2 4 9 7 4 6 " / > < a : p t   x = " 2 0 7 0 3 5 "   y = " 2 5 4 9 8 0 " / > < a : p t   x = " 2 1 9 8 9 2 "   y = " 2 6 8 1 4 1 " / > < / a : c u b i c B e z T o > < a : c u b i c B e z T o > < a : p t   x = " 2 2 4 3 1 9 "   y = " 2 5 7 6 8 7 " / > < a : p t   x = " 2 3 0 8 7 0 "   y = " 2 4 7 9 4 9 " / > < a : p t   x = " 2 3 9 3 8 5 "   y = " 2 3 9 4 3 1 " / > < / a : c u b i c B e z T o > < a : c l o s e / > < a : m o v e T o > < a : p t   x = " 2 3 9 3 8 6 "   y = " 3 7 3 2 1 8 " / > < / a : m o v e T o > < a : c u b i c B e z T o > < a : p t   x = " 2 3 0 8 6 6 "   y = " 3 6 4 6 9 7 " / > < a : p t   x = " 2 2 4 3 1 3 "   y = " 3 5 4 9 5 4 " / > < a : p t   x = " 2 1 9 9 4 4 "   y = " 3 4 4 4 5 7 " / > < / a : c u b i c B e z T o > < a : c u b i c B e z T o > < a : p t   x = " 2 0 7 0 9 9 "   y = " 3 5 7 6 5 5 " / > < a : p t   x = " 1 8 2 9 1 4 "   y = " 3 6 2 9 0 4 " / > < a : p t   x = " 1 6 3 8 1 0 "   y = " 3 6 2 5 3 8 " / > < / a : c u b i c B e z T o > < a : c u b i c B e z T o > < a : p t   x = " 1 1 3 7 9 1 "   y = " 3 6 2 5 3 7 " / > < a : p t   x = " 7 3 2 4 3 "   y = " 4 0 3 0 8 6 " / > < a : p t   x = " 7 3 2 4 3 "   y = " 4 5 3 1 0 5 " / > < / a : c u b i c B e z T o > < a : c u b i c B e z T o > < a : p t   x = " 7 3 2 4 3 "   y = " 4 7 7 0 1 5 " / > < a : p t   x = " 8 2 5 0 9 "   y = " 4 9 8 7 6 2 " / > < a : p t   x = " 9 7 8 3 0 "   y = " 5 1 4 7 7 3 " / > < / a : c u b i c B e z T o > < a : c l o s e / > < a : m o v e T o > < a : p t   x = " 2 6 8 1 4 0 "   y = " 2 1 9 8 9 3 " / > < / a : m o v e T o > < a : c u b i c B e z T o > < a : p t   x = " 2 5 4 9 8 0 "   y = " 2 0 7 0 3 5 " / > < a : p t   x = " 2 4 9 7 4 5 "   y = " 1 8 2 8 8 9 " / > < a : p t   x = " 2 5 0 1 1 1 "   y = " 1 6 3 8 1 1 " / > < / a : c u b i c B e z T o > < a : c u b i c B e z T o > < a : p t   x = " 2 5 0 1 1 1 "   y = " 1 1 3 7 9 3 " / > < a : p t   x = " 2 0 9 5 6 3 "   y = " 7 3 2 4 4 " / > < a : p t   x = " 1 5 9 5 4 4 "   y = " 7 3 2 4 4 " / > < / a : c u b i c B e z T o > < a : c u b i c B e z T o > < a : p t   x = " 1 3 5 6 3 4 "   y = " 7 3 2 4 4 " / > < a : p t   x = " 1 1 3 8 8 7 "   y = " 8 2 5 1 0 " / > < a : p t   x = " 9 7 8 7 5 "   y = " 9 7 8 3 1 " / > < / a : c u b i c B e z T o > < a : l n T o > < a : p t   x = " 2 3 9 4 3 0 "   y = " 2 3 9 3 8 6 " / > < / a : l n T o > < a : c u b i c B e z T o > < a : p t   x = " 2 4 7 9 4 8 "   y = " 2 3 0 8 7 1 " / > < a : p t   x = " 2 5 7 6 8 6 "   y = " 2 2 4 3 2 0 " / > < a : p t   x = " 2 6 8 1 4 0 "   y = " 2 1 9 8 9 3 " / > < / a : c u b i c B e z T o > < a : c l o s e / > < a : m o v e T o > < a : p t   x = " 2 6 8 1 9 1 "   y = " 3 9 2 7 0 5 " / > < / a : m o v e T o > < a : c u b i c B e z T o > < a : p t   x = " 2 5 7 6 9 5 "   y = " 3 8 8 3 3 5 " / > < a : p t   x = " 2 4 7 9 5 2 "   y = " 3 8 1 7 8 2 " / > < a : p t   x = " 2 3 9 4 3 1 "   y = " 3 7 3 2 6 3 " / > < / a : c u b i c B e z T o > < a : l n T o > < a : p t   x = " 9 7 8 7 5 "   y = " 5 1 4 8 1 9 " / > < / a : l n T o > < a : c u b i c B e z T o > < a : p t   x = " 1 1 3 8 8 7 "   y = " 5 3 0 1 3 9 " / > < a : p t   x = " 1 3 5 6 3 4 "   y = " 5 3 9 4 0 5 " / > < a : p t   x = " 1 5 9 5 4 4 "   y = " 5 3 9 4 0 5 " / > < / a : c u b i c B e z T o > < a : c u b i c B e z T o > < a : p t   x = " 1 8 4 5 5 3 "   y = " 5 3 9 4 0 5 " / > < a : p t   x = " 2 0 7 1 9 5 "   y = " 5 2 9 2 6 8 " / > < a : p t   x = " 2 2 3 5 8 4 "   y = " 5 1 2 8 7 9 " / > < / a : c u b i c B e z T o > < a : c u b i c B e z T o > < a : p t   x = " 2 3 9 9 7 4 "   y = " 4 9 6 4 8 9 " / > < a : p t   x = " 2 5 0 1 1 1 "   y = " 4 7 3 8 4 8 " / > < a : p t   x = " 2 5 0 1 1 1 "   y = " 4 4 8 8 3 8 " / > < / a : c u b i c B e z T o > < a : c u b i c B e z T o > < a : p t   x = " 2 4 9 7 4 5 "   y = " 4 2 9 7 3 5 " / > < a : p t   x = " 2 5 4 9 9 4 "   y = " 4 0 5 5 5 0 " / > < a : p t   x = " 2 6 8 1 9 1 "   y = " 3 9 2 7 0 5 " / > < / a : c u b i c B e z T o > < a : c l o s e / > < a : m o v e T o > < a : p t   x = " 3 0 6 9 8 6 "   y = " 1 3 8 " / > < / a : m o v e T o > < a : l n T o > < a : p t   x = " 3 0 6 9 8 6 "   y = " 1 1 6 3 6 " / > < / a : l n T o > < a : c u b i c B e z T o > < a : p t   x = " 3 0 6 7 7 8 "   y = " 1 1 5 1 1 " / > < a : p t   x = " 3 0 6 5 6 7 "   y = " 1 1 5 0 6 " / > < a : p t   x = " 3 0 6 3 5 6 "   y = " 1 1 5 0 1 " / > < / a : c u b i c B e z T o > < a : l n T o > < a : p t   x = " 3 0 6 3 5 6 "   y = " 9 6 6 6 8 " / > < / a : l n T o > < a : l n T o > < a : p t   x = " 3 0 6 2 9 2 "   y = " 9 6 6 6 7 " / > < / a : l n T o > < a : l n T o > < a : p t   x = " 3 0 6 2 9 2 "   y = " 1 1 5 0 1 " / > < / a : l n T o > < a : c u b i c B e z T o > < a : p t   x = " 2 8 4 1 3 7 "   y = " 1 1 9 9 0 " / > < a : p t   x = " 2 6 2 2 0 7 "   y = " 2 0 8 1 5 " / > < a : p t   x = " 2 4 5 3 0 0 "   y = " 3 7 7 2 2 " / > < / a : c u b i c B e z T o > < a : c u b i c B e z T o > < a : p t   x = " 2 3 2 5 3 9 "   y = " 5 0 4 8 4 " / > < a : p t   x = " 2 2 4 3 8 2 "   y = " 6 6 1 0 6 " / > < a : p t   x = " 2 2 1 3 7 3 "   y = " 8 2 6 1 4 " / > < / a : c u b i c B e z T o > < a : c u b i c B e z T o > < a : p t   x = " 2 4 5 9 6 0 "   y = " 1 0 0 9 0 3 " / > < a : p t   x = " 2 6 1 6 6 7 "   y = " 1 3 0 2 4 1 " / > < a : p t   x = " 2 6 1 6 6 7 "   y = " 1 6 3 2 4 8 " / > < / a : c u b i c B e z T o > < a : c u b i c B e z T o > < a : p t   x = " 2 6 1 1 6 8 "   y = " 1 8 9 2 3 2 " / > < a : p t   x = " 2 6 4 9 5 9 "   y = " 2 0 5 2 1 0 " / > < a : p t   x = " 2 8 1 3 1 1 "   y = " 2 1 5 1 6 8 " / > < / a : c u b i c B e z T o > < a : l n T o > < a : p t   x = " 3 0 6 9 8 6 "   y = " 2 1 5 2 7 8 " / > < / a : l n T o > < a : l n T o > < a : p t   x = " 3 0 6 9 8 6 "   y = " 2 2 1 9 2 9 " / > < / a : l n T o > < a : c u b i c B e z T o > < a : p t   x = " 2 8 5 1 4 5 "   y = " 2 2 1 6 3 2 " / > < a : p t   x = " 2 6 3 2 5 0 "   y = " 2 2 9 8 7 7 " / > < a : p t   x = " 2 4 6 5 8 0 "   y = " 2 4 6 5 3 6 " / > < / a : c u b i c B e z T o > < a : l n T o > < a : p t   x = " 2 5 4 8 0 8 "   y = " 2 5 4 7 6 3 " / > < / a : l n T o > < a : c u b i c B e z T o > < a : p t   x = " 2 5 4 8 0 1 "   y = " 2 5 4 7 7 2 " / > < a : p t   x = " 2 5 4 7 9 3 "   y = " 2 5 4 7 7 9 " / > < a : p t   x = " 2 5 4 7 8 6 "   y = " 2 5 4 7 8 7 " / > < / a : c u b i c B e z T o > < a : c u b i c B e z T o > < a : p t   x = " 2 5 4 7 7 8 "   y = " 2 5 4 7 9 4 " / > < a : p t   x = " 2 5 4 7 7 1 "   y = " 2 5 4 8 0 2 " / > < a : p t   x = " 2 5 4 7 6 3 "   y = " 2 5 4 8 0 8 " / > < / a : c u b i c B e z T o > < a : l n T o > < a : p t   x = " 2 4 6 5 3 5 "   y = " 2 4 6 5 8 1 " / > < / a : l n T o > < a : c u b i c B e z T o > < a : p t   x = " 2 1 3 5 5 4 "   y = " 2 7 9 5 8 2 " / > < a : p t   x = " 2 1 3 5 5 4 "   y = " 3 3 3 0 6 7 " / > < a : p t   x = " 2 4 6 5 3 5 "   y = " 3 6 6 0 6 8 " / > < / a : c u b i c B e z T o > < a : l n T o > < a : p t   x = " 2 5 4 7 6 3 "   y = " 3 5 7 8 4 1 " / > < / a : l n T o > < a : c u b i c B e z T o > < a : p t   x = " 2 5 4 7 7 1 "   y = " 3 5 7 8 4 8 " / > < a : p t   x = " 2 5 4 7 7 8 "   y = " 3 5 7 8 5 5 " / > < a : p t   x = " 2 5 4 7 8 6 "   y = " 3 5 7 8 6 3 " / > < / a : c u b i c B e z T o > < a : l n T o > < a : p t   x = " 2 5 4 8 0 8 "   y = " 3 5 7 8 8 6 " / > < / a : l n T o > < a : l n T o > < a : p t   x = " 2 4 6 5 8 0 "   y = " 3 6 6 1 1 3 " / > < / a : l n T o > < a : c u b i c B e z T o > < a : p t   x = " 2 6 3 2 5 0 "   y = " 3 8 2 7 7 3 " / > < a : p t   x = " 2 8 5 1 4 5 "   y = " 3 9 1 0 1 7 " / > < a : p t   x = " 3 0 6 9 8 6 "   y = " 3 9 0 7 2 1 " / > < / a : c u b i c B e z T o > < a : l n T o > < a : p t   x = " 3 0 6 9 8 6 "   y = " 3 9 7 3 7 8 " / > < / a : l n T o > < a : c u b i c B e z T o > < a : p t   x = " 2 9 8 4 5 7 "   y = " 4 0 0 7 9 6 " / > < a : p t   x = " 2 8 9 9 2 0 "   y = " 3 9 9 6 2 3 " / > < a : p t   x = " 2 8 1 6 3 7 "   y = " 3 9 7 2 6 9 " / > < / a : c u b i c B e z T o > < a : c u b i c B e z T o > < a : p t   x = " 2 6 5 0 1 0 "   y = " 4 0 7 2 2 4 " / > < a : p t   x = " 2 6 1 1 6 5 "   y = " 4 2 3 2 4 2 " / > < a : p t   x = " 2 6 1 6 6 7 "   y = " 4 4 9 4 0 1 " / > < / a : c u b i c B e z T o > < a : c u b i c B e z T o > < a : p t   x = " 2 6 1 6 6 7 "   y = " 4 7 7 5 1 6 " / > < a : p t   x = " 2 5 0 2 7 1 "   y = " 5 0 2 9 6 9 " / > < a : p t   x = " 2 3 1 8 4 7 "   y = " 5 2 1 3 9 4 " / > < / a : c u b i c B e z T o > < a : l n T o > < a : p t   x = " 2 2 1 3 4 7 "   y = " 5 3 0 0 5 7 " / > < / a : l n T o > < a : c u b i c B e z T o > < a : p t   x = " 2 2 4 3 8 9 "   y = " 5 4 6 5 5 7 " / > < a : p t   x = " 2 3 2 5 4 5 "   y = " 5 6 2 1 7 1 " / > < a : p t   x = " 2 4 5 3 0 0 "   y = " 5 7 4 9 2 6 " / > < / a : c u b i c B e z T o > < a : c u b i c B e z T o > < a : p t   x = " 2 6 2 2 0 7 "   y = " 5 9 1 8 3 4 " / > < a : p t   x = " 2 8 4 1 3 6 "   y = " 6 0 0 6 5 9 " / > < a : p t   x = " 3 0 6 2 9 2 "   y = " 6 0 1 1 4 7 " / > < / a : c u b i c B e z T o > < a : l n T o > < a : p t   x = " 3 0 6 2 9 2 "   y = " 5 1 5 9 8 1 " / > < / a : l n T o > < a : l n T o > < a : p t   x = " 3 0 6 3 5 6 "   y = " 5 1 5 9 8 2 " / > < / a : l n T o > < a : l n T o > < a : p t   x = " 3 0 6 3 5 6 "   y = " 6 0 1 1 4 7 " / > < / a : l n T o > < a : l n T o > < a : p t   x = " 3 0 6 9 8 6 "   y = " 6 0 1 0 1 2 " / > < / a : l n T o > < a : l n T o > < a : p t   x = " 3 0 6 9 8 6 "   y = " 6 1 2 5 1 0 " / > < / a : l n T o > < a : c u b i c B e z T o > < a : p t   x = " 3 0 6 7 6 7 "   y = " 6 1 2 6 4 1 " / > < a : p t   x = " 3 0 6 5 4 6 "   y = " 6 1 2 6 4 5 " / > < a : p t   x = " 3 0 6 3 2 4 "   y = " 6 1 2 6 4 8 " / > < / a : c u b i c B e z T o > < a : c u b i c B e z T o > < a : p t   x = " 2 8 1 0 7 0 "   y = " 6 1 2 2 5 7 " / > < a : p t   x = " 2 5 5 9 9 9 "   y = " 6 0 2 3 2 6 " / > < a : p t   x = " 2 3 6 7 3 1 "   y = " 5 8 3 0 5 8 " / > < / a : c u b i c B e z T o > < a : c u b i c B e z T o > < a : p t   x = " 2 2 3 5 7 0 "   y = " 5 6 9 8 9 7 " / > < a : p t   x = " 2 1 4 7 6 6 "   y = " 5 5 4 0 3 1 " / > < a : p t   x = " 2 1 0 6 1 0 "   y = " 5 3 7 1 7 5 " / > < / a : c u b i c B e z T o > < a : c u b i c B e z T o > < a : p t   x = " 1 9 5 8 3 9 "   y = " 5 4 6 2 4 1 " / > < a : p t   x = " 1 7 8 4 2 7 "   y = " 5 5 1 2 1 5 " / > < a : p t   x = " 1 5 9 8 5 4 "   y = " 5 5 1 2 1 5 " / > < / a : c u b i c B e z T o > < a : c u b i c B e z T o > < a : p t   x = " 1 3 2 6 0 4 "   y = " 5 5 1 2 1 5 " / > < a : p t   x = " 1 0 7 8 5 4 "   y = " 5 4 0 5 0 9 " / > < a : p t   x = " 8 9 7 2 0 "   y = " 5 2 2 9 2 8 " / > < / a : c u b i c B e z T o > < a : l n T o > < a : p t   x = " 8 9 7 2 0 "   y = " 5 2 2 9 2 8 " / > < / a : l n T o > < a : c u b i c B e z T o > < a : p t   x = " 7 2 1 3 9 "   y = " 5 0 4 7 9 5 " / > < a : p t   x = " 6 1 4 3 4 "   y = " 4 8 0 0 4 5 " / > < a : p t   x = " 6 1 4 3 4 "   y = " 4 5 2 7 9 5 " / > < / a : c u b i c B e z T o > < a : c u b i c B e z T o > < a : p t   x = " 6 1 4 3 4 "   y = " 4 3 4 2 2 2 " / > < a : p t   x = " 6 6 4 0 7 "   y = " 4 1 6 8 1 0 " / > < a : p t   x = " 7 5 4 7 4 "   y = " 4 0 2 0 3 8 " / > < / a : c u b i c B e z T o > < a : c u b i c B e z T o > < a : p t   x = " 5 8 6 1 8 "   y = " 3 9 7 8 8 2 " / > < a : p t   x = " 4 2 7 5 1 "   y = " 3 8 9 0 7 8 " / > < a : p t   x = " 2 9 5 9 1 "   y = " 3 7 5 9 1 8 " / > < / a : c u b i c B e z T o > < a : c u b i c B e z T o > < a : p t   x = " 1 0 3 2 2 "   y = " 3 5 6 6 4 9 " / > < a : p t   x = " 3 9 1 "   y = " 3 3 1 5 7 8 " / > < a : p t   x = " 0 "   y = " 3 0 6 3 2 4 " / > < / a : c u b i c B e z T o > < a : l n T o > < a : p t   x = " 0 "   y = " 3 0 6 3 2 4 " / > < / a : l n T o > < a : c u b i c B e z T o > < a : p t   x = " 3 9 1 "   y = " 2 8 1 0 7 0 " / > < a : p t   x = " 1 0 3 2 2 "   y = " 2 5 6 0 0 0 " / > < a : p t   x = " 2 9 5 9 1 "   y = " 2 3 6 7 3 1 " / > < / a : c u b i c B e z T o > < a : c u b i c B e z T o > < a : p t   x = " 4 2 7 5 8 "   y = " 2 2 3 5 6 4 " / > < a : p t   x = " 5 8 6 3 4 "   y = " 2 1 4 7 5 7 " / > < a : p t   x = " 7 5 5 1 4 "   y = " 2 1 0 6 8 4 " / > < / a : c u b i c B e z T o > < a : c u b i c B e z T o > < a : p t   x = " 6 6 4 2 3 "   y = " 1 9 5 8 9 6 " / > < a : p t   x = " 6 1 4 3 4 "   y = " 1 7 8 4 5 8 " / > < a : p t   x = " 6 1 4 3 4 "   y = " 1 5 9 8 5 5 " / > < / a : c u b i c B e z T o > < a : c u b i c B e z T o > < a : p t   x = " 6 1 4 3 4 "   y = " 1 3 2 6 0 4 " / > < a : p t   x = " 7 2 1 3 9 "   y = " 1 0 7 8 5 5 " / > < a : p t   x = " 8 9 7 2 0 "   y = " 8 9 7 2 1 " / > < / a : c u b i c B e z T o > < a : l n T o > < a : p t   x = " 8 9 7 2 0 "   y = " 8 9 7 2 1 " / > < / a : l n T o > < a : c u b i c B e z T o > < a : p t   x = " 1 0 7 8 5 4 "   y = " 7 2 1 4 0 " / > < a : p t   x = " 1 3 2 6 0 4 "   y = " 6 1 4 3 5 " / > < a : p t   x = " 1 5 9 8 5 4 "   y = " 6 1 4 3 5 " / > < / a : c u b i c B e z T o > < a : c u b i c B e z T o > < a : p t   x = " 1 7 8 4 5 7 "   y = " 6 1 4 3 5 " / > < a : p t   x = " 1 9 5 8 9 5 "   y = " 6 6 4 2 4 " / > < a : p t   x = " 2 1 0 6 8 4 "   y = " 7 5 5 1 5 " / > < / a : c u b i c B e z T o > < a : c u b i c B e z T o > < a : p t   x = " 2 1 4 7 5 7 "   y = " 5 8 6 3 5 " / > < a : p t   x = " 2 2 3 5 6 3 "   y = " 4 2 7 5 8 " / > < a : p t   x = " 2 3 6 7 3 1 "   y = " 2 9 5 9 1 " / > < / a : c u b i c B e z T o > < a : c u b i c B e z T o > < a : p t   x = " 2 5 6 0 0 0 "   y = " 1 0 3 2 2 " / > < a : p t   x = " 2 8 1 0 7 0 "   y = " 3 9 1 " / > < a : p t   x = " 3 0 6 3 2 4 "   y = " 0 " / > < / a : c u b i c B e z T o > < a : l n T o > < a : p t   x = " 3 0 6 3 2 4 "   y = " 0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3 5 "   n a m e = " T e a r d r o p   3 " > < a : e x t L s t > < a : e x t   u r i = " { E 9 2 0 C 0 8 A - 5 8 2 1 - 4 F 0 F - 8 2 E 1 - 4 6 8 0 0 9 9 0 0 7 6 4 } " > < a 1 6 : c r e a t i o n I d   x m l n s : a 1 6 = " h t t p : / / s c h e m a s . m i c r o s o f t . c o m / o f f i c e / d r a w i n g / 2 0 1 0 / m a i n "   i d = " { A 6 C 6 7 1 5 D - C B F B - 4 3 E E - 9 A 6 9 - A 2 5 D 8 2 8 B 4 6 5 9 } " / > < / a : e x t > < / a : e x t L s t > < / p : c N v P r > < p : c N v S p P r / > < p : n v P r / > < / p : n v S p P r > < p : s p P r > < a : x f r m   f l i p H = " t r u e "   f l i p V = " t r u e "   r o t = " 5 4 0 0 0 0 0 " > < a : o f f   x = " 7 0 1 6 5 5 3 "   y = " - 1 6 3 0 7 7 " / > < a : e x t   c x = " 3 0 6 9 8 5 "   c y = " 6 1 2 6 4 8 " / > < / a : x f r m > < a : c u s t G e o m > < a : a v L s t / > < a : g d L s t / > < a : a h L s t / > < a : c x n L s t / > < a : r e c t   b = " b "   l = " 0 "   r = " r "   t = " 0 " / > < a : p a t h L s t > < a : p a t h   h = " 6 1 2 6 4 8 "   w = " 3 0 6 9 8 6 " > < a : m o v e T o > < a : p t   x = " 2 1 5 3 8 0 "   y = " 3 3 1 0 1 2 " / > < / a : m o v e T o > < a : c u b i c B e z T o > < a : p t   x = " 2 1 0 7 6 6 "   y = " 3 1 4 7 7 5 " / > < a : p t   x = " 2 1 0 6 8 6 "   y = " 2 9 7 5 6 1 " / > < a : p t   x = " 2 1 5 1 6 7 "   y = " 2 8 1 3 1 2 " / > < / a : c u b i c B e z T o > < a : c u b i c B e z T o > < a : p t   x = " 2 0 5 2 0 9 "   y = " 2 6 4 9 6 0 " / > < a : p t   x = " 1 8 9 2 3 1 "   y = " 2 6 1 1 6 9 " / > < a : p t   x = " 1 6 3 2 4 7 "   y = " 2 6 1 6 6 8 " / > < / a : c u b i c B e z T o > < a : c u b i c B e z T o > < a : p t   x = " 1 3 0 2 4 0 "   y = " 2 6 1 6 6 8 " / > < a : p t   x = " 1 0 0 9 0 1 "   y = " 2 4 5 9 6 1 " / > < a : p t   x = " 8 2 6 1 2 "   y = " 2 2 1 3 7 3 " / > < / a : c u b i c B e z T o > < a : c u b i c B e z T o > < a : p t   x = " 6 6 1 0 4 "   y = " 2 2 4 3 8 3 " / > < a : p t   x = " 5 0 4 8 3 "   y = " 2 3 2 5 3 9 " / > < a : p t   x = " 3 7 7 2 2 "   y = " 2 4 5 3 0 0 " / > < / a : c u b i c B e z T o > < a : c u b i c B e z T o > < a : p t   x = " 2 0 8 1 5 "   y = " 2 6 2 2 0 8 " / > < a : p t   x = " 1 1 9 9 0 "   y = " 2 8 4 1 3 7 " / > < a : p t   x = " 1 1 5 0 1 "   y = " 3 0 6 2 9 2 " / > < / a : c u b i c B e z T o > < a : l n T o > < a : p t   x = " 9 6 6 6 7 "   y = " 3 0 6 2 9 2 " / > < / a : l n T o > < a : l n T o > < a : p t   x = " 9 6 6 6 7 "   y = " 3 0 6 3 5 6 " / > < / a : l n T o > < a : l n T o > < a : p t   x = " 1 1 5 0 1 "   y = " 3 0 6 3 5 6 " / > < / a : l n T o > < a : c u b i c B e z T o > < a : p t   x = " 1 1 9 8 9 "   y = " 3 2 8 5 1 2 " / > < a : p t   x = " 2 0 8 1 5 "   y = " 3 5 0 4 4 1 " / > < a : p t   x = " 3 7 7 2 2 "   y = " 3 6 7 3 4 8 " / > < / a : c u b i c B e z T o > < a : c u b i c B e z T o > < a : p t   x = " 5 0 4 7 7 "   y = " 3 8 0 1 0 4 " / > < a : p t   x = " 6 6 0 9 1 "   y = " 3 8 8 2 5 9 " / > < a : p t   x = " 8 2 5 9 1 "   y = " 3 9 1 3 0 2 " / > < / a : c u b i c B e z T o > < a : c u b i c B e z T o > < a : p t   x = " 1 0 0 8 8 0 "   y = " 3 6 6 7 0 0 " / > < a : p t   x = " 1 3 0 2 2 8 "   y = " 3 5 0 9 8 2 " / > < a : p t   x = " 1 6 3 2 4 7 "   y = " 3 5 0 9 8 2 " / > < / a : c u b i c B e z T o > < a : c u b i c B e z T o > < a : p t   x = " 1 8 6 1 3 7 "   y = " 3 5 1 4 2 1 " / > < a : p t   x = " 2 0 1 2 6 2 "   y = " 3 4 8 5 3 2 " / > < a : p t   x = " 2 1 1 3 5 4 "   y = " 3 3 6 6 6 4 " / > < / a : c u b i c B e z T o > < a : c u b i c B e z T o > < a : p t   x = " 2 1 2 7 9 6 "   y = " 3 3 4 9 6 9 " / > < a : p t   x = " 2 1 4 1 3 5 "   y = " 3 3 3 0 9 0 " / > < a : p t   x = " 2 1 5 3 8 0 "   y = " 3 3 1 0 1 2 " / > < / a : c u b i c B e z T o > < a : c l o s e / > < a : m o v e T o > < a : p t   x = " 2 3 9 3 8 5 "   y = " 2 3 9 4 3 1 " / > < / a : m o v e T o > < a : l n T o > < a : p t   x = " 9 7 8 3 0 "   y = " 9 7 8 7 6 " / > < / a : l n T o > < a : c u b i c B e z T o > < a : p t   x = " 8 2 5 0 9 "   y = " 1 1 3 8 8 8 " / > < a : p t   x = " 7 3 2 4 3 "   y = " 1 3 5 6 3 4 " / > < a : p t   x = " 7 3 2 4 3 "   y = " 1 5 9 5 4 5 " / > < / a : c u b i c B e z T o > < a : c u b i c B e z T o > < a : p t   x = " 7 3 2 4 3 "   y = " 2 0 9 5 6 3 " / > < a : p t   x = " 1 1 3 7 9 1 "   y = " 2 5 0 1 1 2 " / > < a : p t   x = " 1 6 3 8 1 0 "   y = " 2 5 0 1 1 2 " / > < / a : c u b i c B e z T o > < a : c u b i c B e z T o > < a : p t   x = " 1 8 2 8 8 8 "   y = " 2 4 9 7 4 6 " / > < a : p t   x = " 2 0 7 0 3 5 "   y = " 2 5 4 9 8 0 " / > < a : p t   x = " 2 1 9 8 9 2 "   y = " 2 6 8 1 4 1 " / > < / a : c u b i c B e z T o > < a : c u b i c B e z T o > < a : p t   x = " 2 2 4 3 1 9 "   y = " 2 5 7 6 8 7 " / > < a : p t   x = " 2 3 0 8 7 0 "   y = " 2 4 7 9 4 9 " / > < a : p t   x = " 2 3 9 3 8 5 "   y = " 2 3 9 4 3 1 " / > < / a : c u b i c B e z T o > < a : c l o s e / > < a : m o v e T o > < a : p t   x = " 2 3 9 3 8 6 "   y = " 3 7 3 2 1 8 " / > < / a : m o v e T o > < a : c u b i c B e z T o > < a : p t   x = " 2 3 0 8 6 6 "   y = " 3 6 4 6 9 7 " / > < a : p t   x = " 2 2 4 3 1 3 "   y = " 3 5 4 9 5 4 " / > < a : p t   x = " 2 1 9 9 4 4 "   y = " 3 4 4 4 5 7 " / > < / a : c u b i c B e z T o > < a : c u b i c B e z T o > < a : p t   x = " 2 0 7 0 9 9 "   y = " 3 5 7 6 5 5 " / > < a : p t   x = " 1 8 2 9 1 4 "   y = " 3 6 2 9 0 4 " / > < a : p t   x = " 1 6 3 8 1 0 "   y = " 3 6 2 5 3 8 " / > < / a : c u b i c B e z T o > < a : c u b i c B e z T o > < a : p t   x = " 1 1 3 7 9 1 "   y = " 3 6 2 5 3 7 " / > < a : p t   x = " 7 3 2 4 3 "   y = " 4 0 3 0 8 6 " / > < a : p t   x = " 7 3 2 4 3 "   y = " 4 5 3 1 0 5 " / > < / a : c u b i c B e z T o > < a : c u b i c B e z T o > < a : p t   x = " 7 3 2 4 3 "   y = " 4 7 7 0 1 5 " / > < a : p t   x = " 8 2 5 0 9 "   y = " 4 9 8 7 6 2 " / > < a : p t   x = " 9 7 8 3 0 "   y = " 5 1 4 7 7 3 " / > < / a : c u b i c B e z T o > < a : c l o s e / > < a : m o v e T o > < a : p t   x = " 2 6 8 1 4 0 "   y = " 2 1 9 8 9 3 " / > < / a : m o v e T o > < a : c u b i c B e z T o > < a : p t   x = " 2 5 4 9 8 0 "   y = " 2 0 7 0 3 5 " / > < a : p t   x = " 2 4 9 7 4 5 "   y = " 1 8 2 8 8 9 " / > < a : p t   x = " 2 5 0 1 1 1 "   y = " 1 6 3 8 1 1 " / > < / a : c u b i c B e z T o > < a : c u b i c B e z T o > < a : p t   x = " 2 5 0 1 1 1 "   y = " 1 1 3 7 9 3 " / > < a : p t   x = " 2 0 9 5 6 3 "   y = " 7 3 2 4 4 " / > < a : p t   x = " 1 5 9 5 4 4 "   y = " 7 3 2 4 4 " / > < / a : c u b i c B e z T o > < a : c u b i c B e z T o > < a : p t   x = " 1 3 5 6 3 4 "   y = " 7 3 2 4 4 " / > < a : p t   x = " 1 1 3 8 8 7 "   y = " 8 2 5 1 0 " / > < a : p t   x = " 9 7 8 7 5 "   y = " 9 7 8 3 1 " / > < / a : c u b i c B e z T o > < a : l n T o > < a : p t   x = " 2 3 9 4 3 0 "   y = " 2 3 9 3 8 6 " / > < / a : l n T o > < a : c u b i c B e z T o > < a : p t   x = " 2 4 7 9 4 8 "   y = " 2 3 0 8 7 1 " / > < a : p t   x = " 2 5 7 6 8 6 "   y = " 2 2 4 3 2 0 " / > < a : p t   x = " 2 6 8 1 4 0 "   y = " 2 1 9 8 9 3 " / > < / a : c u b i c B e z T o > < a : c l o s e / > < a : m o v e T o > < a : p t   x = " 2 6 8 1 9 1 "   y = " 3 9 2 7 0 5 " / > < / a : m o v e T o > < a : c u b i c B e z T o > < a : p t   x = " 2 5 7 6 9 5 "   y = " 3 8 8 3 3 5 " / > < a : p t   x = " 2 4 7 9 5 2 "   y = " 3 8 1 7 8 2 " / > < a : p t   x = " 2 3 9 4 3 1 "   y = " 3 7 3 2 6 3 " / > < / a : c u b i c B e z T o > < a : l n T o > < a : p t   x = " 9 7 8 7 5 "   y = " 5 1 4 8 1 9 " / > < / a : l n T o > < a : c u b i c B e z T o > < a : p t   x = " 1 1 3 8 8 7 "   y = " 5 3 0 1 3 9 " / > < a : p t   x = " 1 3 5 6 3 4 "   y = " 5 3 9 4 0 5 " / > < a : p t   x = " 1 5 9 5 4 4 "   y = " 5 3 9 4 0 5 " / > < / a : c u b i c B e z T o > < a : c u b i c B e z T o > < a : p t   x = " 1 8 4 5 5 3 "   y = " 5 3 9 4 0 5 " / > < a : p t   x = " 2 0 7 1 9 5 "   y = " 5 2 9 2 6 8 " / > < a : p t   x = " 2 2 3 5 8 4 "   y = " 5 1 2 8 7 9 " / > < / a : c u b i c B e z T o > < a : c u b i c B e z T o > < a : p t   x = " 2 3 9 9 7 4 "   y = " 4 9 6 4 8 9 " / > < a : p t   x = " 2 5 0 1 1 1 "   y = " 4 7 3 8 4 8 " / > < a : p t   x = " 2 5 0 1 1 1 "   y = " 4 4 8 8 3 8 " / > < / a : c u b i c B e z T o > < a : c u b i c B e z T o > < a : p t   x = " 2 4 9 7 4 5 "   y = " 4 2 9 7 3 5 " / > < a : p t   x = " 2 5 4 9 9 4 "   y = " 4 0 5 5 5 0 " / > < a : p t   x = " 2 6 8 1 9 1 "   y = " 3 9 2 7 0 5 " / > < / a : c u b i c B e z T o > < a : c l o s e / > < a : m o v e T o > < a : p t   x = " 3 0 6 9 8 6 "   y = " 1 3 8 " / > < / a : m o v e T o > < a : l n T o > < a : p t   x = " 3 0 6 9 8 6 "   y = " 1 1 6 3 6 " / > < / a : l n T o > < a : c u b i c B e z T o > < a : p t   x = " 3 0 6 7 7 8 "   y = " 1 1 5 1 1 " / > < a : p t   x = " 3 0 6 5 6 7 "   y = " 1 1 5 0 6 " / > < a : p t   x = " 3 0 6 3 5 6 "   y = " 1 1 5 0 1 " / > < / a : c u b i c B e z T o > < a : l n T o > < a : p t   x = " 3 0 6 3 5 6 "   y = " 9 6 6 6 8 " / > < / a : l n T o > < a : l n T o > < a : p t   x = " 3 0 6 2 9 2 "   y = " 9 6 6 6 7 " / > < / a : l n T o > < a : l n T o > < a : p t   x = " 3 0 6 2 9 2 "   y = " 1 1 5 0 1 " / > < / a : l n T o > < a : c u b i c B e z T o > < a : p t   x = " 2 8 4 1 3 7 "   y = " 1 1 9 9 0 " / > < a : p t   x = " 2 6 2 2 0 7 "   y = " 2 0 8 1 5 " / > < a : p t   x = " 2 4 5 3 0 0 "   y = " 3 7 7 2 2 " / > < / a : c u b i c B e z T o > < a : c u b i c B e z T o > < a : p t   x = " 2 3 2 5 3 9 "   y = " 5 0 4 8 4 " / > < a : p t   x = " 2 2 4 3 8 2 "   y = " 6 6 1 0 6 " / > < a : p t   x = " 2 2 1 3 7 3 "   y = " 8 2 6 1 4 " / > < / a : c u b i c B e z T o > < a : c u b i c B e z T o > < a : p t   x = " 2 4 5 9 6 0 "   y = " 1 0 0 9 0 3 " / > < a : p t   x = " 2 6 1 6 6 7 "   y = " 1 3 0 2 4 1 " / > < a : p t   x = " 2 6 1 6 6 7 "   y = " 1 6 3 2 4 8 " / > < / a : c u b i c B e z T o > < a : c u b i c B e z T o > < a : p t   x = " 2 6 1 1 6 8 "   y = " 1 8 9 2 3 2 " / > < a : p t   x = " 2 6 4 9 5 9 "   y = " 2 0 5 2 1 0 " / > < a : p t   x = " 2 8 1 3 1 1 "   y = " 2 1 5 1 6 8 " / > < / a : c u b i c B e z T o > < a : l n T o > < a : p t   x = " 3 0 6 9 8 6 "   y = " 2 1 5 2 7 7 " / > < / a : l n T o > < a : l n T o > < a : p t   x = " 3 0 6 9 8 6 "   y = " 2 2 1 9 2 9 " / > < / a : l n T o > < a : c u b i c B e z T o > < a : p t   x = " 2 8 5 1 4 5 "   y = " 2 2 1 6 3 2 " / > < a : p t   x = " 2 6 3 2 5 0 "   y = " 2 2 9 8 7 7 " / > < a : p t   x = " 2 4 6 5 8 0 "   y = " 2 4 6 5 3 6 " / > < / a : c u b i c B e z T o > < a : l n T o > < a : p t   x = " 2 5 4 8 0 8 "   y = " 2 5 4 7 6 3 " / > < / a : l n T o > < a : c u b i c B e z T o > < a : p t   x = " 2 5 4 8 0 1 "   y = " 2 5 4 7 7 2 " / > < a : p t   x = " 2 5 4 7 9 3 "   y = " 2 5 4 7 7 9 " / > < a : p t   x = " 2 5 4 7 8 6 "   y = " 2 5 4 7 8 7 " / > < / a : c u b i c B e z T o > < a : c u b i c B e z T o > < a : p t   x = " 2 5 4 7 7 8 "   y = " 2 5 4 7 9 4 " / > < a : p t   x = " 2 5 4 7 7 1 "   y = " 2 5 4 8 0 2 " / > < a : p t   x = " 2 5 4 7 6 3 "   y = " 2 5 4 8 0 8 " / > < / a : c u b i c B e z T o > < a : l n T o > < a : p t   x = " 2 4 6 5 3 5 "   y = " 2 4 6 5 8 1 " / > < / a : l n T o > < a : c u b i c B e z T o > < a : p t   x = " 2 1 3 5 5 4 "   y = " 2 7 9 5 8 2 " / > < a : p t   x = " 2 1 3 5 5 4 "   y = " 3 3 3 0 6 7 " / > < a : p t   x = " 2 4 6 5 3 5 "   y = " 3 6 6 0 6 8 " / > < / a : c u b i c B e z T o > < a : l n T o > < a : p t   x = " 2 5 4 7 6 3 "   y = " 3 5 7 8 4 1 " / > < / a : l n T o > < a : c u b i c B e z T o > < a : p t   x = " 2 5 4 7 7 1 "   y = " 3 5 7 8 4 8 " / > < a : p t   x = " 2 5 4 7 7 8 "   y = " 3 5 7 8 5 5 " / > < a : p t   x = " 2 5 4 7 8 6 "   y = " 3 5 7 8 6 3 " / > < / a : c u b i c B e z T o > < a : l n T o > < a : p t   x = " 2 5 4 8 0 8 "   y = " 3 5 7 8 8 6 " / > < / a : l n T o > < a : l n T o > < a : p t   x = " 2 4 6 5 8 0 "   y = " 3 6 6 1 1 3 " / > < / a : l n T o > < a : c u b i c B e z T o > < a : p t   x = " 2 6 3 2 5 0 "   y = " 3 8 2 7 7 3 " / > < a : p t   x = " 2 8 5 1 4 5 "   y = " 3 9 1 0 1 7 " / > < a : p t   x = " 3 0 6 9 8 6 "   y = " 3 9 0 7 2 1 " / > < / a : c u b i c B e z T o > < a : l n T o > < a : p t   x = " 3 0 6 9 8 6 "   y = " 3 9 7 3 7 8 " / > < / a : l n T o > < a : c u b i c B e z T o > < a : p t   x = " 2 9 8 4 5 7 "   y = " 4 0 0 7 9 6 " / > < a : p t   x = " 2 8 9 9 2 0 "   y = " 3 9 9 6 2 3 " / > < a : p t   x = " 2 8 1 6 3 7 "   y = " 3 9 7 2 6 9 " / > < / a : c u b i c B e z T o > < a : c u b i c B e z T o > < a : p t   x = " 2 6 5 0 1 0 "   y = " 4 0 7 2 2 4 " / > < a : p t   x = " 2 6 1 1 6 5 "   y = " 4 2 3 2 4 2 " / > < a : p t   x = " 2 6 1 6 6 7 "   y = " 4 4 9 4 0 1 " / > < / a : c u b i c B e z T o > < a : c u b i c B e z T o > < a : p t   x = " 2 6 1 6 6 7 "   y = " 4 7 7 5 1 6 " / > < a : p t   x = " 2 5 0 2 7 1 "   y = " 5 0 2 9 6 9 " / > < a : p t   x = " 2 3 1 8 4 7 "   y = " 5 2 1 3 9 4 " / > < / a : c u b i c B e z T o > < a : l n T o > < a : p t   x = " 2 2 1 3 4 7 "   y = " 5 3 0 0 5 7 " / > < / a : l n T o > < a : c u b i c B e z T o > < a : p t   x = " 2 2 4 3 8 9 "   y = " 5 4 6 5 5 7 " / > < a : p t   x = " 2 3 2 5 4 5 "   y = " 5 6 2 1 7 1 " / > < a : p t   x = " 2 4 5 3 0 0 "   y = " 5 7 4 9 2 6 " / > < / a : c u b i c B e z T o > < a : c u b i c B e z T o > < a : p t   x = " 2 6 2 2 0 7 "   y = " 5 9 1 8 3 4 " / > < a : p t   x = " 2 8 4 1 3 6 "   y = " 6 0 0 6 5 9 " / > < a : p t   x = " 3 0 6 2 9 2 "   y = " 6 0 1 1 4 7 " / > < / a : c u b i c B e z T o > < a : l n T o > < a : p t   x = " 3 0 6 2 9 2 "   y = " 5 1 5 9 8 1 " / > < / a : l n T o > < a : l n T o > < a : p t   x = " 3 0 6 3 5 6 "   y = " 5 1 5 9 8 2 " / > < / a : l n T o > < a : l n T o > < a : p t   x = " 3 0 6 3 5 6 "   y = " 6 0 1 1 4 7 " / > < / a : l n T o > < a : l n T o > < a : p t   x = " 3 0 6 9 8 6 "   y = " 6 0 1 0 1 2 " / > < / a : l n T o > < a : l n T o > < a : p t   x = " 3 0 6 9 8 6 "   y = " 6 1 2 5 1 0 " / > < / a : l n T o > < a : c u b i c B e z T o > < a : p t   x = " 3 0 6 7 6 7 "   y = " 6 1 2 6 4 1 " / > < a : p t   x = " 3 0 6 5 4 6 "   y = " 6 1 2 6 4 5 " / > < a : p t   x = " 3 0 6 3 2 4 "   y = " 6 1 2 6 4 8 " / > < / a : c u b i c B e z T o > < a : c u b i c B e z T o > < a : p t   x = " 2 8 1 0 7 0 "   y = " 6 1 2 2 5 7 " / > < a : p t   x = " 2 5 5 9 9 9 "   y = " 6 0 2 3 2 6 " / > < a : p t   x = " 2 3 6 7 3 1 "   y = " 5 8 3 0 5 8 " / > < / a : c u b i c B e z T o > < a : c u b i c B e z T o > < a : p t   x = " 2 2 3 5 7 0 "   y = " 5 6 9 8 9 7 " / > < a : p t   x = " 2 1 4 7 6 6 "   y = " 5 5 4 0 3 1 " / > < a : p t   x = " 2 1 0 6 1 0 "   y = " 5 3 7 1 7 5 " / > < / a : c u b i c B e z T o > < a : c u b i c B e z T o > < a : p t   x = " 1 9 5 8 3 9 "   y = " 5 4 6 2 4 1 " / > < a : p t   x = " 1 7 8 4 2 7 "   y = " 5 5 1 2 1 5 " / > < a : p t   x = " 1 5 9 8 5 4 "   y = " 5 5 1 2 1 5 " / > < / a : c u b i c B e z T o > < a : c u b i c B e z T o > < a : p t   x = " 1 3 2 6 0 4 "   y = " 5 5 1 2 1 5 " / > < a : p t   x = " 1 0 7 8 5 4 "   y = " 5 4 0 5 0 9 " / > < a : p t   x = " 8 9 7 2 0 "   y = " 5 2 2 9 2 8 " / > < / a : c u b i c B e z T o > < a : l n T o > < a : p t   x = " 8 9 7 2 0 "   y = " 5 2 2 9 2 8 " / > < / a : l n T o > < a : c u b i c B e z T o > < a : p t   x = " 7 2 1 3 9 "   y = " 5 0 4 7 9 5 " / > < a : p t   x = " 6 1 4 3 4 "   y = " 4 8 0 0 4 5 " / > < a : p t   x = " 6 1 4 3 4 "   y = " 4 5 2 7 9 5 " / > < / a : c u b i c B e z T o > < a : c u b i c B e z T o > < a : p t   x = " 6 1 4 3 4 "   y = " 4 3 4 2 2 2 " / > < a : p t   x = " 6 6 4 0 7 "   y = " 4 1 6 8 1 0 " / > < a : p t   x = " 7 5 4 7 4 "   y = " 4 0 2 0 3 8 " / > < / a : c u b i c B e z T o > < a : c u b i c B e z T o > < a : p t   x = " 5 8 6 1 8 "   y = " 3 9 7 8 8 2 " / > < a : p t   x = " 4 2 7 5 1 "   y = " 3 8 9 0 7 8 " / > < a : p t   x = " 2 9 5 9 1 "   y = " 3 7 5 9 1 8 " / > < / a : c u b i c B e z T o > < a : c u b i c B e z T o > < a : p t   x = " 1 0 3 2 2 "   y = " 3 5 6 6 4 9 " / > < a : p t   x = " 3 9 1 "   y = " 3 3 1 5 7 8 " / > < a : p t   x = " 0 "   y = " 3 0 6 3 2 4 " / > < / a : c u b i c B e z T o > < a : l n T o > < a : p t   x = " 0 "   y = " 3 0 6 3 2 4 " / > < / a : l n T o > < a : c u b i c B e z T o > < a : p t   x = " 3 9 1 "   y = " 2 8 1 0 7 0 " / > < a : p t   x = " 1 0 3 2 2 "   y = " 2 5 6 0 0 0 " / > < a : p t   x = " 2 9 5 9 1 "   y = " 2 3 6 7 3 1 " / > < / a : c u b i c B e z T o > < a : c u b i c B e z T o > < a : p t   x = " 4 2 7 5 8 "   y = " 2 2 3 5 6 4 " / > < a : p t   x = " 5 8 6 3 4 "   y = " 2 1 4 7 5 7 " / > < a : p t   x = " 7 5 5 1 4 "   y = " 2 1 0 6 8 4 " / > < / a : c u b i c B e z T o > < a : c u b i c B e z T o > < a : p t   x = " 6 6 4 2 3 "   y = " 1 9 5 8 9 6 " / > < a : p t   x = " 6 1 4 3 4 "   y = " 1 7 8 4 5 8 " / > < a : p t   x = " 6 1 4 3 4 "   y = " 1 5 9 8 5 5 " / > < / a : c u b i c B e z T o > < a : c u b i c B e z T o > < a : p t   x = " 6 1 4 3 4 "   y = " 1 3 2 6 0 4 " / > < a : p t   x = " 7 2 1 3 9 "   y = " 1 0 7 8 5 5 " / > < a : p t   x = " 8 9 7 2 0 "   y = " 8 9 7 2 1 " / > < / a : c u b i c B e z T o > < a : l n T o > < a : p t   x = " 8 9 7 2 0 "   y = " 8 9 7 2 1 " / > < / a : l n T o > < a : c u b i c B e z T o > < a : p t   x = " 1 0 7 8 5 4 "   y = " 7 2 1 4 0 " / > < a : p t   x = " 1 3 2 6 0 4 "   y = " 6 1 4 3 5 " / > < a : p t   x = " 1 5 9 8 5 4 "   y = " 6 1 4 3 5 " / > < / a : c u b i c B e z T o > < a : c u b i c B e z T o > < a : p t   x = " 1 7 8 4 5 7 "   y = " 6 1 4 3 5 " / > < a : p t   x = " 1 9 5 8 9 5 "   y = " 6 6 4 2 4 " / > < a : p t   x = " 2 1 0 6 8 4 "   y = " 7 5 5 1 5 " / > < / a : c u b i c B e z T o > < a : c u b i c B e z T o > < a : p t   x = " 2 1 4 7 5 7 "   y = " 5 8 6 3 5 " / > < a : p t   x = " 2 2 3 5 6 3 "   y = " 4 2 7 5 8 " / > < a : p t   x = " 2 3 6 7 3 1 "   y = " 2 9 5 9 1 " / > < / a : c u b i c B e z T o > < a : c u b i c B e z T o > < a : p t   x = " 2 5 6 0 0 0 "   y = " 1 0 3 2 2 " / > < a : p t   x = " 2 8 1 0 7 0 "   y = " 3 9 1 " / > < a : p t   x = " 3 0 6 3 2 4 "   y = " 0 " / > < / a : c u b i c B e z T o > < a : l n T o > < a : p t   x = " 3 0 6 3 2 4 "   y = " 0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3 6 "   n a m e = " T e a r d r o p   3 " > < a : e x t L s t > < a : e x t   u r i = " { 4 F F 3 6 D A 9 - F 0 A 5 - 4 2 E C - 8 F C C - D E B 1 4 3 0 2 C 1 B 2 } " > < a 1 6 : c r e a t i o n I d   x m l n s : a 1 6 = " h t t p : / / s c h e m a s . m i c r o s o f t . c o m / o f f i c e / d r a w i n g / 2 0 1 0 / m a i n "   i d = " { 0 C F 6 8 7 C 0 - 3 C 6 A - 4 9 7 9 - B F B 7 - A D 5 E 5 5 2 D 7 5 E E } " / > < / a : e x t > < / a : e x t L s t > < / p : c N v P r > < p : c N v S p P r / > < p : n v P r / > < / p : n v S p P r > < p : s p P r > < a : x f r m   f l i p H = " t r u e "   f l i p V = " t r u e "   r o t = " 5 4 0 0 0 0 0 " > < a : o f f   x = " 9 5 4 4 1 7 3 "   y = " - 1 6 3 0 7 7 " / > < a : e x t   c x = " 3 0 6 9 8 5 "   c y = " 6 1 2 6 4 8 " / > < / a : x f r m > < a : c u s t G e o m > < a : a v L s t / > < a : g d L s t / > < a : a h L s t / > < a : c x n L s t / > < a : r e c t   b = " b "   l = " 0 "   r = " r "   t = " 0 " / > < a : p a t h L s t > < a : p a t h   h = " 6 1 2 6 4 8 "   w = " 3 0 6 9 8 6 " > < a : m o v e T o > < a : p t   x = " 2 1 5 3 8 0 "   y = " 3 3 1 0 1 1 " / > < / a : m o v e T o > < a : c u b i c B e z T o > < a : p t   x = " 2 1 0 7 6 6 "   y = " 3 1 4 7 7 4 " / > < a : p t   x = " 2 1 0 6 8 6 "   y = " 2 9 7 5 6 1 " / > < a : p t   x = " 2 1 5 1 6 7 "   y = " 2 8 1 3 1 2 " / > < / a : c u b i c B e z T o > < a : c u b i c B e z T o > < a : p t   x = " 2 0 5 2 0 9 "   y = " 2 6 4 9 5 9 " / > < a : p t   x = " 1 8 9 2 3 1 "   y = " 2 6 1 1 6 9 " / > < a : p t   x = " 1 6 3 2 4 7 "   y = " 2 6 1 6 6 8 " / > < / a : c u b i c B e z T o > < a : c u b i c B e z T o > < a : p t   x = " 1 3 0 2 4 0 "   y = " 2 6 1 6 6 8 " / > < a : p t   x = " 1 0 0 9 0 1 "   y = " 2 4 5 9 6 1 " / > < a : p t   x = " 8 2 6 1 2 "   y = " 2 2 1 3 7 3 " / > < / a : c u b i c B e z T o > < a : c u b i c B e z T o > < a : p t   x = " 6 6 1 0 4 "   y = " 2 2 4 3 8 2 " / > < a : p t   x = " 5 0 4 8 3 "   y = " 2 3 2 5 3 9 " / > < a : p t   x = " 3 7 7 2 2 "   y = " 2 4 5 3 0 0 " / > < / a : c u b i c B e z T o > < a : c u b i c B e z T o > < a : p t   x = " 2 0 8 1 5 "   y = " 2 6 2 2 0 7 " / > < a : p t   x = " 1 1 9 9 0 "   y = " 2 8 4 1 3 6 " / > < a : p t   x = " 1 1 5 0 1 "   y = " 3 0 6 2 9 2 " / > < / a : c u b i c B e z T o > < a : l n T o > < a : p t   x = " 9 6 6 6 7 "   y = " 3 0 6 2 9 2 " / > < / a : l n T o > < a : l n T o > < a : p t   x = " 9 6 6 6 7 "   y = " 3 0 6 3 5 6 " / > < / a : l n T o > < a : l n T o > < a : p t   x = " 1 1 5 0 1 "   y = " 3 0 6 3 5 6 " / > < / a : l n T o > < a : c u b i c B e z T o > < a : p t   x = " 1 1 9 8 9 "   y = " 3 2 8 5 1 2 " / > < a : p t   x = " 2 0 8 1 5 "   y = " 3 5 0 4 4 1 " / > < a : p t   x = " 3 7 7 2 2 "   y = " 3 6 7 3 4 8 " / > < / a : c u b i c B e z T o > < a : c u b i c B e z T o > < a : p t   x = " 5 0 4 7 7 "   y = " 3 8 0 1 0 3 " / > < a : p t   x = " 6 6 0 9 1 "   y = " 3 8 8 2 5 9 " / > < a : p t   x = " 8 2 5 9 1 "   y = " 3 9 1 3 0 1 " / > < / a : c u b i c B e z T o > < a : c u b i c B e z T o > < a : p t   x = " 1 0 0 8 8 0 "   y = " 3 6 6 6 9 9 " / > < a : p t   x = " 1 3 0 2 2 8 "   y = " 3 5 0 9 8 1 " / > < a : p t   x = " 1 6 3 2 4 7 "   y = " 3 5 0 9 8 1 " / > < / a : c u b i c B e z T o > < a : c u b i c B e z T o > < a : p t   x = " 1 8 6 1 3 7 "   y = " 3 5 1 4 2 0 " / > < a : p t   x = " 2 0 1 2 6 2 "   y = " 3 4 8 5 3 2 " / > < a : p t   x = " 2 1 1 3 5 4 "   y = " 3 3 6 6 6 4 " / > < / a : c u b i c B e z T o > < a : c u b i c B e z T o > < a : p t   x = " 2 1 2 7 9 6 "   y = " 3 3 4 9 6 8 " / > < a : p t   x = " 2 1 4 1 3 5 "   y = " 3 3 3 0 9 0 " / > < a : p t   x = " 2 1 5 3 8 0 "   y = " 3 3 1 0 1 1 " / > < / a : c u b i c B e z T o > < a : c l o s e / > < a : m o v e T o > < a : p t   x = " 2 3 9 3 8 5 "   y = " 2 3 9 4 3 1 " / > < / a : m o v e T o > < a : l n T o > < a : p t   x = " 9 7 8 3 0 "   y = " 9 7 8 7 6 " / > < / a : l n T o > < a : c u b i c B e z T o > < a : p t   x = " 8 2 5 0 9 "   y = " 1 1 3 8 8 7 " / > < a : p t   x = " 7 3 2 4 3 "   y = " 1 3 5 6 3 4 " / > < a : p t   x = " 7 3 2 4 3 "   y = " 1 5 9 5 4 4 " / > < / a : c u b i c B e z T o > < a : c u b i c B e z T o > < a : p t   x = " 7 3 2 4 3 "   y = " 2 0 9 5 6 3 " / > < a : p t   x = " 1 1 3 7 9 1 "   y = " 2 5 0 1 1 2 " / > < a : p t   x = " 1 6 3 8 1 0 "   y = " 2 5 0 1 1 2 " / > < / a : c u b i c B e z T o > < a : c u b i c B e z T o > < a : p t   x = " 1 8 2 8 8 8 "   y = " 2 4 9 7 4 6 " / > < a : p t   x = " 2 0 7 0 3 5 "   y = " 2 5 4 9 8 0 " / > < a : p t   x = " 2 1 9 8 9 2 "   y = " 2 6 8 1 4 1 " / > < / a : c u b i c B e z T o > < a : c u b i c B e z T o > < a : p t   x = " 2 2 4 3 1 9 "   y = " 2 5 7 6 8 6 " / > < a : p t   x = " 2 3 0 8 7 0 "   y = " 2 4 7 9 4 8 " / > < a : p t   x = " 2 3 9 3 8 5 "   y = " 2 3 9 4 3 1 " / > < / a : c u b i c B e z T o > < a : c l o s e / > < a : m o v e T o > < a : p t   x = " 2 3 9 3 8 6 "   y = " 3 7 3 2 1 8 " / > < / a : m o v e T o > < a : c u b i c B e z T o > < a : p t   x = " 2 3 0 8 6 6 "   y = " 3 6 4 6 9 7 " / > < a : p t   x = " 2 2 4 3 1 3 "   y = " 3 5 4 9 5 4 " / > < a : p t   x = " 2 1 9 9 4 4 "   y = " 3 4 4 4 5 7 " / > < / a : c u b i c B e z T o > < a : c u b i c B e z T o > < a : p t   x = " 2 0 7 0 9 9 "   y = " 3 5 7 6 5 5 " / > < a : p t   x = " 1 8 2 9 1 4 "   y = " 3 6 2 9 0 4 " / > < a : p t   x = " 1 6 3 8 1 0 "   y = " 3 6 2 5 3 7 " / > < / a : c u b i c B e z T o > < a : c u b i c B e z T o > < a : p t   x = " 1 1 3 7 9 1 "   y = " 3 6 2 5 3 7 " / > < a : p t   x = " 7 3 2 4 3 "   y = " 4 0 3 0 8 6 " / > < a : p t   x = " 7 3 2 4 3 "   y = " 4 5 3 1 0 4 " / > < / a : c u b i c B e z T o > < a : c u b i c B e z T o > < a : p t   x = " 7 3 2 4 3 "   y = " 4 7 7 0 1 5 " / > < a : p t   x = " 8 2 5 0 9 "   y = " 4 9 8 7 6 1 " / > < a : p t   x = " 9 7 8 3 0 "   y = " 5 1 4 7 7 3 " / > < / a : c u b i c B e z T o > < a : c l o s e / > < a : m o v e T o > < a : p t   x = " 2 6 8 1 4 0 "   y = " 2 1 9 8 9 2 " / > < / a : m o v e T o > < a : c u b i c B e z T o > < a : p t   x = " 2 5 4 9 8 0 "   y = " 2 0 7 0 3 5 " / > < a : p t   x = " 2 4 9 7 4 5 "   y = " 1 8 2 8 8 9 " / > < a : p t   x = " 2 5 0 1 1 1 "   y = " 1 6 3 8 1 1 " / > < / a : c u b i c B e z T o > < a : c u b i c B e z T o > < a : p t   x = " 2 5 0 1 1 1 "   y = " 1 1 3 7 9 2 " / > < a : p t   x = " 2 0 9 5 6 3 "   y = " 7 3 2 4 4 " / > < a : p t   x = " 1 5 9 5 4 4 "   y = " 7 3 2 4 4 " / > < / a : c u b i c B e z T o > < a : c u b i c B e z T o > < a : p t   x = " 1 3 5 6 3 4 "   y = " 7 3 2 4 4 " / > < a : p t   x = " 1 1 3 8 8 7 "   y = " 8 2 5 1 0 " / > < a : p t   x = " 9 7 8 7 5 "   y = " 9 7 8 3 1 " / > < / a : c u b i c B e z T o > < a : l n T o > < a : p t   x = " 2 3 9 4 3 0 "   y = " 2 3 9 3 8 6 " / > < / a : l n T o > < a : c u b i c B e z T o > < a : p t   x = " 2 4 7 9 4 8 "   y = " 2 3 0 8 7 1 " / > < a : p t   x = " 2 5 7 6 8 6 "   y = " 2 2 4 3 2 0 " / > < a : p t   x = " 2 6 8 1 4 0 "   y = " 2 1 9 8 9 2 " / > < / a : c u b i c B e z T o > < a : c l o s e / > < a : m o v e T o > < a : p t   x = " 2 6 8 1 9 1 "   y = " 3 9 2 7 0 5 " / > < / a : m o v e T o > < a : c u b i c B e z T o > < a : p t   x = " 2 5 7 6 9 5 "   y = " 3 8 8 3 3 5 " / > < a : p t   x = " 2 4 7 9 5 2 "   y = " 3 8 1 7 8 2 " / > < a : p t   x = " 2 3 9 4 3 1 "   y = " 3 7 3 2 6 3 " / > < / a : c u b i c B e z T o > < a : l n T o > < a : p t   x = " 9 7 8 7 5 "   y = " 5 1 4 8 1 8 " / > < / a : l n T o > < a : c u b i c B e z T o > < a : p t   x = " 1 1 3 8 8 7 "   y = " 5 3 0 1 3 9 " / > < a : p t   x = " 1 3 5 6 3 4 "   y = " 5 3 9 4 0 5 " / > < a : p t   x = " 1 5 9 5 4 4 "   y = " 5 3 9 4 0 5 " / > < / a : c u b i c B e z T o > < a : c u b i c B e z T o > < a : p t   x = " 1 8 4 5 5 3 "   y = " 5 3 9 4 0 5 " / > < a : p t   x = " 2 0 7 1 9 5 "   y = " 5 2 9 2 6 8 " / > < a : p t   x = " 2 2 3 5 8 4 "   y = " 5 1 2 8 7 9 " / > < / a : c u b i c B e z T o > < a : c u b i c B e z T o > < a : p t   x = " 2 3 9 9 7 4 "   y = " 4 9 6 4 8 9 " / > < a : p t   x = " 2 5 0 1 1 1 "   y = " 4 7 3 8 4 7 " / > < a : p t   x = " 2 5 0 1 1 1 "   y = " 4 4 8 8 3 8 " / > < / a : c u b i c B e z T o > < a : c u b i c B e z T o > < a : p t   x = " 2 4 9 7 4 5 "   y = " 4 2 9 7 3 5 " / > < a : p t   x = " 2 5 4 9 9 4 "   y = " 4 0 5 5 5 0 " / > < a : p t   x = " 2 6 8 1 9 1 "   y = " 3 9 2 7 0 5 " / > < / a : c u b i c B e z T o > < a : c l o s e / > < a : m o v e T o > < a : p t   x = " 3 0 6 9 8 6 "   y = " 1 3 8 " / > < / a : m o v e T o > < a : l n T o > < a : p t   x = " 3 0 6 9 8 6 "   y = " 1 1 6 3 6 " / > < / a : l n T o > < a : c u b i c B e z T o > < a : p t   x = " 3 0 6 7 7 8 "   y = " 1 1 5 1 1 " / > < a : p t   x = " 3 0 6 5 6 7 "   y = " 1 1 5 0 6 " / > < a : p t   x = " 3 0 6 3 5 6 "   y = " 1 1 5 0 1 " / > < / a : c u b i c B e z T o > < a : l n T o > < a : p t   x = " 3 0 6 3 5 6 "   y = " 9 6 6 6 7 " / > < / a : l n T o > < a : l n T o > < a : p t   x = " 3 0 6 2 9 2 "   y = " 9 6 6 6 7 " / > < / a : l n T o > < a : l n T o > < a : p t   x = " 3 0 6 2 9 2 "   y = " 1 1 5 0 1 " / > < / a : l n T o > < a : c u b i c B e z T o > < a : p t   x = " 2 8 4 1 3 7 "   y = " 1 1 9 9 0 " / > < a : p t   x = " 2 6 2 2 0 7 "   y = " 2 0 8 1 5 " / > < a : p t   x = " 2 4 5 3 0 0 "   y = " 3 7 7 2 2 " / > < / a : c u b i c B e z T o > < a : c u b i c B e z T o > < a : p t   x = " 2 3 2 5 3 9 "   y = " 5 0 4 8 3 " / > < a : p t   x = " 2 2 4 3 8 2 "   y = " 6 6 1 0 5 " / > < a : p t   x = " 2 2 1 3 7 3 "   y = " 8 2 6 1 3 " / > < / a : c u b i c B e z T o > < a : c u b i c B e z T o > < a : p t   x = " 2 4 5 9 6 0 "   y = " 1 0 0 9 0 2 " / > < a : p t   x = " 2 6 1 6 6 7 "   y = " 1 3 0 2 4 1 " / > < a : p t   x = " 2 6 1 6 6 7 "   y = " 1 6 3 2 4 8 " / > < / a : c u b i c B e z T o > < a : c u b i c B e z T o > < a : p t   x = " 2 6 1 1 6 8 "   y = " 1 8 9 2 3 2 " / > < a : p t   x = " 2 6 4 9 5 9 "   y = " 2 0 5 2 1 0 " / > < a : p t   x = " 2 8 1 3 1 1 "   y = " 2 1 5 1 6 7 " / > < / a : c u b i c B e z T o > < a : l n T o > < a : p t   x = " 3 0 6 9 8 6 "   y = " 2 1 5 2 7 7 " / > < / a : l n T o > < a : l n T o > < a : p t   x = " 3 0 6 9 8 6 "   y = " 2 2 1 9 2 8 " / > < / a : l n T o > < a : c u b i c B e z T o > < a : p t   x = " 2 8 5 1 4 5 "   y = " 2 2 1 6 3 2 " / > < a : p t   x = " 2 6 3 2 5 0 "   y = " 2 2 9 8 7 6 " / > < a : p t   x = " 2 4 6 5 8 0 "   y = " 2 4 6 5 3 6 " / > < / a : c u b i c B e z T o > < a : l n T o > < a : p t   x = " 2 5 4 8 0 8 "   y = " 2 5 4 7 6 3 " / > < / a : l n T o > < a : c u b i c B e z T o > < a : p t   x = " 2 5 4 8 0 1 "   y = " 2 5 4 7 7 1 " / > < a : p t   x = " 2 5 4 7 9 3 "   y = " 2 5 4 7 7 9 " / > < a : p t   x = " 2 5 4 7 8 6 "   y = " 2 5 4 7 8 6 " / > < / a : c u b i c B e z T o > < a : c u b i c B e z T o > < a : p t   x = " 2 5 4 7 7 8 "   y = " 2 5 4 7 9 4 " / > < a : p t   x = " 2 5 4 7 7 1 "   y = " 2 5 4 8 0 1 " / > < a : p t   x = " 2 5 4 7 6 3 "   y = " 2 5 4 8 0 8 " / > < / a : c u b i c B e z T o > < a : l n T o > < a : p t   x = " 2 4 6 5 3 5 "   y = " 2 4 6 5 8 1 " / > < / a : l n T o > < a : c u b i c B e z T o > < a : p t   x = " 2 1 3 5 5 4 "   y = " 2 7 9 5 8 2 " / > < a : p t   x = " 2 1 3 5 5 4 "   y = " 3 3 3 0 6 7 " / > < a : p t   x = " 2 4 6 5 3 5 "   y = " 3 6 6 0 6 8 " / > < / a : c u b i c B e z T o > < a : l n T o > < a : p t   x = " 2 5 4 7 6 3 "   y = " 3 5 7 8 4 1 " / > < / a : l n T o > < a : c u b i c B e z T o > < a : p t   x = " 2 5 4 7 7 1 "   y = " 3 5 7 8 4 7 " / > < a : p t   x = " 2 5 4 7 7 8 "   y = " 3 5 7 8 5 5 " / > < a : p t   x = " 2 5 4 7 8 6 "   y = " 3 5 7 8 6 3 " / > < / a : c u b i c B e z T o > < a : l n T o > < a : p t   x = " 2 5 4 8 0 8 "   y = " 3 5 7 8 8 6 " / > < / a : l n T o > < a : l n T o > < a : p t   x = " 2 4 6 5 8 0 "   y = " 3 6 6 1 1 3 " / > < / a : l n T o > < a : c u b i c B e z T o > < a : p t   x = " 2 6 3 2 5 0 "   y = " 3 8 2 7 7 3 " / > < a : p t   x = " 2 8 5 1 4 5 "   y = " 3 9 1 0 1 7 " / > < a : p t   x = " 3 0 6 9 8 6 "   y = " 3 9 0 7 2 1 " / > < / a : c u b i c B e z T o > < a : l n T o > < a : p t   x = " 3 0 6 9 8 6 "   y = " 3 9 7 3 7 8 " / > < / a : l n T o > < a : c u b i c B e z T o > < a : p t   x = " 2 9 8 4 5 7 "   y = " 4 0 0 7 9 6 " / > < a : p t   x = " 2 8 9 9 2 0 "   y = " 3 9 9 6 2 3 " / > < a : p t   x = " 2 8 1 6 3 7 "   y = " 3 9 7 2 6 9 " / > < / a : c u b i c B e z T o > < a : c u b i c B e z T o > < a : p t   x = " 2 6 5 0 1 0 "   y = " 4 0 7 2 2 3 " / > < a : p t   x = " 2 6 1 1 6 5 "   y = " 4 2 3 2 4 2 " / > < a : p t   x = " 2 6 1 6 6 7 "   y = " 4 4 9 4 0 1 " / > < / a : c u b i c B e z T o > < a : c u b i c B e z T o > < a : p t   x = " 2 6 1 6 6 7 "   y = " 4 7 7 5 1 6 " / > < a : p t   x = " 2 5 0 2 7 1 "   y = " 5 0 2 9 6 9 " / > < a : p t   x = " 2 3 1 8 4 7 "   y = " 5 2 1 3 9 4 " / > < / a : c u b i c B e z T o > < a : l n T o > < a : p t   x = " 2 2 1 3 4 7 "   y = " 5 3 0 0 5 7 " / > < / a : l n T o > < a : c u b i c B e z T o > < a : p t   x = " 2 2 4 3 9 0 "   y = " 5 4 6 5 5 7 " / > < a : p t   x = " 2 3 2 5 4 5 "   y = " 5 6 2 1 7 1 " / > < a : p t   x = " 2 4 5 3 0 0 "   y = " 5 7 4 9 2 6 " / > < / a : c u b i c B e z T o > < a : c u b i c B e z T o > < a : p t   x = " 2 6 2 2 0 7 "   y = " 5 9 1 8 3 3 " / > < a : p t   x = " 2 8 4 1 3 6 "   y = " 6 0 0 6 5 9 " / > < a : p t   x = " 3 0 6 2 9 2 "   y = " 6 0 1 1 4 7 " / > < / a : c u b i c B e z T o > < a : l n T o > < a : p t   x = " 3 0 6 2 9 2 "   y = " 5 1 5 9 8 1 " / > < / a : l n T o > < a : l n T o > < a : p t   x = " 3 0 6 3 5 6 "   y = " 5 1 5 9 8 1 " / > < / a : l n T o > < a : l n T o > < a : p t   x = " 3 0 6 3 5 6 "   y = " 6 0 1 1 4 7 " / > < / a : l n T o > < a : l n T o > < a : p t   x = " 3 0 6 9 8 6 "   y = " 6 0 1 0 1 2 " / > < / a : l n T o > < a : l n T o > < a : p t   x = " 3 0 6 9 8 6 "   y = " 6 1 2 5 1 0 " / > < / a : l n T o > < a : c u b i c B e z T o > < a : p t   x = " 3 0 6 7 6 7 "   y = " 6 1 2 6 4 0 " / > < a : p t   x = " 3 0 6 5 4 6 "   y = " 6 1 2 6 4 5 " / > < a : p t   x = " 3 0 6 3 2 4 "   y = " 6 1 2 6 4 8 " / > < / a : c u b i c B e z T o > < a : c u b i c B e z T o > < a : p t   x = " 2 8 1 0 7 0 "   y = " 6 1 2 2 5 7 " / > < a : p t   x = " 2 5 5 9 9 9 "   y = " 6 0 2 3 2 6 " / > < a : p t   x = " 2 3 6 7 3 1 "   y = " 5 8 3 0 5 7 " / > < / a : c u b i c B e z T o > < a : c u b i c B e z T o > < a : p t   x = " 2 2 3 5 7 0 "   y = " 5 6 9 8 9 7 " / > < a : p t   x = " 2 1 4 7 6 6 "   y = " 5 5 4 0 3 0 " / > < a : p t   x = " 2 1 0 6 1 0 "   y = " 5 3 7 1 7 4 " / > < / a : c u b i c B e z T o > < a : c u b i c B e z T o > < a : p t   x = " 1 9 5 8 3 9 "   y = " 5 4 6 2 4 1 " / > < a : p t   x = " 1 7 8 4 2 7 "   y = " 5 5 1 2 1 4 " / > < a : p t   x = " 1 5 9 8 5 4 "   y = " 5 5 1 2 1 4 " / > < / a : c u b i c B e z T o > < a : c u b i c B e z T o > < a : p t   x = " 1 3 2 6 0 4 "   y = " 5 5 1 2 1 4 " / > < a : p t   x = " 1 0 7 8 5 4 "   y = " 5 4 0 5 0 9 " / > < a : p t   x = " 8 9 7 2 0 "   y = " 5 2 2 9 2 8 " / > < / a : c u b i c B e z T o > < a : l n T o > < a : p t   x = " 8 9 7 2 0 "   y = " 5 2 2 9 2 8 " / > < / a : l n T o > < a : c u b i c B e z T o > < a : p t   x = " 7 2 1 3 9 "   y = " 5 0 4 7 9 5 " / > < a : p t   x = " 6 1 4 3 4 "   y = " 4 8 0 0 4 5 " / > < a : p t   x = " 6 1 4 3 4 "   y = " 4 5 2 7 9 5 " / > < / a : c u b i c B e z T o > < a : c u b i c B e z T o > < a : p t   x = " 6 1 4 3 4 "   y = " 4 3 4 2 2 1 " / > < a : p t   x = " 6 6 4 0 7 "   y = " 4 1 6 8 1 0 " / > < a : p t   x = " 7 5 4 7 4 "   y = " 4 0 2 0 3 8 " / > < / a : c u b i c B e z T o > < a : c u b i c B e z T o > < a : p t   x = " 5 8 6 1 8 "   y = " 3 9 7 8 8 2 " / > < a : p t   x = " 4 2 7 5 1 "   y = " 3 8 9 0 7 8 " / > < a : p t   x = " 2 9 5 9 1 "   y = " 3 7 5 9 1 7 " / > < / a : c u b i c B e z T o > < a : c u b i c B e z T o > < a : p t   x = " 1 0 3 2 2 "   y = " 3 5 6 6 4 9 " / > < a : p t   x = " 3 9 1 "   y = " 3 3 1 5 7 8 " / > < a : p t   x = " 0 "   y = " 3 0 6 3 2 4 " / > < / a : c u b i c B e z T o > < a : l n T o > < a : p t   x = " 0 "   y = " 3 0 6 3 2 4 " / > < / a : l n T o > < a : c u b i c B e z T o > < a : p t   x = " 3 9 1 "   y = " 2 8 1 0 7 0 " / > < a : p t   x = " 1 0 3 2 2 "   y = " 2 5 5 9 9 9 " / > < a : p t   x = " 2 9 5 9 1 "   y = " 2 3 6 7 3 1 " / > < / a : c u b i c B e z T o > < a : c u b i c B e z T o > < a : p t   x = " 4 2 7 5 8 "   y = " 2 2 3 5 6 4 " / > < a : p t   x = " 5 8 6 3 4 "   y = " 2 1 4 7 5 7 " / > < a : p t   x = " 7 5 5 1 4 "   y = " 2 1 0 6 8 4 " / > < / a : c u b i c B e z T o > < a : c u b i c B e z T o > < a : p t   x = " 6 6 4 2 3 "   y = " 1 9 5 8 9 5 " / > < a : p t   x = " 6 1 4 3 4 "   y = " 1 7 8 4 5 7 " / > < a : p t   x = " 6 1 4 3 4 "   y = " 1 5 9 8 5 4 " / > < / a : c u b i c B e z T o > < a : c u b i c B e z T o > < a : p t   x = " 6 1 4 3 4 "   y = " 1 3 2 6 0 4 " / > < a : p t   x = " 7 2 1 3 9 "   y = " 1 0 7 8 5 4 " / > < a : p t   x = " 8 9 7 2 0 "   y = " 8 9 7 2 1 " / > < / a : c u b i c B e z T o > < a : l n T o > < a : p t   x = " 8 9 7 2 0 "   y = " 8 9 7 2 1 " / > < / a : l n T o > < a : c u b i c B e z T o > < a : p t   x = " 1 0 7 8 5 4 "   y = " 7 2 1 4 0 " / > < a : p t   x = " 1 3 2 6 0 4 "   y = " 6 1 4 3 5 " / > < a : p t   x = " 1 5 9 8 5 4 "   y = " 6 1 4 3 5 " / > < / a : c u b i c B e z T o > < a : c u b i c B e z T o > < a : p t   x = " 1 7 8 4 5 7 "   y = " 6 1 4 3 5 " / > < a : p t   x = " 1 9 5 8 9 5 "   y = " 6 6 4 2 4 " / > < a : p t   x = " 2 1 0 6 8 4 "   y = " 7 5 5 1 5 " / > < / a : c u b i c B e z T o > < a : c u b i c B e z T o > < a : p t   x = " 2 1 4 7 5 7 "   y = " 5 8 6 3 5 " / > < a : p t   x = " 2 2 3 5 6 3 "   y = " 4 2 7 5 8 " / > < a : p t   x = " 2 3 6 7 3 1 "   y = " 2 9 5 9 1 " / > < / a : c u b i c B e z T o > < a : c u b i c B e z T o > < a : p t   x = " 2 5 6 0 0 0 "   y = " 1 0 3 2 2 " / > < a : p t   x = " 2 8 1 0 7 0 "   y = " 3 9 1 " / > < a : p t   x = " 3 0 6 3 2 4 "   y = " 0 " / > < / a : c u b i c B e z T o > < a : l n T o > < a : p t   x = " 3 0 6 3 2 4 "   y = " 0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3 7 "   n a m e = " T e a r d r o p   3 " > < a : e x t L s t > < a : e x t   u r i = " { F 9 6 F 8 4 6 A - 3 B 6 7 - 4 7 7 C - 9 E 2 6 - B 3 2 5 B E 3 1 D C 7 C } " > < a 1 6 : c r e a t i o n I d   x m l n s : a 1 6 = " h t t p : / / s c h e m a s . m i c r o s o f t . c o m / o f f i c e / d r a w i n g / 2 0 1 0 / m a i n "   i d = " { 6 4 8 9 6 A 1 6 - C B B 3 - 4 1 5 7 - 8 8 6 E - F 7 D 1 5 F 5 9 5 B E 1 } " / > < / a : e x t > < / a : e x t L s t > < / p : c N v P r > < p : c N v S p P r / > < p : n v P r / > < / p : n v S p P r > < p : s p P r > < a : x f r m   f l i p H = " t r u e "   f l i p V = " t r u e "   r o t = " 5 4 0 0 0 0 0 " > < a : o f f   x = " 8 7 0 1 6 3 3 "   y = " - 1 6 3 0 7 7 " / > < a : e x t   c x = " 3 0 6 9 8 5 "   c y = " 6 1 2 6 4 8 " / > < / a : x f r m > < a : c u s t G e o m > < a : a v L s t / > < a : g d L s t / > < a : a h L s t / > < a : c x n L s t / > < a : r e c t   b = " b "   l = " 0 "   r = " r "   t = " 0 " / > < a : p a t h L s t > < a : p a t h   h = " 6 1 2 6 4 8 "   w = " 3 0 6 9 8 6 " > < a : m o v e T o > < a : p t   x = " 2 1 5 3 8 0 "   y = " 3 3 1 0 1 1 " / > < / a : m o v e T o > < a : c u b i c B e z T o > < a : p t   x = " 2 1 0 7 6 6 "   y = " 3 1 4 7 7 4 " / > < a : p t   x = " 2 1 0 6 8 6 "   y = " 2 9 7 5 6 1 " / > < a : p t   x = " 2 1 5 1 6 7 "   y = " 2 8 1 3 1 2 " / > < / a : c u b i c B e z T o > < a : c u b i c B e z T o > < a : p t   x = " 2 0 5 2 0 9 "   y = " 2 6 4 9 5 9 " / > < a : p t   x = " 1 8 9 2 3 1 "   y = " 2 6 1 1 6 9 " / > < a : p t   x = " 1 6 3 2 4 7 "   y = " 2 6 1 6 6 8 " / > < / a : c u b i c B e z T o > < a : c u b i c B e z T o > < a : p t   x = " 1 3 0 2 4 0 "   y = " 2 6 1 6 6 8 " / > < a : p t   x = " 1 0 0 9 0 1 "   y = " 2 4 5 9 6 1 " / > < a : p t   x = " 8 2 6 1 2 "   y = " 2 2 1 3 7 3 " / > < / a : c u b i c B e z T o > < a : c u b i c B e z T o > < a : p t   x = " 6 6 1 0 4 "   y = " 2 2 4 3 8 2 " / > < a : p t   x = " 5 0 4 8 3 "   y = " 2 3 2 5 3 9 " / > < a : p t   x = " 3 7 7 2 2 "   y = " 2 4 5 3 0 0 " / > < / a : c u b i c B e z T o > < a : c u b i c B e z T o > < a : p t   x = " 2 0 8 1 5 "   y = " 2 6 2 2 0 7 " / > < a : p t   x = " 1 1 9 9 0 "   y = " 2 8 4 1 3 6 " / > < a : p t   x = " 1 1 5 0 1 "   y = " 3 0 6 2 9 2 " / > < / a : c u b i c B e z T o > < a : l n T o > < a : p t   x = " 9 6 6 6 7 "   y = " 3 0 6 2 9 2 " / > < / a : l n T o > < a : l n T o > < a : p t   x = " 9 6 6 6 7 "   y = " 3 0 6 3 5 6 " / > < / a : l n T o > < a : l n T o > < a : p t   x = " 1 1 5 0 1 "   y = " 3 0 6 3 5 6 " / > < / a : l n T o > < a : c u b i c B e z T o > < a : p t   x = " 1 1 9 8 9 "   y = " 3 2 8 5 1 2 " / > < a : p t   x = " 2 0 8 1 5 "   y = " 3 5 0 4 4 1 " / > < a : p t   x = " 3 7 7 2 2 "   y = " 3 6 7 3 4 8 " / > < / a : c u b i c B e z T o > < a : c u b i c B e z T o > < a : p t   x = " 5 0 4 7 7 "   y = " 3 8 0 1 0 3 " / > < a : p t   x = " 6 6 0 9 1 "   y = " 3 8 8 2 5 9 " / > < a : p t   x = " 8 2 5 9 1 "   y = " 3 9 1 3 0 1 " / > < / a : c u b i c B e z T o > < a : c u b i c B e z T o > < a : p t   x = " 1 0 0 8 8 0 "   y = " 3 6 6 6 9 9 " / > < a : p t   x = " 1 3 0 2 2 8 "   y = " 3 5 0 9 8 1 " / > < a : p t   x = " 1 6 3 2 4 7 "   y = " 3 5 0 9 8 1 " / > < / a : c u b i c B e z T o > < a : c u b i c B e z T o > < a : p t   x = " 1 8 6 1 3 7 "   y = " 3 5 1 4 2 0 " / > < a : p t   x = " 2 0 1 2 6 2 "   y = " 3 4 8 5 3 2 " / > < a : p t   x = " 2 1 1 3 5 4 "   y = " 3 3 6 6 6 4 " / > < / a : c u b i c B e z T o > < a : c u b i c B e z T o > < a : p t   x = " 2 1 2 7 9 6 "   y = " 3 3 4 9 6 8 " / > < a : p t   x = " 2 1 4 1 3 5 "   y = " 3 3 3 0 9 0 " / > < a : p t   x = " 2 1 5 3 8 0 "   y = " 3 3 1 0 1 1 " / > < / a : c u b i c B e z T o > < a : c l o s e / > < a : m o v e T o > < a : p t   x = " 2 3 9 3 8 5 "   y = " 2 3 9 4 3 1 " / > < / a : m o v e T o > < a : l n T o > < a : p t   x = " 9 7 8 3 0 "   y = " 9 7 8 7 6 " / > < / a : l n T o > < a : c u b i c B e z T o > < a : p t   x = " 8 2 5 0 9 "   y = " 1 1 3 8 8 7 " / > < a : p t   x = " 7 3 2 4 3 "   y = " 1 3 5 6 3 4 " / > < a : p t   x = " 7 3 2 4 3 "   y = " 1 5 9 5 4 4 " / > < / a : c u b i c B e z T o > < a : c u b i c B e z T o > < a : p t   x = " 7 3 2 4 3 "   y = " 2 0 9 5 6 3 " / > < a : p t   x = " 1 1 3 7 9 1 "   y = " 2 5 0 1 1 2 " / > < a : p t   x = " 1 6 3 8 1 0 "   y = " 2 5 0 1 1 2 " / > < / a : c u b i c B e z T o > < a : c u b i c B e z T o > < a : p t   x = " 1 8 2 8 8 8 "   y = " 2 4 9 7 4 6 " / > < a : p t   x = " 2 0 7 0 3 5 "   y = " 2 5 4 9 8 0 " / > < a : p t   x = " 2 1 9 8 9 2 "   y = " 2 6 8 1 4 1 " / > < / a : c u b i c B e z T o > < a : c u b i c B e z T o > < a : p t   x = " 2 2 4 3 1 9 "   y = " 2 5 7 6 8 6 " / > < a : p t   x = " 2 3 0 8 7 0 "   y = " 2 4 7 9 4 8 " / > < a : p t   x = " 2 3 9 3 8 5 "   y = " 2 3 9 4 3 1 " / > < / a : c u b i c B e z T o > < a : c l o s e / > < a : m o v e T o > < a : p t   x = " 2 3 9 3 8 6 "   y = " 3 7 3 2 1 8 " / > < / a : m o v e T o > < a : c u b i c B e z T o > < a : p t   x = " 2 3 0 8 6 6 "   y = " 3 6 4 6 9 7 " / > < a : p t   x = " 2 2 4 3 1 3 "   y = " 3 5 4 9 5 4 " / > < a : p t   x = " 2 1 9 9 4 4 "   y = " 3 4 4 4 5 7 " / > < / a : c u b i c B e z T o > < a : c u b i c B e z T o > < a : p t   x = " 2 0 7 0 9 9 "   y = " 3 5 7 6 5 5 " / > < a : p t   x = " 1 8 2 9 1 4 "   y = " 3 6 2 9 0 4 " / > < a : p t   x = " 1 6 3 8 1 0 "   y = " 3 6 2 5 3 7 " / > < / a : c u b i c B e z T o > < a : c u b i c B e z T o > < a : p t   x = " 1 1 3 7 9 1 "   y = " 3 6 2 5 3 7 " / > < a : p t   x = " 7 3 2 4 3 "   y = " 4 0 3 0 8 6 " / > < a : p t   x = " 7 3 2 4 3 "   y = " 4 5 3 1 0 4 " / > < / a : c u b i c B e z T o > < a : c u b i c B e z T o > < a : p t   x = " 7 3 2 4 3 "   y = " 4 7 7 0 1 5 " / > < a : p t   x = " 8 2 5 0 9 "   y = " 4 9 8 7 6 1 " / > < a : p t   x = " 9 7 8 3 0 "   y = " 5 1 4 7 7 3 " / > < / a : c u b i c B e z T o > < a : c l o s e / > < a : m o v e T o > < a : p t   x = " 2 6 8 1 4 0 "   y = " 2 1 9 8 9 2 " / > < / a : m o v e T o > < a : c u b i c B e z T o > < a : p t   x = " 2 5 4 9 8 0 "   y = " 2 0 7 0 3 5 " / > < a : p t   x = " 2 4 9 7 4 5 "   y = " 1 8 2 8 8 9 " / > < a : p t   x = " 2 5 0 1 1 1 "   y = " 1 6 3 8 1 1 " / > < / a : c u b i c B e z T o > < a : c u b i c B e z T o > < a : p t   x = " 2 5 0 1 1 1 "   y = " 1 1 3 7 9 2 " / > < a : p t   x = " 2 0 9 5 6 3 "   y = " 7 3 2 4 4 " / > < a : p t   x = " 1 5 9 5 4 4 "   y = " 7 3 2 4 4 " / > < / a : c u b i c B e z T o > < a : c u b i c B e z T o > < a : p t   x = " 1 3 5 6 3 4 "   y = " 7 3 2 4 4 " / > < a : p t   x = " 1 1 3 8 8 7 "   y = " 8 2 5 1 0 " / > < a : p t   x = " 9 7 8 7 5 "   y = " 9 7 8 3 1 " / > < / a : c u b i c B e z T o > < a : l n T o > < a : p t   x = " 2 3 9 4 3 0 "   y = " 2 3 9 3 8 6 " / > < / a : l n T o > < a : c u b i c B e z T o > < a : p t   x = " 2 4 7 9 4 8 "   y = " 2 3 0 8 7 1 " / > < a : p t   x = " 2 5 7 6 8 6 "   y = " 2 2 4 3 2 0 " / > < a : p t   x = " 2 6 8 1 4 0 "   y = " 2 1 9 8 9 2 " / > < / a : c u b i c B e z T o > < a : c l o s e / > < a : m o v e T o > < a : p t   x = " 2 6 8 1 9 1 "   y = " 3 9 2 7 0 5 " / > < / a : m o v e T o > < a : c u b i c B e z T o > < a : p t   x = " 2 5 7 6 9 5 "   y = " 3 8 8 3 3 5 " / > < a : p t   x = " 2 4 7 9 5 2 "   y = " 3 8 1 7 8 2 " / > < a : p t   x = " 2 3 9 4 3 1 "   y = " 3 7 3 2 6 3 " / > < / a : c u b i c B e z T o > < a : l n T o > < a : p t   x = " 9 7 8 7 5 "   y = " 5 1 4 8 1 8 " / > < / a : l n T o > < a : c u b i c B e z T o > < a : p t   x = " 1 1 3 8 8 7 "   y = " 5 3 0 1 3 9 " / > < a : p t   x = " 1 3 5 6 3 4 "   y = " 5 3 9 4 0 5 " / > < a : p t   x = " 1 5 9 5 4 4 "   y = " 5 3 9 4 0 5 " / > < / a : c u b i c B e z T o > < a : c u b i c B e z T o > < a : p t   x = " 1 8 4 5 5 3 "   y = " 5 3 9 4 0 5 " / > < a : p t   x = " 2 0 7 1 9 5 "   y = " 5 2 9 2 6 8 " / > < a : p t   x = " 2 2 3 5 8 4 "   y = " 5 1 2 8 7 9 " / > < / a : c u b i c B e z T o > < a : c u b i c B e z T o > < a : p t   x = " 2 3 9 9 7 4 "   y = " 4 9 6 4 8 9 " / > < a : p t   x = " 2 5 0 1 1 1 "   y = " 4 7 3 8 4 7 " / > < a : p t   x = " 2 5 0 1 1 1 "   y = " 4 4 8 8 3 8 " / > < / a : c u b i c B e z T o > < a : c u b i c B e z T o > < a : p t   x = " 2 4 9 7 4 5 "   y = " 4 2 9 7 3 5 " / > < a : p t   x = " 2 5 4 9 9 4 "   y = " 4 0 5 5 5 0 " / > < a : p t   x = " 2 6 8 1 9 1 "   y = " 3 9 2 7 0 5 " / > < / a : c u b i c B e z T o > < a : c l o s e / > < a : m o v e T o > < a : p t   x = " 3 0 6 9 8 6 "   y = " 1 3 8 " / > < / a : m o v e T o > < a : l n T o > < a : p t   x = " 3 0 6 9 8 6 "   y = " 1 1 6 3 6 " / > < / a : l n T o > < a : c u b i c B e z T o > < a : p t   x = " 3 0 6 7 7 8 "   y = " 1 1 5 1 1 " / > < a : p t   x = " 3 0 6 5 6 7 "   y = " 1 1 5 0 6 " / > < a : p t   x = " 3 0 6 3 5 6 "   y = " 1 1 5 0 1 " / > < / a : c u b i c B e z T o > < a : l n T o > < a : p t   x = " 3 0 6 3 5 6 "   y = " 9 6 6 6 7 " / > < / a : l n T o > < a : l n T o > < a : p t   x = " 3 0 6 2 9 2 "   y = " 9 6 6 6 7 " / > < / a : l n T o > < a : l n T o > < a : p t   x = " 3 0 6 2 9 2 "   y = " 1 1 5 0 1 " / > < / a : l n T o > < a : c u b i c B e z T o > < a : p t   x = " 2 8 4 1 3 7 "   y = " 1 1 9 9 0 " / > < a : p t   x = " 2 6 2 2 0 7 "   y = " 2 0 8 1 5 " / > < a : p t   x = " 2 4 5 3 0 0 "   y = " 3 7 7 2 2 " / > < / a : c u b i c B e z T o > < a : c u b i c B e z T o > < a : p t   x = " 2 3 2 5 3 9 "   y = " 5 0 4 8 3 " / > < a : p t   x = " 2 2 4 3 8 2 "   y = " 6 6 1 0 5 " / > < a : p t   x = " 2 2 1 3 7 3 "   y = " 8 2 6 1 3 " / > < / a : c u b i c B e z T o > < a : c u b i c B e z T o > < a : p t   x = " 2 4 5 9 6 0 "   y = " 1 0 0 9 0 2 " / > < a : p t   x = " 2 6 1 6 6 7 "   y = " 1 3 0 2 4 1 " / > < a : p t   x = " 2 6 1 6 6 7 "   y = " 1 6 3 2 4 8 " / > < / a : c u b i c B e z T o > < a : c u b i c B e z T o > < a : p t   x = " 2 6 1 1 6 8 "   y = " 1 8 9 2 3 2 " / > < a : p t   x = " 2 6 4 9 5 9 "   y = " 2 0 5 2 1 0 " / > < a : p t   x = " 2 8 1 3 1 1 "   y = " 2 1 5 1 6 7 " / > < / a : c u b i c B e z T o > < a : l n T o > < a : p t   x = " 3 0 6 9 8 6 "   y = " 2 1 5 2 7 7 " / > < / a : l n T o > < a : l n T o > < a : p t   x = " 3 0 6 9 8 6 "   y = " 2 2 1 9 2 8 " / > < / a : l n T o > < a : c u b i c B e z T o > < a : p t   x = " 2 8 5 1 4 5 "   y = " 2 2 1 6 3 2 " / > < a : p t   x = " 2 6 3 2 5 0 "   y = " 2 2 9 8 7 6 " / > < a : p t   x = " 2 4 6 5 8 0 "   y = " 2 4 6 5 3 6 " / > < / a : c u b i c B e z T o > < a : l n T o > < a : p t   x = " 2 5 4 8 0 8 "   y = " 2 5 4 7 6 3 " / > < / a : l n T o > < a : c u b i c B e z T o > < a : p t   x = " 2 5 4 8 0 1 "   y = " 2 5 4 7 7 1 " / > < a : p t   x = " 2 5 4 7 9 3 "   y = " 2 5 4 7 7 9 " / > < a : p t   x = " 2 5 4 7 8 6 "   y = " 2 5 4 7 8 6 " / > < / a : c u b i c B e z T o > < a : c u b i c B e z T o > < a : p t   x = " 2 5 4 7 7 8 "   y = " 2 5 4 7 9 4 " / > < a : p t   x = " 2 5 4 7 7 1 "   y = " 2 5 4 8 0 1 " / > < a : p t   x = " 2 5 4 7 6 3 "   y = " 2 5 4 8 0 8 " / > < / a : c u b i c B e z T o > < a : l n T o > < a : p t   x = " 2 4 6 5 3 5 "   y = " 2 4 6 5 8 1 " / > < / a : l n T o > < a : c u b i c B e z T o > < a : p t   x = " 2 1 3 5 5 4 "   y = " 2 7 9 5 8 2 " / > < a : p t   x = " 2 1 3 5 5 4 "   y = " 3 3 3 0 6 7 " / > < a : p t   x = " 2 4 6 5 3 5 "   y = " 3 6 6 0 6 8 " / > < / a : c u b i c B e z T o > < a : l n T o > < a : p t   x = " 2 5 4 7 6 3 "   y = " 3 5 7 8 4 1 " / > < / a : l n T o > < a : c u b i c B e z T o > < a : p t   x = " 2 5 4 7 7 1 "   y = " 3 5 7 8 4 7 " / > < a : p t   x = " 2 5 4 7 7 8 "   y = " 3 5 7 8 5 5 " / > < a : p t   x = " 2 5 4 7 8 6 "   y = " 3 5 7 8 6 3 " / > < / a : c u b i c B e z T o > < a : l n T o > < a : p t   x = " 2 5 4 8 0 8 "   y = " 3 5 7 8 8 6 " / > < / a : l n T o > < a : l n T o > < a : p t   x = " 2 4 6 5 8 0 "   y = " 3 6 6 1 1 3 " / > < / a : l n T o > < a : c u b i c B e z T o > < a : p t   x = " 2 6 3 2 5 0 "   y = " 3 8 2 7 7 3 " / > < a : p t   x = " 2 8 5 1 4 5 "   y = " 3 9 1 0 1 7 " / > < a : p t   x = " 3 0 6 9 8 6 "   y = " 3 9 0 7 2 1 " / > < / a : c u b i c B e z T o > < a : l n T o > < a : p t   x = " 3 0 6 9 8 6 "   y = " 3 9 7 3 7 8 " / > < / a : l n T o > < a : c u b i c B e z T o > < a : p t   x = " 2 9 8 4 5 7 "   y = " 4 0 0 7 9 6 " / > < a : p t   x = " 2 8 9 9 2 0 "   y = " 3 9 9 6 2 3 " / > < a : p t   x = " 2 8 1 6 3 7 "   y = " 3 9 7 2 6 9 " / > < / a : c u b i c B e z T o > < a : c u b i c B e z T o > < a : p t   x = " 2 6 5 0 1 0 "   y = " 4 0 7 2 2 3 " / > < a : p t   x = " 2 6 1 1 6 5 "   y = " 4 2 3 2 4 2 " / > < a : p t   x = " 2 6 1 6 6 7 "   y = " 4 4 9 4 0 1 " / > < / a : c u b i c B e z T o > < a : c u b i c B e z T o > < a : p t   x = " 2 6 1 6 6 7 "   y = " 4 7 7 5 1 6 " / > < a : p t   x = " 2 5 0 2 7 1 "   y = " 5 0 2 9 6 9 " / > < a : p t   x = " 2 3 1 8 4 7 "   y = " 5 2 1 3 9 4 " / > < / a : c u b i c B e z T o > < a : l n T o > < a : p t   x = " 2 2 1 3 4 7 "   y = " 5 3 0 0 5 7 " / > < / a : l n T o > < a : c u b i c B e z T o > < a : p t   x = " 2 2 4 3 8 9 "   y = " 5 4 6 5 5 7 " / > < a : p t   x = " 2 3 2 5 4 5 "   y = " 5 6 2 1 7 1 " / > < a : p t   x = " 2 4 5 3 0 0 "   y = " 5 7 4 9 2 6 " / > < / a : c u b i c B e z T o > < a : c u b i c B e z T o > < a : p t   x = " 2 6 2 2 0 7 "   y = " 5 9 1 8 3 3 " / > < a : p t   x = " 2 8 4 1 3 6 "   y = " 6 0 0 6 5 9 " / > < a : p t   x = " 3 0 6 2 9 2 "   y = " 6 0 1 1 4 7 " / > < / a : c u b i c B e z T o > < a : l n T o > < a : p t   x = " 3 0 6 2 9 2 "   y = " 5 1 5 9 8 1 " / > < / a : l n T o > < a : l n T o > < a : p t   x = " 3 0 6 3 5 6 "   y = " 5 1 5 9 8 1 " / > < / a : l n T o > < a : l n T o > < a : p t   x = " 3 0 6 3 5 6 "   y = " 6 0 1 1 4 7 " / > < / a : l n T o > < a : l n T o > < a : p t   x = " 3 0 6 9 8 6 "   y = " 6 0 1 0 1 2 " / > < / a : l n T o > < a : l n T o > < a : p t   x = " 3 0 6 9 8 6 "   y = " 6 1 2 5 1 0 " / > < / a : l n T o > < a : c u b i c B e z T o > < a : p t   x = " 3 0 6 7 6 7 "   y = " 6 1 2 6 4 0 " / > < a : p t   x = " 3 0 6 5 4 6 "   y = " 6 1 2 6 4 5 " / > < a : p t   x = " 3 0 6 3 2 4 "   y = " 6 1 2 6 4 8 " / > < / a : c u b i c B e z T o > < a : c u b i c B e z T o > < a : p t   x = " 2 8 1 0 7 0 "   y = " 6 1 2 2 5 7 " / > < a : p t   x = " 2 5 5 9 9 9 "   y = " 6 0 2 3 2 6 " / > < a : p t   x = " 2 3 6 7 3 1 "   y = " 5 8 3 0 5 7 " / > < / a : c u b i c B e z T o > < a : c u b i c B e z T o > < a : p t   x = " 2 2 3 5 7 0 "   y = " 5 6 9 8 9 7 " / > < a : p t   x = " 2 1 4 7 6 6 "   y = " 5 5 4 0 3 0 " / > < a : p t   x = " 2 1 0 6 1 0 "   y = " 5 3 7 1 7 4 " / > < / a : c u b i c B e z T o > < a : c u b i c B e z T o > < a : p t   x = " 1 9 5 8 3 9 "   y = " 5 4 6 2 4 1 " / > < a : p t   x = " 1 7 8 4 2 7 "   y = " 5 5 1 2 1 4 " / > < a : p t   x = " 1 5 9 8 5 4 "   y = " 5 5 1 2 1 4 " / > < / a : c u b i c B e z T o > < a : c u b i c B e z T o > < a : p t   x = " 1 3 2 6 0 4 "   y = " 5 5 1 2 1 4 " / > < a : p t   x = " 1 0 7 8 5 4 "   y = " 5 4 0 5 0 9 " / > < a : p t   x = " 8 9 7 2 0 "   y = " 5 2 2 9 2 8 " / > < / a : c u b i c B e z T o > < a : l n T o > < a : p t   x = " 8 9 7 2 0 "   y = " 5 2 2 9 2 8 " / > < / a : l n T o > < a : c u b i c B e z T o > < a : p t   x = " 7 2 1 3 9 "   y = " 5 0 4 7 9 5 " / > < a : p t   x = " 6 1 4 3 4 "   y = " 4 8 0 0 4 5 " / > < a : p t   x = " 6 1 4 3 4 "   y = " 4 5 2 7 9 5 " / > < / a : c u b i c B e z T o > < a : c u b i c B e z T o > < a : p t   x = " 6 1 4 3 4 "   y = " 4 3 4 2 2 1 " / > < a : p t   x = " 6 6 4 0 7 "   y = " 4 1 6 8 1 0 " / > < a : p t   x = " 7 5 4 7 4 "   y = " 4 0 2 0 3 8 " / > < / a : c u b i c B e z T o > < a : c u b i c B e z T o > < a : p t   x = " 5 8 6 1 8 "   y = " 3 9 7 8 8 2 " / > < a : p t   x = " 4 2 7 5 1 "   y = " 3 8 9 0 7 8 " / > < a : p t   x = " 2 9 5 9 1 "   y = " 3 7 5 9 1 7 " / > < / a : c u b i c B e z T o > < a : c u b i c B e z T o > < a : p t   x = " 1 0 3 2 2 "   y = " 3 5 6 6 4 9 " / > < a : p t   x = " 3 9 1 "   y = " 3 3 1 5 7 8 " / > < a : p t   x = " 0 "   y = " 3 0 6 3 2 4 " / > < / a : c u b i c B e z T o > < a : l n T o > < a : p t   x = " 0 "   y = " 3 0 6 3 2 4 " / > < / a : l n T o > < a : c u b i c B e z T o > < a : p t   x = " 3 9 1 "   y = " 2 8 1 0 7 0 " / > < a : p t   x = " 1 0 3 2 2 "   y = " 2 5 5 9 9 9 " / > < a : p t   x = " 2 9 5 9 1 "   y = " 2 3 6 7 3 1 " / > < / a : c u b i c B e z T o > < a : c u b i c B e z T o > < a : p t   x = " 4 2 7 5 8 "   y = " 2 2 3 5 6 4 " / > < a : p t   x = " 5 8 6 3 4 "   y = " 2 1 4 7 5 7 " / > < a : p t   x = " 7 5 5 1 4 "   y = " 2 1 0 6 8 4 " / > < / a : c u b i c B e z T o > < a : c u b i c B e z T o > < a : p t   x = " 6 6 4 2 3 "   y = " 1 9 5 8 9 5 " / > < a : p t   x = " 6 1 4 3 4 "   y = " 1 7 8 4 5 7 " / > < a : p t   x = " 6 1 4 3 4 "   y = " 1 5 9 8 5 4 " / > < / a : c u b i c B e z T o > < a : c u b i c B e z T o > < a : p t   x = " 6 1 4 3 4 "   y = " 1 3 2 6 0 4 " / > < a : p t   x = " 7 2 1 3 9 "   y = " 1 0 7 8 5 4 " / > < a : p t   x = " 8 9 7 2 0 "   y = " 8 9 7 2 1 " / > < / a : c u b i c B e z T o > < a : l n T o > < a : p t   x = " 8 9 7 2 0 "   y = " 8 9 7 2 1 " / > < / a : l n T o > < a : c u b i c B e z T o > < a : p t   x = " 1 0 7 8 5 4 "   y = " 7 2 1 4 0 " / > < a : p t   x = " 1 3 2 6 0 4 "   y = " 6 1 4 3 5 " / > < a : p t   x = " 1 5 9 8 5 4 "   y = " 6 1 4 3 5 " / > < / a : c u b i c B e z T o > < a : c u b i c B e z T o > < a : p t   x = " 1 7 8 4 5 7 "   y = " 6 1 4 3 5 " / > < a : p t   x = " 1 9 5 8 9 5 "   y = " 6 6 4 2 4 " / > < a : p t   x = " 2 1 0 6 8 4 "   y = " 7 5 5 1 5 " / > < / a : c u b i c B e z T o > < a : c u b i c B e z T o > < a : p t   x = " 2 1 4 7 5 7 "   y = " 5 8 6 3 5 " / > < a : p t   x = " 2 2 3 5 6 3 "   y = " 4 2 7 5 8 " / > < a : p t   x = " 2 3 6 7 3 1 "   y = " 2 9 5 9 1 " / > < / a : c u b i c B e z T o > < a : c u b i c B e z T o > < a : p t   x = " 2 5 6 0 0 0 "   y = " 1 0 3 2 2 " / > < a : p t   x = " 2 8 1 0 7 0 "   y = " 3 9 1 " / > < a : p t   x = " 3 0 6 3 2 4 "   y = " 0 " / > < / a : c u b i c B e z T o > < a : l n T o > < a : p t   x = " 3 0 6 3 2 4 "   y = " 0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3 8 "   n a m e = " T e a r d r o p   3 " > < a : e x t L s t > < a : e x t   u r i = " { 2 9 D 0 2 8 8 5 - 7 5 3 4 - 4 A A 3 - B 6 D 8 - A D 8 1 E 1 9 3 E 9 A 1 } " > < a 1 6 : c r e a t i o n I d   x m l n s : a 1 6 = " h t t p : / / s c h e m a s . m i c r o s o f t . c o m / o f f i c e / d r a w i n g / 2 0 1 0 / m a i n "   i d = " { 8 3 D E 7 8 5 7 - 5 D 0 7 - 4 7 B E - B D A 8 - C F B 1 9 8 E B 1 9 3 5 } " / > < / a : e x t > < / a : e x t L s t > < / p : c N v P r > < p : c N v S p P r / > < p : n v P r / > < / p : n v S p P r > < p : s p P r > < a : x f r m   f l i p H = " t r u e "   f l i p V = " t r u e "   r o t = " 5 4 0 0 0 0 0 " > < a : o f f   x = " 1 1 2 2 9 2 5 2 "   y = " - 1 6 3 0 7 7 " / > < a : e x t   c x = " 3 0 6 9 8 5 "   c y = " 6 1 2 6 4 8 " / > < / a : x f r m > < a : c u s t G e o m > < a : a v L s t / > < a : g d L s t / > < a : a h L s t / > < a : c x n L s t / > < a : r e c t   b = " b "   l = " 0 "   r = " r "   t = " 0 " / > < a : p a t h L s t > < a : p a t h   h = " 6 1 2 6 4 8 "   w = " 3 0 6 9 8 6 " > < a : m o v e T o > < a : p t   x = " 2 1 5 3 8 0 "   y = " 3 3 1 0 1 1 " / > < / a : m o v e T o > < a : c u b i c B e z T o > < a : p t   x = " 2 1 0 7 6 6 "   y = " 3 1 4 7 7 4 " / > < a : p t   x = " 2 1 0 6 8 6 "   y = " 2 9 7 5 6 1 " / > < a : p t   x = " 2 1 5 1 6 7 "   y = " 2 8 1 3 1 2 " / > < / a : c u b i c B e z T o > < a : c u b i c B e z T o > < a : p t   x = " 2 0 5 2 0 9 "   y = " 2 6 4 9 5 9 " / > < a : p t   x = " 1 8 9 2 3 1 "   y = " 2 6 1 1 6 9 " / > < a : p t   x = " 1 6 3 2 4 7 "   y = " 2 6 1 6 6 8 " / > < / a : c u b i c B e z T o > < a : c u b i c B e z T o > < a : p t   x = " 1 3 0 2 4 0 "   y = " 2 6 1 6 6 8 " / > < a : p t   x = " 1 0 0 9 0 1 "   y = " 2 4 5 9 6 1 " / > < a : p t   x = " 8 2 6 1 2 "   y = " 2 2 1 3 7 3 " / > < / a : c u b i c B e z T o > < a : c u b i c B e z T o > < a : p t   x = " 6 6 1 0 4 "   y = " 2 2 4 3 8 2 " / > < a : p t   x = " 5 0 4 8 3 "   y = " 2 3 2 5 3 9 " / > < a : p t   x = " 3 7 7 2 2 "   y = " 2 4 5 3 0 0 " / > < / a : c u b i c B e z T o > < a : c u b i c B e z T o > < a : p t   x = " 2 0 8 1 5 "   y = " 2 6 2 2 0 7 " / > < a : p t   x = " 1 1 9 9 0 "   y = " 2 8 4 1 3 6 " / > < a : p t   x = " 1 1 5 0 1 "   y = " 3 0 6 2 9 2 " / > < / a : c u b i c B e z T o > < a : l n T o > < a : p t   x = " 9 6 6 6 7 "   y = " 3 0 6 2 9 2 " / > < / a : l n T o > < a : l n T o > < a : p t   x = " 9 6 6 6 7 "   y = " 3 0 6 3 5 6 " / > < / a : l n T o > < a : l n T o > < a : p t   x = " 1 1 5 0 1 "   y = " 3 0 6 3 5 6 " / > < / a : l n T o > < a : c u b i c B e z T o > < a : p t   x = " 1 1 9 8 9 "   y = " 3 2 8 5 1 2 " / > < a : p t   x = " 2 0 8 1 5 "   y = " 3 5 0 4 4 1 " / > < a : p t   x = " 3 7 7 2 2 "   y = " 3 6 7 3 4 8 " / > < / a : c u b i c B e z T o > < a : c u b i c B e z T o > < a : p t   x = " 5 0 4 7 7 "   y = " 3 8 0 1 0 3 " / > < a : p t   x = " 6 6 0 9 1 "   y = " 3 8 8 2 5 9 " / > < a : p t   x = " 8 2 5 9 1 "   y = " 3 9 1 3 0 1 " / > < / a : c u b i c B e z T o > < a : c u b i c B e z T o > < a : p t   x = " 1 0 0 8 8 0 "   y = " 3 6 6 6 9 9 " / > < a : p t   x = " 1 3 0 2 2 8 "   y = " 3 5 0 9 8 1 " / > < a : p t   x = " 1 6 3 2 4 7 "   y = " 3 5 0 9 8 1 " / > < / a : c u b i c B e z T o > < a : c u b i c B e z T o > < a : p t   x = " 1 8 6 1 3 7 "   y = " 3 5 1 4 2 0 " / > < a : p t   x = " 2 0 1 2 6 2 "   y = " 3 4 8 5 3 2 " / > < a : p t   x = " 2 1 1 3 5 4 "   y = " 3 3 6 6 6 4 " / > < / a : c u b i c B e z T o > < a : c u b i c B e z T o > < a : p t   x = " 2 1 2 7 9 6 "   y = " 3 3 4 9 6 8 " / > < a : p t   x = " 2 1 4 1 3 5 "   y = " 3 3 3 0 9 0 " / > < a : p t   x = " 2 1 5 3 8 0 "   y = " 3 3 1 0 1 1 " / > < / a : c u b i c B e z T o > < a : c l o s e / > < a : m o v e T o > < a : p t   x = " 2 3 9 3 8 5 "   y = " 2 3 9 4 3 1 " / > < / a : m o v e T o > < a : l n T o > < a : p t   x = " 9 7 8 3 0 "   y = " 9 7 8 7 6 " / > < / a : l n T o > < a : c u b i c B e z T o > < a : p t   x = " 8 2 5 0 9 "   y = " 1 1 3 8 8 7 " / > < a : p t   x = " 7 3 2 4 3 "   y = " 1 3 5 6 3 4 " / > < a : p t   x = " 7 3 2 4 3 "   y = " 1 5 9 5 4 4 " / > < / a : c u b i c B e z T o > < a : c u b i c B e z T o > < a : p t   x = " 7 3 2 4 3 "   y = " 2 0 9 5 6 3 " / > < a : p t   x = " 1 1 3 7 9 1 "   y = " 2 5 0 1 1 2 " / > < a : p t   x = " 1 6 3 8 1 0 "   y = " 2 5 0 1 1 2 " / > < / a : c u b i c B e z T o > < a : c u b i c B e z T o > < a : p t   x = " 1 8 2 8 8 8 "   y = " 2 4 9 7 4 6 " / > < a : p t   x = " 2 0 7 0 3 5 "   y = " 2 5 4 9 8 0 " / > < a : p t   x = " 2 1 9 8 9 2 "   y = " 2 6 8 1 4 1 " / > < / a : c u b i c B e z T o > < a : c u b i c B e z T o > < a : p t   x = " 2 2 4 3 1 9 "   y = " 2 5 7 6 8 6 " / > < a : p t   x = " 2 3 0 8 7 0 "   y = " 2 4 7 9 4 8 " / > < a : p t   x = " 2 3 9 3 8 5 "   y = " 2 3 9 4 3 1 " / > < / a : c u b i c B e z T o > < a : c l o s e / > < a : m o v e T o > < a : p t   x = " 2 3 9 3 8 6 "   y = " 3 7 3 2 1 8 " / > < / a : m o v e T o > < a : c u b i c B e z T o > < a : p t   x = " 2 3 0 8 6 6 "   y = " 3 6 4 6 9 7 " / > < a : p t   x = " 2 2 4 3 1 3 "   y = " 3 5 4 9 5 4 " / > < a : p t   x = " 2 1 9 9 4 4 "   y = " 3 4 4 4 5 7 " / > < / a : c u b i c B e z T o > < a : c u b i c B e z T o > < a : p t   x = " 2 0 7 0 9 9 "   y = " 3 5 7 6 5 5 " / > < a : p t   x = " 1 8 2 9 1 4 "   y = " 3 6 2 9 0 4 " / > < a : p t   x = " 1 6 3 8 1 0 "   y = " 3 6 2 5 3 7 " / > < / a : c u b i c B e z T o > < a : c u b i c B e z T o > < a : p t   x = " 1 1 3 7 9 1 "   y = " 3 6 2 5 3 7 " / > < a : p t   x = " 7 3 2 4 3 "   y = " 4 0 3 0 8 6 " / > < a : p t   x = " 7 3 2 4 3 "   y = " 4 5 3 1 0 4 " / > < / a : c u b i c B e z T o > < a : c u b i c B e z T o > < a : p t   x = " 7 3 2 4 3 "   y = " 4 7 7 0 1 5 " / > < a : p t   x = " 8 2 5 0 9 "   y = " 4 9 8 7 6 1 " / > < a : p t   x = " 9 7 8 3 0 "   y = " 5 1 4 7 7 3 " / > < / a : c u b i c B e z T o > < a : c l o s e / > < a : m o v e T o > < a : p t   x = " 2 6 8 1 4 0 "   y = " 2 1 9 8 9 2 " / > < / a : m o v e T o > < a : c u b i c B e z T o > < a : p t   x = " 2 5 4 9 8 0 "   y = " 2 0 7 0 3 5 " / > < a : p t   x = " 2 4 9 7 4 5 "   y = " 1 8 2 8 8 9 " / > < a : p t   x = " 2 5 0 1 1 1 "   y = " 1 6 3 8 1 1 " / > < / a : c u b i c B e z T o > < a : c u b i c B e z T o > < a : p t   x = " 2 5 0 1 1 1 "   y = " 1 1 3 7 9 2 " / > < a : p t   x = " 2 0 9 5 6 3 "   y = " 7 3 2 4 4 " / > < a : p t   x = " 1 5 9 5 4 4 "   y = " 7 3 2 4 4 " / > < / a : c u b i c B e z T o > < a : c u b i c B e z T o > < a : p t   x = " 1 3 5 6 3 4 "   y = " 7 3 2 4 4 " / > < a : p t   x = " 1 1 3 8 8 7 "   y = " 8 2 5 1 0 " / > < a : p t   x = " 9 7 8 7 5 "   y = " 9 7 8 3 1 " / > < / a : c u b i c B e z T o > < a : l n T o > < a : p t   x = " 2 3 9 4 3 0 "   y = " 2 3 9 3 8 6 " / > < / a : l n T o > < a : c u b i c B e z T o > < a : p t   x = " 2 4 7 9 4 8 "   y = " 2 3 0 8 7 1 " / > < a : p t   x = " 2 5 7 6 8 6 "   y = " 2 2 4 3 2 0 " / > < a : p t   x = " 2 6 8 1 4 0 "   y = " 2 1 9 8 9 2 " / > < / a : c u b i c B e z T o > < a : c l o s e / > < a : m o v e T o > < a : p t   x = " 2 6 8 1 9 1 "   y = " 3 9 2 7 0 5 " / > < / a : m o v e T o > < a : c u b i c B e z T o > < a : p t   x = " 2 5 7 6 9 5 "   y = " 3 8 8 3 3 5 " / > < a : p t   x = " 2 4 7 9 5 2 "   y = " 3 8 1 7 8 2 " / > < a : p t   x = " 2 3 9 4 3 1 "   y = " 3 7 3 2 6 3 " / > < / a : c u b i c B e z T o > < a : l n T o > < a : p t   x = " 9 7 8 7 5 "   y = " 5 1 4 8 1 8 " / > < / a : l n T o > < a : c u b i c B e z T o > < a : p t   x = " 1 1 3 8 8 7 "   y = " 5 3 0 1 3 9 " / > < a : p t   x = " 1 3 5 6 3 4 "   y = " 5 3 9 4 0 5 " / > < a : p t   x = " 1 5 9 5 4 4 "   y = " 5 3 9 4 0 5 " / > < / a : c u b i c B e z T o > < a : c u b i c B e z T o > < a : p t   x = " 1 8 4 5 5 3 "   y = " 5 3 9 4 0 5 " / > < a : p t   x = " 2 0 7 1 9 5 "   y = " 5 2 9 2 6 8 " / > < a : p t   x = " 2 2 3 5 8 4 "   y = " 5 1 2 8 7 9 " / > < / a : c u b i c B e z T o > < a : c u b i c B e z T o > < a : p t   x = " 2 3 9 9 7 4 "   y = " 4 9 6 4 8 9 " / > < a : p t   x = " 2 5 0 1 1 1 "   y = " 4 7 3 8 4 7 " / > < a : p t   x = " 2 5 0 1 1 1 "   y = " 4 4 8 8 3 8 " / > < / a : c u b i c B e z T o > < a : c u b i c B e z T o > < a : p t   x = " 2 4 9 7 4 5 "   y = " 4 2 9 7 3 5 " / > < a : p t   x = " 2 5 4 9 9 4 "   y = " 4 0 5 5 5 0 " / > < a : p t   x = " 2 6 8 1 9 1 "   y = " 3 9 2 7 0 5 " / > < / a : c u b i c B e z T o > < a : c l o s e / > < a : m o v e T o > < a : p t   x = " 3 0 6 9 8 6 "   y = " 1 3 8 " / > < / a : m o v e T o > < a : l n T o > < a : p t   x = " 3 0 6 9 8 6 "   y = " 1 1 6 3 6 " / > < / a : l n T o > < a : c u b i c B e z T o > < a : p t   x = " 3 0 6 7 7 8 "   y = " 1 1 5 1 1 " / > < a : p t   x = " 3 0 6 5 6 7 "   y = " 1 1 5 0 6 " / > < a : p t   x = " 3 0 6 3 5 6 "   y = " 1 1 5 0 1 " / > < / a : c u b i c B e z T o > < a : l n T o > < a : p t   x = " 3 0 6 3 5 6 "   y = " 9 6 6 6 7 " / > < / a : l n T o > < a : l n T o > < a : p t   x = " 3 0 6 2 9 2 "   y = " 9 6 6 6 7 " / > < / a : l n T o > < a : l n T o > < a : p t   x = " 3 0 6 2 9 2 "   y = " 1 1 5 0 1 " / > < / a : l n T o > < a : c u b i c B e z T o > < a : p t   x = " 2 8 4 1 3 7 "   y = " 1 1 9 9 0 " / > < a : p t   x = " 2 6 2 2 0 7 "   y = " 2 0 8 1 5 " / > < a : p t   x = " 2 4 5 3 0 0 "   y = " 3 7 7 2 2 " / > < / a : c u b i c B e z T o > < a : c u b i c B e z T o > < a : p t   x = " 2 3 2 5 3 9 "   y = " 5 0 4 8 3 " / > < a : p t   x = " 2 2 4 3 8 2 "   y = " 6 6 1 0 5 " / > < a : p t   x = " 2 2 1 3 7 3 "   y = " 8 2 6 1 3 " / > < / a : c u b i c B e z T o > < a : c u b i c B e z T o > < a : p t   x = " 2 4 5 9 6 0 "   y = " 1 0 0 9 0 2 " / > < a : p t   x = " 2 6 1 6 6 7 "   y = " 1 3 0 2 4 1 " / > < a : p t   x = " 2 6 1 6 6 7 "   y = " 1 6 3 2 4 8 " / > < / a : c u b i c B e z T o > < a : c u b i c B e z T o > < a : p t   x = " 2 6 1 1 6 8 "   y = " 1 8 9 2 3 2 " / > < a : p t   x = " 2 6 4 9 5 9 "   y = " 2 0 5 2 1 0 " / > < a : p t   x = " 2 8 1 3 1 1 "   y = " 2 1 5 1 6 7 " / > < / a : c u b i c B e z T o > < a : l n T o > < a : p t   x = " 3 0 6 9 8 6 "   y = " 2 1 5 2 7 7 " / > < / a : l n T o > < a : l n T o > < a : p t   x = " 3 0 6 9 8 6 "   y = " 2 2 1 9 2 8 " / > < / a : l n T o > < a : c u b i c B e z T o > < a : p t   x = " 2 8 5 1 4 5 "   y = " 2 2 1 6 3 2 " / > < a : p t   x = " 2 6 3 2 5 0 "   y = " 2 2 9 8 7 6 " / > < a : p t   x = " 2 4 6 5 8 0 "   y = " 2 4 6 5 3 6 " / > < / a : c u b i c B e z T o > < a : l n T o > < a : p t   x = " 2 5 4 8 0 8 "   y = " 2 5 4 7 6 3 " / > < / a : l n T o > < a : c u b i c B e z T o > < a : p t   x = " 2 5 4 8 0 1 "   y = " 2 5 4 7 7 1 " / > < a : p t   x = " 2 5 4 7 9 3 "   y = " 2 5 4 7 7 9 " / > < a : p t   x = " 2 5 4 7 8 6 "   y = " 2 5 4 7 8 6 " / > < / a : c u b i c B e z T o > < a : c u b i c B e z T o > < a : p t   x = " 2 5 4 7 7 8 "   y = " 2 5 4 7 9 4 " / > < a : p t   x = " 2 5 4 7 7 1 "   y = " 2 5 4 8 0 1 " / > < a : p t   x = " 2 5 4 7 6 3 "   y = " 2 5 4 8 0 8 " / > < / a : c u b i c B e z T o > < a : l n T o > < a : p t   x = " 2 4 6 5 3 5 "   y = " 2 4 6 5 8 1 " / > < / a : l n T o > < a : c u b i c B e z T o > < a : p t   x = " 2 1 3 5 5 4 "   y = " 2 7 9 5 8 2 " / > < a : p t   x = " 2 1 3 5 5 4 "   y = " 3 3 3 0 6 7 " / > < a : p t   x = " 2 4 6 5 3 5 "   y = " 3 6 6 0 6 8 " / > < / a : c u b i c B e z T o > < a : l n T o > < a : p t   x = " 2 5 4 7 6 3 "   y = " 3 5 7 8 4 1 " / > < / a : l n T o > < a : c u b i c B e z T o > < a : p t   x = " 2 5 4 7 7 1 "   y = " 3 5 7 8 4 7 " / > < a : p t   x = " 2 5 4 7 7 8 "   y = " 3 5 7 8 5 5 " / > < a : p t   x = " 2 5 4 7 8 6 "   y = " 3 5 7 8 6 3 " / > < / a : c u b i c B e z T o > < a : l n T o > < a : p t   x = " 2 5 4 8 0 8 "   y = " 3 5 7 8 8 6 " / > < / a : l n T o > < a : l n T o > < a : p t   x = " 2 4 6 5 8 0 "   y = " 3 6 6 1 1 3 " / > < / a : l n T o > < a : c u b i c B e z T o > < a : p t   x = " 2 6 3 2 5 0 "   y = " 3 8 2 7 7 3 " / > < a : p t   x = " 2 8 5 1 4 5 "   y = " 3 9 1 0 1 7 " / > < a : p t   x = " 3 0 6 9 8 6 "   y = " 3 9 0 7 2 1 " / > < / a : c u b i c B e z T o > < a : l n T o > < a : p t   x = " 3 0 6 9 8 6 "   y = " 3 9 7 3 7 8 " / > < / a : l n T o > < a : c u b i c B e z T o > < a : p t   x = " 2 9 8 4 5 7 "   y = " 4 0 0 7 9 6 " / > < a : p t   x = " 2 8 9 9 2 0 "   y = " 3 9 9 6 2 3 " / > < a : p t   x = " 2 8 1 6 3 7 "   y = " 3 9 7 2 6 9 " / > < / a : c u b i c B e z T o > < a : c u b i c B e z T o > < a : p t   x = " 2 6 5 0 1 0 "   y = " 4 0 7 2 2 3 " / > < a : p t   x = " 2 6 1 1 6 5 "   y = " 4 2 3 2 4 2 " / > < a : p t   x = " 2 6 1 6 6 7 "   y = " 4 4 9 4 0 1 " / > < / a : c u b i c B e z T o > < a : c u b i c B e z T o > < a : p t   x = " 2 6 1 6 6 7 "   y = " 4 7 7 5 1 6 " / > < a : p t   x = " 2 5 0 2 7 1 "   y = " 5 0 2 9 6 9 " / > < a : p t   x = " 2 3 1 8 4 7 "   y = " 5 2 1 3 9 4 " / > < / a : c u b i c B e z T o > < a : l n T o > < a : p t   x = " 2 2 1 3 4 7 "   y = " 5 3 0 0 5 7 " / > < / a : l n T o > < a : c u b i c B e z T o > < a : p t   x = " 2 2 4 3 8 9 "   y = " 5 4 6 5 5 7 " / > < a : p t   x = " 2 3 2 5 4 5 "   y = " 5 6 2 1 7 1 " / > < a : p t   x = " 2 4 5 3 0 0 "   y = " 5 7 4 9 2 6 " / > < / a : c u b i c B e z T o > < a : c u b i c B e z T o > < a : p t   x = " 2 6 2 2 0 7 "   y = " 5 9 1 8 3 3 " / > < a : p t   x = " 2 8 4 1 3 6 "   y = " 6 0 0 6 5 9 " / > < a : p t   x = " 3 0 6 2 9 2 "   y = " 6 0 1 1 4 7 " / > < / a : c u b i c B e z T o > < a : l n T o > < a : p t   x = " 3 0 6 2 9 2 "   y = " 5 1 5 9 8 1 " / > < / a : l n T o > < a : l n T o > < a : p t   x = " 3 0 6 3 5 6 "   y = " 5 1 5 9 8 1 " / > < / a : l n T o > < a : l n T o > < a : p t   x = " 3 0 6 3 5 6 "   y = " 6 0 1 1 4 7 " / > < / a : l n T o > < a : l n T o > < a : p t   x = " 3 0 6 9 8 6 "   y = " 6 0 1 0 1 2 " / > < / a : l n T o > < a : l n T o > < a : p t   x = " 3 0 6 9 8 6 "   y = " 6 1 2 5 1 0 " / > < / a : l n T o > < a : c u b i c B e z T o > < a : p t   x = " 3 0 6 7 6 7 "   y = " 6 1 2 6 4 0 " / > < a : p t   x = " 3 0 6 5 4 6 "   y = " 6 1 2 6 4 5 " / > < a : p t   x = " 3 0 6 3 2 4 "   y = " 6 1 2 6 4 8 " / > < / a : c u b i c B e z T o > < a : c u b i c B e z T o > < a : p t   x = " 2 8 1 0 7 0 "   y = " 6 1 2 2 5 7 " / > < a : p t   x = " 2 5 5 9 9 9 "   y = " 6 0 2 3 2 6 " / > < a : p t   x = " 2 3 6 7 3 1 "   y = " 5 8 3 0 5 7 " / > < / a : c u b i c B e z T o > < a : c u b i c B e z T o > < a : p t   x = " 2 2 3 5 7 0 "   y = " 5 6 9 8 9 7 " / > < a : p t   x = " 2 1 4 7 6 6 "   y = " 5 5 4 0 3 0 " / > < a : p t   x = " 2 1 0 6 1 0 "   y = " 5 3 7 1 7 4 " / > < / a : c u b i c B e z T o > < a : c u b i c B e z T o > < a : p t   x = " 1 9 5 8 3 9 "   y = " 5 4 6 2 4 1 " / > < a : p t   x = " 1 7 8 4 2 7 "   y = " 5 5 1 2 1 4 " / > < a : p t   x = " 1 5 9 8 5 4 "   y = " 5 5 1 2 1 4 " / > < / a : c u b i c B e z T o > < a : c u b i c B e z T o > < a : p t   x = " 1 3 2 6 0 4 "   y = " 5 5 1 2 1 4 " / > < a : p t   x = " 1 0 7 8 5 4 "   y = " 5 4 0 5 0 9 " / > < a : p t   x = " 8 9 7 2 0 "   y = " 5 2 2 9 2 8 " / > < / a : c u b i c B e z T o > < a : l n T o > < a : p t   x = " 8 9 7 2 0 "   y = " 5 2 2 9 2 8 " / > < / a : l n T o > < a : c u b i c B e z T o > < a : p t   x = " 7 2 1 3 9 "   y = " 5 0 4 7 9 5 " / > < a : p t   x = " 6 1 4 3 4 "   y = " 4 8 0 0 4 5 " / > < a : p t   x = " 6 1 4 3 4 "   y = " 4 5 2 7 9 5 " / > < / a : c u b i c B e z T o > < a : c u b i c B e z T o > < a : p t   x = " 6 1 4 3 4 "   y = " 4 3 4 2 2 1 " / > < a : p t   x = " 6 6 4 0 7 "   y = " 4 1 6 8 1 0 " / > < a : p t   x = " 7 5 4 7 4 "   y = " 4 0 2 0 3 8 " / > < / a : c u b i c B e z T o > < a : c u b i c B e z T o > < a : p t   x = " 5 8 6 1 8 "   y = " 3 9 7 8 8 2 " / > < a : p t   x = " 4 2 7 5 1 "   y = " 3 8 9 0 7 8 " / > < a : p t   x = " 2 9 5 9 1 "   y = " 3 7 5 9 1 7 " / > < / a : c u b i c B e z T o > < a : c u b i c B e z T o > < a : p t   x = " 1 0 3 2 2 "   y = " 3 5 6 6 4 9 " / > < a : p t   x = " 3 9 1 "   y = " 3 3 1 5 7 8 " / > < a : p t   x = " 0 "   y = " 3 0 6 3 2 4 " / > < / a : c u b i c B e z T o > < a : l n T o > < a : p t   x = " 0 "   y = " 3 0 6 3 2 4 " / > < / a : l n T o > < a : c u b i c B e z T o > < a : p t   x = " 3 9 1 "   y = " 2 8 1 0 7 0 " / > < a : p t   x = " 1 0 3 2 2 "   y = " 2 5 5 9 9 9 " / > < a : p t   x = " 2 9 5 9 1 "   y = " 2 3 6 7 3 1 " / > < / a : c u b i c B e z T o > < a : c u b i c B e z T o > < a : p t   x = " 4 2 7 5 8 "   y = " 2 2 3 5 6 4 " / > < a : p t   x = " 5 8 6 3 4 "   y = " 2 1 4 7 5 7 " / > < a : p t   x = " 7 5 5 1 4 "   y = " 2 1 0 6 8 4 " / > < / a : c u b i c B e z T o > < a : c u b i c B e z T o > < a : p t   x = " 6 6 4 2 3 "   y = " 1 9 5 8 9 5 " / > < a : p t   x = " 6 1 4 3 4 "   y = " 1 7 8 4 5 7 " / > < a : p t   x = " 6 1 4 3 4 "   y = " 1 5 9 8 5 4 " / > < / a : c u b i c B e z T o > < a : c u b i c B e z T o > < a : p t   x = " 6 1 4 3 4 "   y = " 1 3 2 6 0 4 " / > < a : p t   x = " 7 2 1 3 9 "   y = " 1 0 7 8 5 4 " / > < a : p t   x = " 8 9 7 2 0 "   y = " 8 9 7 2 1 " / > < / a : c u b i c B e z T o > < a : l n T o > < a : p t   x = " 8 9 7 2 0 "   y = " 8 9 7 2 1 " / > < / a : l n T o > < a : c u b i c B e z T o > < a : p t   x = " 1 0 7 8 5 4 "   y = " 7 2 1 4 0 " / > < a : p t   x = " 1 3 2 6 0 4 "   y = " 6 1 4 3 5 " / > < a : p t   x = " 1 5 9 8 5 4 "   y = " 6 1 4 3 5 " / > < / a : c u b i c B e z T o > < a : c u b i c B e z T o > < a : p t   x = " 1 7 8 4 5 7 "   y = " 6 1 4 3 5 " / > < a : p t   x = " 1 9 5 8 9 5 "   y = " 6 6 4 2 4 " / > < a : p t   x = " 2 1 0 6 8 4 "   y = " 7 5 5 1 5 " / > < / a : c u b i c B e z T o > < a : c u b i c B e z T o > < a : p t   x = " 2 1 4 7 5 7 "   y = " 5 8 6 3 5 " / > < a : p t   x = " 2 2 3 5 6 3 "   y = " 4 2 7 5 8 " / > < a : p t   x = " 2 3 6 7 3 1 "   y = " 2 9 5 9 1 " / > < / a : c u b i c B e z T o > < a : c u b i c B e z T o > < a : p t   x = " 2 5 6 0 0 0 "   y = " 1 0 3 2 2 " / > < a : p t   x = " 2 8 1 0 7 0 "   y = " 3 9 1 " / > < a : p t   x = " 3 0 6 3 2 4 "   y = " 0 " / > < / a : c u b i c B e z T o > < a : l n T o > < a : p t   x = " 3 0 6 3 2 4 "   y = " 0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3 9 "   n a m e = " T e a r d r o p   3 " > < a : e x t L s t > < a : e x t   u r i = " { 4 3 4 9 4 4 6 B - 2 D 7 6 - 4 2 C B - 8 A D 9 - F 7 E B 1 8 4 0 3 7 0 4 } " > < a 1 6 : c r e a t i o n I d   x m l n s : a 1 6 = " h t t p : / / s c h e m a s . m i c r o s o f t . c o m / o f f i c e / d r a w i n g / 2 0 1 0 / m a i n "   i d = " { F 1 3 E 8 9 8 D - B 8 1 B - 4 C 7 1 - B B 6 7 - 9 9 4 6 8 4 7 8 B 6 B 5 } " / > < / a : e x t > < / a : e x t L s t > < / p : c N v P r > < p : c N v S p P r / > < p : n v P r / > < / p : n v S p P r > < p : s p P r > < a : x f r m   f l i p H = " t r u e "   f l i p V = " t r u e "   r o t = " 5 4 0 0 0 0 0 " > < a : o f f   x = " 1 0 3 8 6 7 1 4 "   y = " - 1 6 3 0 7 7 " / > < a : e x t   c x = " 3 0 6 9 8 5 "   c y = " 6 1 2 6 4 8 " / > < / a : x f r m > < a : c u s t G e o m > < a : a v L s t / > < a : g d L s t / > < a : a h L s t / > < a : c x n L s t / > < a : r e c t   b = " b "   l = " 0 "   r = " r "   t = " 0 " / > < a : p a t h L s t > < a : p a t h   h = " 6 1 2 6 4 8 "   w = " 3 0 6 9 8 6 " > < a : m o v e T o > < a : p t   x = " 2 1 5 3 8 0 "   y = " 3 3 1 0 1 1 " / > < / a : m o v e T o > < a : c u b i c B e z T o > < a : p t   x = " 2 1 0 7 6 6 "   y = " 3 1 4 7 7 4 " / > < a : p t   x = " 2 1 0 6 8 6 "   y = " 2 9 7 5 6 1 " / > < a : p t   x = " 2 1 5 1 6 7 "   y = " 2 8 1 3 1 2 " / > < / a : c u b i c B e z T o > < a : c u b i c B e z T o > < a : p t   x = " 2 0 5 2 0 9 "   y = " 2 6 4 9 5 9 " / > < a : p t   x = " 1 8 9 2 3 1 "   y = " 2 6 1 1 6 9 " / > < a : p t   x = " 1 6 3 2 4 7 "   y = " 2 6 1 6 6 8 " / > < / a : c u b i c B e z T o > < a : c u b i c B e z T o > < a : p t   x = " 1 3 0 2 4 0 "   y = " 2 6 1 6 6 8 " / > < a : p t   x = " 1 0 0 9 0 1 "   y = " 2 4 5 9 6 1 " / > < a : p t   x = " 8 2 6 1 2 "   y = " 2 2 1 3 7 3 " / > < / a : c u b i c B e z T o > < a : c u b i c B e z T o > < a : p t   x = " 6 6 1 0 4 "   y = " 2 2 4 3 8 2 " / > < a : p t   x = " 5 0 4 8 3 "   y = " 2 3 2 5 3 9 " / > < a : p t   x = " 3 7 7 2 2 "   y = " 2 4 5 3 0 0 " / > < / a : c u b i c B e z T o > < a : c u b i c B e z T o > < a : p t   x = " 2 0 8 1 5 "   y = " 2 6 2 2 0 7 " / > < a : p t   x = " 1 1 9 9 0 "   y = " 2 8 4 1 3 6 " / > < a : p t   x = " 1 1 5 0 1 "   y = " 3 0 6 2 9 2 " / > < / a : c u b i c B e z T o > < a : l n T o > < a : p t   x = " 9 6 6 6 7 "   y = " 3 0 6 2 9 2 " / > < / a : l n T o > < a : l n T o > < a : p t   x = " 9 6 6 6 7 "   y = " 3 0 6 3 5 6 " / > < / a : l n T o > < a : l n T o > < a : p t   x = " 1 1 5 0 1 "   y = " 3 0 6 3 5 6 " / > < / a : l n T o > < a : c u b i c B e z T o > < a : p t   x = " 1 1 9 8 9 "   y = " 3 2 8 5 1 2 " / > < a : p t   x = " 2 0 8 1 5 "   y = " 3 5 0 4 4 1 " / > < a : p t   x = " 3 7 7 2 2 "   y = " 3 6 7 3 4 8 " / > < / a : c u b i c B e z T o > < a : c u b i c B e z T o > < a : p t   x = " 5 0 4 7 7 "   y = " 3 8 0 1 0 3 " / > < a : p t   x = " 6 6 0 9 1 "   y = " 3 8 8 2 5 9 " / > < a : p t   x = " 8 2 5 9 1 "   y = " 3 9 1 3 0 1 " / > < / a : c u b i c B e z T o > < a : c u b i c B e z T o > < a : p t   x = " 1 0 0 8 8 0 "   y = " 3 6 6 6 9 9 " / > < a : p t   x = " 1 3 0 2 2 8 "   y = " 3 5 0 9 8 1 " / > < a : p t   x = " 1 6 3 2 4 7 "   y = " 3 5 0 9 8 1 " / > < / a : c u b i c B e z T o > < a : c u b i c B e z T o > < a : p t   x = " 1 8 6 1 3 7 "   y = " 3 5 1 4 2 0 " / > < a : p t   x = " 2 0 1 2 6 2 "   y = " 3 4 8 5 3 2 " / > < a : p t   x = " 2 1 1 3 5 4 "   y = " 3 3 6 6 6 4 " / > < / a : c u b i c B e z T o > < a : c u b i c B e z T o > < a : p t   x = " 2 1 2 7 9 6 "   y = " 3 3 4 9 6 8 " / > < a : p t   x = " 2 1 4 1 3 5 "   y = " 3 3 3 0 9 0 " / > < a : p t   x = " 2 1 5 3 8 0 "   y = " 3 3 1 0 1 1 " / > < / a : c u b i c B e z T o > < a : c l o s e / > < a : m o v e T o > < a : p t   x = " 2 3 9 3 8 5 "   y = " 2 3 9 4 3 1 " / > < / a : m o v e T o > < a : l n T o > < a : p t   x = " 9 7 8 3 0 "   y = " 9 7 8 7 6 " / > < / a : l n T o > < a : c u b i c B e z T o > < a : p t   x = " 8 2 5 0 9 "   y = " 1 1 3 8 8 7 " / > < a : p t   x = " 7 3 2 4 3 "   y = " 1 3 5 6 3 4 " / > < a : p t   x = " 7 3 2 4 3 "   y = " 1 5 9 5 4 4 " / > < / a : c u b i c B e z T o > < a : c u b i c B e z T o > < a : p t   x = " 7 3 2 4 3 "   y = " 2 0 9 5 6 3 " / > < a : p t   x = " 1 1 3 7 9 1 "   y = " 2 5 0 1 1 2 " / > < a : p t   x = " 1 6 3 8 1 0 "   y = " 2 5 0 1 1 2 " / > < / a : c u b i c B e z T o > < a : c u b i c B e z T o > < a : p t   x = " 1 8 2 8 8 8 "   y = " 2 4 9 7 4 6 " / > < a : p t   x = " 2 0 7 0 3 5 "   y = " 2 5 4 9 8 0 " / > < a : p t   x = " 2 1 9 8 9 2 "   y = " 2 6 8 1 4 1 " / > < / a : c u b i c B e z T o > < a : c u b i c B e z T o > < a : p t   x = " 2 2 4 3 1 9 "   y = " 2 5 7 6 8 6 " / > < a : p t   x = " 2 3 0 8 7 0 "   y = " 2 4 7 9 4 8 " / > < a : p t   x = " 2 3 9 3 8 5 "   y = " 2 3 9 4 3 1 " / > < / a : c u b i c B e z T o > < a : c l o s e / > < a : m o v e T o > < a : p t   x = " 2 3 9 3 8 6 "   y = " 3 7 3 2 1 8 " / > < / a : m o v e T o > < a : c u b i c B e z T o > < a : p t   x = " 2 3 0 8 6 6 "   y = " 3 6 4 6 9 7 " / > < a : p t   x = " 2 2 4 3 1 3 "   y = " 3 5 4 9 5 4 " / > < a : p t   x = " 2 1 9 9 4 4 "   y = " 3 4 4 4 5 7 " / > < / a : c u b i c B e z T o > < a : c u b i c B e z T o > < a : p t   x = " 2 0 7 0 9 9 "   y = " 3 5 7 6 5 5 " / > < a : p t   x = " 1 8 2 9 1 4 "   y = " 3 6 2 9 0 4 " / > < a : p t   x = " 1 6 3 8 1 0 "   y = " 3 6 2 5 3 7 " / > < / a : c u b i c B e z T o > < a : c u b i c B e z T o > < a : p t   x = " 1 1 3 7 9 1 "   y = " 3 6 2 5 3 7 " / > < a : p t   x = " 7 3 2 4 3 "   y = " 4 0 3 0 8 6 " / > < a : p t   x = " 7 3 2 4 3 "   y = " 4 5 3 1 0 4 " / > < / a : c u b i c B e z T o > < a : c u b i c B e z T o > < a : p t   x = " 7 3 2 4 3 "   y = " 4 7 7 0 1 5 " / > < a : p t   x = " 8 2 5 0 9 "   y = " 4 9 8 7 6 1 " / > < a : p t   x = " 9 7 8 3 0 "   y = " 5 1 4 7 7 3 " / > < / a : c u b i c B e z T o > < a : c l o s e / > < a : m o v e T o > < a : p t   x = " 2 6 8 1 4 0 "   y = " 2 1 9 8 9 2 " / > < / a : m o v e T o > < a : c u b i c B e z T o > < a : p t   x = " 2 5 4 9 8 0 "   y = " 2 0 7 0 3 5 " / > < a : p t   x = " 2 4 9 7 4 5 "   y = " 1 8 2 8 8 9 " / > < a : p t   x = " 2 5 0 1 1 1 "   y = " 1 6 3 8 1 1 " / > < / a : c u b i c B e z T o > < a : c u b i c B e z T o > < a : p t   x = " 2 5 0 1 1 1 "   y = " 1 1 3 7 9 2 " / > < a : p t   x = " 2 0 9 5 6 3 "   y = " 7 3 2 4 4 " / > < a : p t   x = " 1 5 9 5 4 4 "   y = " 7 3 2 4 4 " / > < / a : c u b i c B e z T o > < a : c u b i c B e z T o > < a : p t   x = " 1 3 5 6 3 4 "   y = " 7 3 2 4 4 " / > < a : p t   x = " 1 1 3 8 8 7 "   y = " 8 2 5 1 0 " / > < a : p t   x = " 9 7 8 7 5 "   y = " 9 7 8 3 1 " / > < / a : c u b i c B e z T o > < a : l n T o > < a : p t   x = " 2 3 9 4 3 0 "   y = " 2 3 9 3 8 6 " / > < / a : l n T o > < a : c u b i c B e z T o > < a : p t   x = " 2 4 7 9 4 8 "   y = " 2 3 0 8 7 1 " / > < a : p t   x = " 2 5 7 6 8 6 "   y = " 2 2 4 3 2 0 " / > < a : p t   x = " 2 6 8 1 4 0 "   y = " 2 1 9 8 9 2 " / > < / a : c u b i c B e z T o > < a : c l o s e / > < a : m o v e T o > < a : p t   x = " 2 6 8 1 9 1 "   y = " 3 9 2 7 0 5 " / > < / a : m o v e T o > < a : c u b i c B e z T o > < a : p t   x = " 2 5 7 6 9 5 "   y = " 3 8 8 3 3 5 " / > < a : p t   x = " 2 4 7 9 5 2 "   y = " 3 8 1 7 8 2 " / > < a : p t   x = " 2 3 9 4 3 1 "   y = " 3 7 3 2 6 3 " / > < / a : c u b i c B e z T o > < a : l n T o > < a : p t   x = " 9 7 8 7 5 "   y = " 5 1 4 8 1 8 " / > < / a : l n T o > < a : c u b i c B e z T o > < a : p t   x = " 1 1 3 8 8 7 "   y = " 5 3 0 1 3 9 " / > < a : p t   x = " 1 3 5 6 3 4 "   y = " 5 3 9 4 0 5 " / > < a : p t   x = " 1 5 9 5 4 4 "   y = " 5 3 9 4 0 5 " / > < / a : c u b i c B e z T o > < a : c u b i c B e z T o > < a : p t   x = " 1 8 4 5 5 3 "   y = " 5 3 9 4 0 5 " / > < a : p t   x = " 2 0 7 1 9 5 "   y = " 5 2 9 2 6 8 " / > < a : p t   x = " 2 2 3 5 8 4 "   y = " 5 1 2 8 7 9 " / > < / a : c u b i c B e z T o > < a : c u b i c B e z T o > < a : p t   x = " 2 3 9 9 7 4 "   y = " 4 9 6 4 8 9 " / > < a : p t   x = " 2 5 0 1 1 1 "   y = " 4 7 3 8 4 7 " / > < a : p t   x = " 2 5 0 1 1 1 "   y = " 4 4 8 8 3 8 " / > < / a : c u b i c B e z T o > < a : c u b i c B e z T o > < a : p t   x = " 2 4 9 7 4 5 "   y = " 4 2 9 7 3 5 " / > < a : p t   x = " 2 5 4 9 9 4 "   y = " 4 0 5 5 5 0 " / > < a : p t   x = " 2 6 8 1 9 1 "   y = " 3 9 2 7 0 5 " / > < / a : c u b i c B e z T o > < a : c l o s e / > < a : m o v e T o > < a : p t   x = " 3 0 6 9 8 6 "   y = " 1 3 8 " / > < / a : m o v e T o > < a : l n T o > < a : p t   x = " 3 0 6 9 8 6 "   y = " 1 1 6 3 6 " / > < / a : l n T o > < a : c u b i c B e z T o > < a : p t   x = " 3 0 6 7 7 8 "   y = " 1 1 5 1 1 " / > < a : p t   x = " 3 0 6 5 6 7 "   y = " 1 1 5 0 6 " / > < a : p t   x = " 3 0 6 3 5 6 "   y = " 1 1 5 0 1 " / > < / a : c u b i c B e z T o > < a : l n T o > < a : p t   x = " 3 0 6 3 5 6 "   y = " 9 6 6 6 7 " / > < / a : l n T o > < a : l n T o > < a : p t   x = " 3 0 6 2 9 2 "   y = " 9 6 6 6 7 " / > < / a : l n T o > < a : l n T o > < a : p t   x = " 3 0 6 2 9 2 "   y = " 1 1 5 0 1 " / > < / a : l n T o > < a : c u b i c B e z T o > < a : p t   x = " 2 8 4 1 3 7 "   y = " 1 1 9 9 0 " / > < a : p t   x = " 2 6 2 2 0 7 "   y = " 2 0 8 1 5 " / > < a : p t   x = " 2 4 5 3 0 0 "   y = " 3 7 7 2 2 " / > < / a : c u b i c B e z T o > < a : c u b i c B e z T o > < a : p t   x = " 2 3 2 5 3 9 "   y = " 5 0 4 8 3 " / > < a : p t   x = " 2 2 4 3 8 2 "   y = " 6 6 1 0 5 " / > < a : p t   x = " 2 2 1 3 7 3 "   y = " 8 2 6 1 3 " / > < / a : c u b i c B e z T o > < a : c u b i c B e z T o > < a : p t   x = " 2 4 5 9 6 0 "   y = " 1 0 0 9 0 2 " / > < a : p t   x = " 2 6 1 6 6 7 "   y = " 1 3 0 2 4 1 " / > < a : p t   x = " 2 6 1 6 6 7 "   y = " 1 6 3 2 4 8 " / > < / a : c u b i c B e z T o > < a : c u b i c B e z T o > < a : p t   x = " 2 6 1 1 6 8 "   y = " 1 8 9 2 3 2 " / > < a : p t   x = " 2 6 4 9 5 9 "   y = " 2 0 5 2 1 0 " / > < a : p t   x = " 2 8 1 3 1 1 "   y = " 2 1 5 1 6 7 " / > < / a : c u b i c B e z T o > < a : l n T o > < a : p t   x = " 3 0 6 9 8 6 "   y = " 2 1 5 2 7 7 " / > < / a : l n T o > < a : l n T o > < a : p t   x = " 3 0 6 9 8 6 "   y = " 2 2 1 9 2 8 " / > < / a : l n T o > < a : c u b i c B e z T o > < a : p t   x = " 2 8 5 1 4 5 "   y = " 2 2 1 6 3 2 " / > < a : p t   x = " 2 6 3 2 5 0 "   y = " 2 2 9 8 7 6 " / > < a : p t   x = " 2 4 6 5 8 0 "   y = " 2 4 6 5 3 6 " / > < / a : c u b i c B e z T o > < a : l n T o > < a : p t   x = " 2 5 4 8 0 8 "   y = " 2 5 4 7 6 3 " / > < / a : l n T o > < a : c u b i c B e z T o > < a : p t   x = " 2 5 4 8 0 1 "   y = " 2 5 4 7 7 1 " / > < a : p t   x = " 2 5 4 7 9 3 "   y = " 2 5 4 7 7 9 " / > < a : p t   x = " 2 5 4 7 8 6 "   y = " 2 5 4 7 8 6 " / > < / a : c u b i c B e z T o > < a : c u b i c B e z T o > < a : p t   x = " 2 5 4 7 7 8 "   y = " 2 5 4 7 9 4 " / > < a : p t   x = " 2 5 4 7 7 1 "   y = " 2 5 4 8 0 1 " / > < a : p t   x = " 2 5 4 7 6 3 "   y = " 2 5 4 8 0 8 " / > < / a : c u b i c B e z T o > < a : l n T o > < a : p t   x = " 2 4 6 5 3 5 "   y = " 2 4 6 5 8 1 " / > < / a : l n T o > < a : c u b i c B e z T o > < a : p t   x = " 2 1 3 5 5 4 "   y = " 2 7 9 5 8 2 " / > < a : p t   x = " 2 1 3 5 5 4 "   y = " 3 3 3 0 6 7 " / > < a : p t   x = " 2 4 6 5 3 5 "   y = " 3 6 6 0 6 8 " / > < / a : c u b i c B e z T o > < a : l n T o > < a : p t   x = " 2 5 4 7 6 3 "   y = " 3 5 7 8 4 1 " / > < / a : l n T o > < a : c u b i c B e z T o > < a : p t   x = " 2 5 4 7 7 1 "   y = " 3 5 7 8 4 7 " / > < a : p t   x = " 2 5 4 7 7 8 "   y = " 3 5 7 8 5 5 " / > < a : p t   x = " 2 5 4 7 8 6 "   y = " 3 5 7 8 6 3 " / > < / a : c u b i c B e z T o > < a : l n T o > < a : p t   x = " 2 5 4 8 0 8 "   y = " 3 5 7 8 8 6 " / > < / a : l n T o > < a : l n T o > < a : p t   x = " 2 4 6 5 8 0 "   y = " 3 6 6 1 1 3 " / > < / a : l n T o > < a : c u b i c B e z T o > < a : p t   x = " 2 6 3 2 5 0 "   y = " 3 8 2 7 7 3 " / > < a : p t   x = " 2 8 5 1 4 5 "   y = " 3 9 1 0 1 7 " / > < a : p t   x = " 3 0 6 9 8 6 "   y = " 3 9 0 7 2 1 " / > < / a : c u b i c B e z T o > < a : l n T o > < a : p t   x = " 3 0 6 9 8 6 "   y = " 3 9 7 3 7 8 " / > < / a : l n T o > < a : c u b i c B e z T o > < a : p t   x = " 2 9 8 4 5 7 "   y = " 4 0 0 7 9 6 " / > < a : p t   x = " 2 8 9 9 2 0 "   y = " 3 9 9 6 2 3 " / > < a : p t   x = " 2 8 1 6 3 7 "   y = " 3 9 7 2 6 9 " / > < / a : c u b i c B e z T o > < a : c u b i c B e z T o > < a : p t   x = " 2 6 5 0 1 0 "   y = " 4 0 7 2 2 3 " / > < a : p t   x = " 2 6 1 1 6 5 "   y = " 4 2 3 2 4 2 " / > < a : p t   x = " 2 6 1 6 6 7 "   y = " 4 4 9 4 0 1 " / > < / a : c u b i c B e z T o > < a : c u b i c B e z T o > < a : p t   x = " 2 6 1 6 6 7 "   y = " 4 7 7 5 1 6 " / > < a : p t   x = " 2 5 0 2 7 1 "   y = " 5 0 2 9 6 9 " / > < a : p t   x = " 2 3 1 8 4 7 "   y = " 5 2 1 3 9 4 " / > < / a : c u b i c B e z T o > < a : l n T o > < a : p t   x = " 2 2 1 3 4 7 "   y = " 5 3 0 0 5 7 " / > < / a : l n T o > < a : c u b i c B e z T o > < a : p t   x = " 2 2 4 3 8 9 "   y = " 5 4 6 5 5 7 " / > < a : p t   x = " 2 3 2 5 4 5 "   y = " 5 6 2 1 7 1 " / > < a : p t   x = " 2 4 5 3 0 0 "   y = " 5 7 4 9 2 6 " / > < / a : c u b i c B e z T o > < a : c u b i c B e z T o > < a : p t   x = " 2 6 2 2 0 7 "   y = " 5 9 1 8 3 3 " / > < a : p t   x = " 2 8 4 1 3 6 "   y = " 6 0 0 6 5 9 " / > < a : p t   x = " 3 0 6 2 9 2 "   y = " 6 0 1 1 4 7 " / > < / a : c u b i c B e z T o > < a : l n T o > < a : p t   x = " 3 0 6 2 9 2 "   y = " 5 1 5 9 8 1 " / > < / a : l n T o > < a : l n T o > < a : p t   x = " 3 0 6 3 5 6 "   y = " 5 1 5 9 8 1 " / > < / a : l n T o > < a : l n T o > < a : p t   x = " 3 0 6 3 5 6 "   y = " 6 0 1 1 4 7 " / > < / a : l n T o > < a : l n T o > < a : p t   x = " 3 0 6 9 8 6 "   y = " 6 0 1 0 1 2 " / > < / a : l n T o > < a : l n T o > < a : p t   x = " 3 0 6 9 8 6 "   y = " 6 1 2 5 1 0 " / > < / a : l n T o > < a : c u b i c B e z T o > < a : p t   x = " 3 0 6 7 6 7 "   y = " 6 1 2 6 4 0 " / > < a : p t   x = " 3 0 6 5 4 6 "   y = " 6 1 2 6 4 5 " / > < a : p t   x = " 3 0 6 3 2 4 "   y = " 6 1 2 6 4 8 " / > < / a : c u b i c B e z T o > < a : c u b i c B e z T o > < a : p t   x = " 2 8 1 0 7 0 "   y = " 6 1 2 2 5 7 " / > < a : p t   x = " 2 5 5 9 9 9 "   y = " 6 0 2 3 2 6 " / > < a : p t   x = " 2 3 6 7 3 1 "   y = " 5 8 3 0 5 7 " / > < / a : c u b i c B e z T o > < a : c u b i c B e z T o > < a : p t   x = " 2 2 3 5 7 0 "   y = " 5 6 9 8 9 7 " / > < a : p t   x = " 2 1 4 7 6 6 "   y = " 5 5 4 0 3 0 " / > < a : p t   x = " 2 1 0 6 1 0 "   y = " 5 3 7 1 7 4 " / > < / a : c u b i c B e z T o > < a : c u b i c B e z T o > < a : p t   x = " 1 9 5 8 3 9 "   y = " 5 4 6 2 4 1 " / > < a : p t   x = " 1 7 8 4 2 7 "   y = " 5 5 1 2 1 4 " / > < a : p t   x = " 1 5 9 8 5 4 "   y = " 5 5 1 2 1 4 " / > < / a : c u b i c B e z T o > < a : c u b i c B e z T o > < a : p t   x = " 1 3 2 6 0 4 "   y = " 5 5 1 2 1 4 " / > < a : p t   x = " 1 0 7 8 5 4 "   y = " 5 4 0 5 0 9 " / > < a : p t   x = " 8 9 7 2 0 "   y = " 5 2 2 9 2 8 " / > < / a : c u b i c B e z T o > < a : l n T o > < a : p t   x = " 8 9 7 2 0 "   y = " 5 2 2 9 2 8 " / > < / a : l n T o > < a : c u b i c B e z T o > < a : p t   x = " 7 2 1 3 9 "   y = " 5 0 4 7 9 5 " / > < a : p t   x = " 6 1 4 3 4 "   y = " 4 8 0 0 4 5 " / > < a : p t   x = " 6 1 4 3 4 "   y = " 4 5 2 7 9 5 " / > < / a : c u b i c B e z T o > < a : c u b i c B e z T o > < a : p t   x = " 6 1 4 3 4 "   y = " 4 3 4 2 2 1 " / > < a : p t   x = " 6 6 4 0 7 "   y = " 4 1 6 8 1 0 " / > < a : p t   x = " 7 5 4 7 4 "   y = " 4 0 2 0 3 8 " / > < / a : c u b i c B e z T o > < a : c u b i c B e z T o > < a : p t   x = " 5 8 6 1 8 "   y = " 3 9 7 8 8 2 " / > < a : p t   x = " 4 2 7 5 1 "   y = " 3 8 9 0 7 8 " / > < a : p t   x = " 2 9 5 9 1 "   y = " 3 7 5 9 1 7 " / > < / a : c u b i c B e z T o > < a : c u b i c B e z T o > < a : p t   x = " 1 0 3 2 2 "   y = " 3 5 6 6 4 9 " / > < a : p t   x = " 3 9 1 "   y = " 3 3 1 5 7 8 " / > < a : p t   x = " 0 "   y = " 3 0 6 3 2 4 " / > < / a : c u b i c B e z T o > < a : l n T o > < a : p t   x = " 0 "   y = " 3 0 6 3 2 4 " / > < / a : l n T o > < a : c u b i c B e z T o > < a : p t   x = " 3 9 1 "   y = " 2 8 1 0 7 0 " / > < a : p t   x = " 1 0 3 2 2 "   y = " 2 5 5 9 9 9 " / > < a : p t   x = " 2 9 5 9 1 "   y = " 2 3 6 7 3 1 " / > < / a : c u b i c B e z T o > < a : c u b i c B e z T o > < a : p t   x = " 4 2 7 5 8 "   y = " 2 2 3 5 6 4 " / > < a : p t   x = " 5 8 6 3 4 "   y = " 2 1 4 7 5 7 " / > < a : p t   x = " 7 5 5 1 4 "   y = " 2 1 0 6 8 4 " / > < / a : c u b i c B e z T o > < a : c u b i c B e z T o > < a : p t   x = " 6 6 4 2 3 "   y = " 1 9 5 8 9 5 " / > < a : p t   x = " 6 1 4 3 4 "   y = " 1 7 8 4 5 7 " / > < a : p t   x = " 6 1 4 3 4 "   y = " 1 5 9 8 5 4 " / > < / a : c u b i c B e z T o > < a : c u b i c B e z T o > < a : p t   x = " 6 1 4 3 4 "   y = " 1 3 2 6 0 4 " / > < a : p t   x = " 7 2 1 3 9 "   y = " 1 0 7 8 5 4 " / > < a : p t   x = " 8 9 7 2 0 "   y = " 8 9 7 2 1 " / > < / a : c u b i c B e z T o > < a : l n T o > < a : p t   x = " 8 9 7 2 0 "   y = " 8 9 7 2 1 " / > < / a : l n T o > < a : c u b i c B e z T o > < a : p t   x = " 1 0 7 8 5 4 "   y = " 7 2 1 4 0 " / > < a : p t   x = " 1 3 2 6 0 4 "   y = " 6 1 4 3 5 " / > < a : p t   x = " 1 5 9 8 5 4 "   y = " 6 1 4 3 5 " / > < / a : c u b i c B e z T o > < a : c u b i c B e z T o > < a : p t   x = " 1 7 8 4 5 7 "   y = " 6 1 4 3 5 " / > < a : p t   x = " 1 9 5 8 9 5 "   y = " 6 6 4 2 4 " / > < a : p t   x = " 2 1 0 6 8 4 "   y = " 7 5 5 1 5 " / > < / a : c u b i c B e z T o > < a : c u b i c B e z T o > < a : p t   x = " 2 1 4 7 5 7 "   y = " 5 8 6 3 5 " / > < a : p t   x = " 2 2 3 5 6 3 "   y = " 4 2 7 5 8 " / > < a : p t   x = " 2 3 6 7 3 1 "   y = " 2 9 5 9 1 " / > < / a : c u b i c B e z T o > < a : c u b i c B e z T o > < a : p t   x = " 2 5 6 0 0 0 "   y = " 1 0 3 2 2 " / > < a : p t   x = " 2 8 1 0 7 0 "   y = " 3 9 1 " / > < a : p t   x = " 3 0 6 3 2 4 "   y = " 0 " / > < / a : c u b i c B e z T o > < a : l n T o > < a : p t   x = " 3 0 6 3 2 4 "   y = " 0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4 0 "   n a m e = " T e a r d r o p   3 " > < a : e x t L s t > < a : e x t   u r i = " { 9 2 D 2 4 A 2 A - 7 D 5 4 - 4 9 3 6 - 9 7 8 D - E 7 1 6 C D D 9 6 B 8 B } " > < a 1 6 : c r e a t i o n I d   x m l n s : a 1 6 = " h t t p : / / s c h e m a s . m i c r o s o f t . c o m / o f f i c e / d r a w i n g / 2 0 1 0 / m a i n "   i d = " { F 1 B 9 6 1 2 9 - 8 8 D E - 4 6 3 8 - 9 8 4 9 - 4 5 C C A C D 3 1 D F 5 } " / > < / a : e x t > < / a : e x t L s t > < / p : c N v P r > < p : c N v S p P r / > < p : n v P r / > < / p : n v S p P r > < p : s p P r > < a : x f r m   f l i p H = " t r u e "   f l i p V = " t r u e "   r o t = " 5 4 0 0 0 0 0 " > < a : o f f   x = " 2 7 6 2 3 3 "   y = " - 1 6 3 0 7 7 " / > < a : e x t   c x = " 3 0 6 9 8 5 "   c y = " 6 1 2 6 4 8 " / > < / a : x f r m > < a : c u s t G e o m > < a : a v L s t / > < a : g d L s t / > < a : a h L s t / > < a : c x n L s t / > < a : r e c t   b = " b "   l = " 0 "   r = " r "   t = " 0 " / > < a : p a t h L s t > < a : p a t h   h = " 6 1 2 6 4 8 "   w = " 3 0 6 9 8 6 " > < a : m o v e T o > < a : p t   x = " 2 1 5 3 8 0 "   y = " 3 3 1 0 1 1 " / > < / a : m o v e T o > < a : c u b i c B e z T o > < a : p t   x = " 2 1 0 7 6 6 "   y = " 3 1 4 7 7 4 " / > < a : p t   x = " 2 1 0 6 8 6 "   y = " 2 9 7 5 6 1 " / > < a : p t   x = " 2 1 5 1 6 7 "   y = " 2 8 1 3 1 2 " / > < / a : c u b i c B e z T o > < a : c u b i c B e z T o > < a : p t   x = " 2 0 5 2 0 9 "   y = " 2 6 4 9 5 9 " / > < a : p t   x = " 1 8 9 2 3 1 "   y = " 2 6 1 1 6 9 " / > < a : p t   x = " 1 6 3 2 4 7 "   y = " 2 6 1 6 6 8 " / > < / a : c u b i c B e z T o > < a : c u b i c B e z T o > < a : p t   x = " 1 3 0 2 4 0 "   y = " 2 6 1 6 6 8 " / > < a : p t   x = " 1 0 0 9 0 1 "   y = " 2 4 5 9 6 1 " / > < a : p t   x = " 8 2 6 1 2 "   y = " 2 2 1 3 7 3 " / > < / a : c u b i c B e z T o > < a : c u b i c B e z T o > < a : p t   x = " 6 6 1 0 4 "   y = " 2 2 4 3 8 2 " / > < a : p t   x = " 5 0 4 8 3 "   y = " 2 3 2 5 3 9 " / > < a : p t   x = " 3 7 7 2 2 "   y = " 2 4 5 3 0 0 " / > < / a : c u b i c B e z T o > < a : c u b i c B e z T o > < a : p t   x = " 2 0 8 1 5 "   y = " 2 6 2 2 0 8 " / > < a : p t   x = " 1 1 9 9 0 "   y = " 2 8 4 1 3 6 " / > < a : p t   x = " 1 1 5 0 1 "   y = " 3 0 6 2 9 2 " / > < / a : c u b i c B e z T o > < a : l n T o > < a : p t   x = " 9 6 6 6 7 "   y = " 3 0 6 2 9 2 " / > < / a : l n T o > < a : l n T o > < a : p t   x = " 9 6 6 6 7 "   y = " 3 0 6 3 5 6 " / > < / a : l n T o > < a : l n T o > < a : p t   x = " 1 1 5 0 1 "   y = " 3 0 6 3 5 6 " / > < / a : l n T o > < a : c u b i c B e z T o > < a : p t   x = " 1 1 9 8 9 "   y = " 3 2 8 5 1 2 " / > < a : p t   x = " 2 0 8 1 5 "   y = " 3 5 0 4 4 1 " / > < a : p t   x = " 3 7 7 2 2 "   y = " 3 6 7 3 4 8 " / > < / a : c u b i c B e z T o > < a : c u b i c B e z T o > < a : p t   x = " 5 0 4 7 7 "   y = " 3 8 0 1 0 3 " / > < a : p t   x = " 6 6 0 9 1 "   y = " 3 8 8 2 5 9 " / > < a : p t   x = " 8 2 5 9 1 "   y = " 3 9 1 3 0 1 " / > < / a : c u b i c B e z T o > < a : c u b i c B e z T o > < a : p t   x = " 1 0 0 8 8 0 "   y = " 3 6 6 6 9 9 " / > < a : p t   x = " 1 3 0 2 2 8 "   y = " 3 5 0 9 8 1 " / > < a : p t   x = " 1 6 3 2 4 7 "   y = " 3 5 0 9 8 1 " / > < / a : c u b i c B e z T o > < a : c u b i c B e z T o > < a : p t   x = " 1 8 6 1 3 7 "   y = " 3 5 1 4 2 0 " / > < a : p t   x = " 2 0 1 2 6 2 "   y = " 3 4 8 5 3 2 " / > < a : p t   x = " 2 1 1 3 5 4 "   y = " 3 3 6 6 6 4 " / > < / a : c u b i c B e z T o > < a : c u b i c B e z T o > < a : p t   x = " 2 1 2 7 9 6 "   y = " 3 3 4 9 6 8 " / > < a : p t   x = " 2 1 4 1 3 5 "   y = " 3 3 3 0 9 0 " / > < a : p t   x = " 2 1 5 3 8 0 "   y = " 3 3 1 0 1 1 " / > < / a : c u b i c B e z T o > < a : c l o s e / > < a : m o v e T o > < a : p t   x = " 2 3 9 3 8 5 "   y = " 2 3 9 4 3 1 " / > < / a : m o v e T o > < a : l n T o > < a : p t   x = " 9 7 8 3 0 "   y = " 9 7 8 7 6 " / > < / a : l n T o > < a : c u b i c B e z T o > < a : p t   x = " 8 2 5 0 9 "   y = " 1 1 3 8 8 7 " / > < a : p t   x = " 7 3 2 4 3 "   y = " 1 3 5 6 3 4 " / > < a : p t   x = " 7 3 2 4 3 "   y = " 1 5 9 5 4 4 " / > < / a : c u b i c B e z T o > < a : c u b i c B e z T o > < a : p t   x = " 7 3 2 4 3 "   y = " 2 0 9 5 6 3 " / > < a : p t   x = " 1 1 3 7 9 1 "   y = " 2 5 0 1 1 2 " / > < a : p t   x = " 1 6 3 8 1 0 "   y = " 2 5 0 1 1 2 " / > < / a : c u b i c B e z T o > < a : c u b i c B e z T o > < a : p t   x = " 1 8 2 8 8 8 "   y = " 2 4 9 7 4 6 " / > < a : p t   x = " 2 0 7 0 3 5 "   y = " 2 5 4 9 8 0 " / > < a : p t   x = " 2 1 9 8 9 2 "   y = " 2 6 8 1 4 1 " / > < / a : c u b i c B e z T o > < a : c u b i c B e z T o > < a : p t   x = " 2 2 4 3 1 9 "   y = " 2 5 7 6 8 6 " / > < a : p t   x = " 2 3 0 8 7 0 "   y = " 2 4 7 9 4 8 " / > < a : p t   x = " 2 3 9 3 8 5 "   y = " 2 3 9 4 3 1 " / > < / a : c u b i c B e z T o > < a : c l o s e / > < a : m o v e T o > < a : p t   x = " 2 3 9 3 8 6 "   y = " 3 7 3 2 1 8 " / > < / a : m o v e T o > < a : c u b i c B e z T o > < a : p t   x = " 2 3 0 8 6 6 "   y = " 3 6 4 6 9 7 " / > < a : p t   x = " 2 2 4 3 1 3 "   y = " 3 5 4 9 5 4 " / > < a : p t   x = " 2 1 9 9 4 4 "   y = " 3 4 4 4 5 7 " / > < / a : c u b i c B e z T o > < a : c u b i c B e z T o > < a : p t   x = " 2 0 7 0 9 9 "   y = " 3 5 7 6 5 5 " / > < a : p t   x = " 1 8 2 9 1 4 "   y = " 3 6 2 9 0 4 " / > < a : p t   x = " 1 6 3 8 1 0 "   y = " 3 6 2 5 3 7 " / > < / a : c u b i c B e z T o > < a : c u b i c B e z T o > < a : p t   x = " 1 1 3 7 9 1 "   y = " 3 6 2 5 3 7 " / > < a : p t   x = " 7 3 2 4 3 "   y = " 4 0 3 0 8 6 " / > < a : p t   x = " 7 3 2 4 3 "   y = " 4 5 3 1 0 4 " / > < / a : c u b i c B e z T o > < a : c u b i c B e z T o > < a : p t   x = " 7 3 2 4 3 "   y = " 4 7 7 0 1 5 " / > < a : p t   x = " 8 2 5 0 9 "   y = " 4 9 8 7 6 1 " / > < a : p t   x = " 9 7 8 3 0 "   y = " 5 1 4 7 7 3 " / > < / a : c u b i c B e z T o > < a : c l o s e / > < a : m o v e T o > < a : p t   x = " 2 6 8 1 4 0 "   y = " 2 1 9 8 9 3 " / > < / a : m o v e T o > < a : c u b i c B e z T o > < a : p t   x = " 2 5 4 9 8 0 "   y = " 2 0 7 0 3 5 " / > < a : p t   x = " 2 4 9 7 4 5 "   y = " 1 8 2 8 8 9 " / > < a : p t   x = " 2 5 0 1 1 1 "   y = " 1 6 3 8 1 1 " / > < / a : c u b i c B e z T o > < a : c u b i c B e z T o > < a : p t   x = " 2 5 0 1 1 1 "   y = " 1 1 3 7 9 2 " / > < a : p t   x = " 2 0 9 5 6 3 "   y = " 7 3 2 4 4 " / > < a : p t   x = " 1 5 9 5 4 4 "   y = " 7 3 2 4 4 " / > < / a : c u b i c B e z T o > < a : c u b i c B e z T o > < a : p t   x = " 1 3 5 6 3 4 "   y = " 7 3 2 4 4 " / > < a : p t   x = " 1 1 3 8 8 7 "   y = " 8 2 5 1 0 " / > < a : p t   x = " 9 7 8 7 5 "   y = " 9 7 8 3 1 " / > < / a : c u b i c B e z T o > < a : l n T o > < a : p t   x = " 2 3 9 4 3 0 "   y = " 2 3 9 3 8 6 " / > < / a : l n T o > < a : c u b i c B e z T o > < a : p t   x = " 2 4 7 9 4 8 "   y = " 2 3 0 8 7 1 " / > < a : p t   x = " 2 5 7 6 8 6 "   y = " 2 2 4 3 2 0 " / > < a : p t   x = " 2 6 8 1 4 0 "   y = " 2 1 9 8 9 3 " / > < / a : c u b i c B e z T o > < a : c l o s e / > < a : m o v e T o > < a : p t   x = " 2 6 8 1 9 1 "   y = " 3 9 2 7 0 5 " / > < / a : m o v e T o > < a : c u b i c B e z T o > < a : p t   x = " 2 5 7 6 9 5 "   y = " 3 8 8 3 3 5 " / > < a : p t   x = " 2 4 7 9 5 2 "   y = " 3 8 1 7 8 2 " / > < a : p t   x = " 2 3 9 4 3 1 "   y = " 3 7 3 2 6 3 " / > < / a : c u b i c B e z T o > < a : l n T o > < a : p t   x = " 9 7 8 7 5 "   y = " 5 1 4 8 1 8 " / > < / a : l n T o > < a : c u b i c B e z T o > < a : p t   x = " 1 1 3 8 8 7 "   y = " 5 3 0 1 3 9 " / > < a : p t   x = " 1 3 5 6 3 4 "   y = " 5 3 9 4 0 5 " / > < a : p t   x = " 1 5 9 5 4 4 "   y = " 5 3 9 4 0 5 " / > < / a : c u b i c B e z T o > < a : c u b i c B e z T o > < a : p t   x = " 1 8 4 5 5 3 "   y = " 5 3 9 4 0 5 " / > < a : p t   x = " 2 0 7 1 9 5 "   y = " 5 2 9 2 6 8 " / > < a : p t   x = " 2 2 3 5 8 4 "   y = " 5 1 2 8 7 9 " / > < / a : c u b i c B e z T o > < a : c u b i c B e z T o > < a : p t   x = " 2 3 9 9 7 4 "   y = " 4 9 6 4 8 9 " / > < a : p t   x = " 2 5 0 1 1 1 "   y = " 4 7 3 8 4 7 " / > < a : p t   x = " 2 5 0 1 1 1 "   y = " 4 4 8 8 3 8 " / > < / a : c u b i c B e z T o > < a : c u b i c B e z T o > < a : p t   x = " 2 4 9 7 4 5 "   y = " 4 2 9 7 3 5 " / > < a : p t   x = " 2 5 4 9 9 4 "   y = " 4 0 5 5 5 0 " / > < a : p t   x = " 2 6 8 1 9 1 "   y = " 3 9 2 7 0 5 " / > < / a : c u b i c B e z T o > < a : c l o s e / > < a : m o v e T o > < a : p t   x = " 3 0 6 9 8 6 "   y = " 1 3 8 " / > < / a : m o v e T o > < a : l n T o > < a : p t   x = " 3 0 6 9 8 6 "   y = " 1 1 6 3 6 " / > < / a : l n T o > < a : c u b i c B e z T o > < a : p t   x = " 3 0 6 7 7 8 "   y = " 1 1 5 1 1 " / > < a : p t   x = " 3 0 6 5 6 7 "   y = " 1 1 5 0 6 " / > < a : p t   x = " 3 0 6 3 5 6 "   y = " 1 1 5 0 1 " / > < / a : c u b i c B e z T o > < a : l n T o > < a : p t   x = " 3 0 6 3 5 6 "   y = " 9 6 6 6 7 " / > < / a : l n T o > < a : l n T o > < a : p t   x = " 3 0 6 2 9 2 "   y = " 9 6 6 6 7 " / > < / a : l n T o > < a : l n T o > < a : p t   x = " 3 0 6 2 9 2 "   y = " 1 1 5 0 1 " / > < / a : l n T o > < a : c u b i c B e z T o > < a : p t   x = " 2 8 4 1 3 7 "   y = " 1 1 9 9 0 " / > < a : p t   x = " 2 6 2 2 0 7 "   y = " 2 0 8 1 5 " / > < a : p t   x = " 2 4 5 3 0 0 "   y = " 3 7 7 2 2 " / > < / a : c u b i c B e z T o > < a : c u b i c B e z T o > < a : p t   x = " 2 3 2 5 3 9 "   y = " 5 0 4 8 3 " / > < a : p t   x = " 2 2 4 3 8 2 "   y = " 6 6 1 0 5 " / > < a : p t   x = " 2 2 1 3 7 3 "   y = " 8 2 6 1 4 " / > < / a : c u b i c B e z T o > < a : c u b i c B e z T o > < a : p t   x = " 2 4 5 9 6 0 "   y = " 1 0 0 9 0 2 " / > < a : p t   x = " 2 6 1 6 6 7 "   y = " 1 3 0 2 4 1 " / > < a : p t   x = " 2 6 1 6 6 7 "   y = " 1 6 3 2 4 8 " / > < / a : c u b i c B e z T o > < a : c u b i c B e z T o > < a : p t   x = " 2 6 1 1 6 8 "   y = " 1 8 9 2 3 2 " / > < a : p t   x = " 2 6 4 9 5 9 "   y = " 2 0 5 2 1 0 " / > < a : p t   x = " 2 8 1 3 1 1 "   y = " 2 1 5 1 6 7 " / > < / a : c u b i c B e z T o > < a : l n T o > < a : p t   x = " 3 0 6 9 8 6 "   y = " 2 1 5 2 7 7 " / > < / a : l n T o > < a : l n T o > < a : p t   x = " 3 0 6 9 8 6 "   y = " 2 2 1 9 2 9 " / > < / a : l n T o > < a : c u b i c B e z T o > < a : p t   x = " 2 8 5 1 4 5 "   y = " 2 2 1 6 3 2 " / > < a : p t   x = " 2 6 3 2 5 0 "   y = " 2 2 9 8 7 7 " / > < a : p t   x = " 2 4 6 5 8 0 "   y = " 2 4 6 5 3 6 " / > < / a : c u b i c B e z T o > < a : l n T o > < a : p t   x = " 2 5 4 8 0 8 "   y = " 2 5 4 7 6 3 " / > < / a : l n T o > < a : c u b i c B e z T o > < a : p t   x = " 2 5 4 8 0 1 "   y = " 2 5 4 7 7 1 " / > < a : p t   x = " 2 5 4 7 9 3 "   y = " 2 5 4 7 7 9 " / > < a : p t   x = " 2 5 4 7 8 6 "   y = " 2 5 4 7 8 6 " / > < / a : c u b i c B e z T o > < a : c u b i c B e z T o > < a : p t   x = " 2 5 4 7 7 8 "   y = " 2 5 4 7 9 4 " / > < a : p t   x = " 2 5 4 7 7 1 "   y = " 2 5 4 8 0 1 " / > < a : p t   x = " 2 5 4 7 6 3 "   y = " 2 5 4 8 0 8 " / > < / a : c u b i c B e z T o > < a : l n T o > < a : p t   x = " 2 4 6 5 3 5 "   y = " 2 4 6 5 8 1 " / > < / a : l n T o > < a : c u b i c B e z T o > < a : p t   x = " 2 1 3 5 5 4 "   y = " 2 7 9 5 8 2 " / > < a : p t   x = " 2 1 3 5 5 4 "   y = " 3 3 3 0 6 7 " / > < a : p t   x = " 2 4 6 5 3 5 "   y = " 3 6 6 0 6 8 " / > < / a : c u b i c B e z T o > < a : l n T o > < a : p t   x = " 2 5 4 7 6 3 "   y = " 3 5 7 8 4 1 " / > < / a : l n T o > < a : c u b i c B e z T o > < a : p t   x = " 2 5 4 7 7 1 "   y = " 3 5 7 8 4 7 " / > < a : p t   x = " 2 5 4 7 7 8 "   y = " 3 5 7 8 5 5 " / > < a : p t   x = " 2 5 4 7 8 6 "   y = " 3 5 7 8 6 3 " / > < / a : c u b i c B e z T o > < a : l n T o > < a : p t   x = " 2 5 4 8 0 8 "   y = " 3 5 7 8 8 6 " / > < / a : l n T o > < a : l n T o > < a : p t   x = " 2 4 6 5 8 0 "   y = " 3 6 6 1 1 3 " / > < / a : l n T o > < a : c u b i c B e z T o > < a : p t   x = " 2 6 3 2 5 0 "   y = " 3 8 2 7 7 3 " / > < a : p t   x = " 2 8 5 1 4 5 "   y = " 3 9 1 0 1 7 " / > < a : p t   x = " 3 0 6 9 8 6 "   y = " 3 9 0 7 2 1 " / > < / a : c u b i c B e z T o > < a : l n T o > < a : p t   x = " 3 0 6 9 8 6 "   y = " 3 9 7 3 7 8 " / > < / a : l n T o > < a : c u b i c B e z T o > < a : p t   x = " 2 9 8 4 5 7 "   y = " 4 0 0 7 9 6 " / > < a : p t   x = " 2 8 9 9 2 0 "   y = " 3 9 9 6 2 2 " / > < a : p t   x = " 2 8 1 6 3 7 "   y = " 3 9 7 2 6 9 " / > < / a : c u b i c B e z T o > < a : c u b i c B e z T o > < a : p t   x = " 2 6 5 0 1 0 "   y = " 4 0 7 2 2 3 " / > < a : p t   x = " 2 6 1 1 6 5 "   y = " 4 2 3 2 4 2 " / > < a : p t   x = " 2 6 1 6 6 7 "   y = " 4 4 9 4 0 1 " / > < / a : c u b i c B e z T o > < a : c u b i c B e z T o > < a : p t   x = " 2 6 1 6 6 7 "   y = " 4 7 7 5 1 6 " / > < a : p t   x = " 2 5 0 2 7 1 "   y = " 5 0 2 9 6 9 " / > < a : p t   x = " 2 3 1 8 4 7 "   y = " 5 2 1 3 9 4 " / > < / a : c u b i c B e z T o > < a : l n T o > < a : p t   x = " 2 2 1 3 4 7 "   y = " 5 3 0 0 5 7 " / > < / a : l n T o > < a : c u b i c B e z T o > < a : p t   x = " 2 2 4 3 8 9 "   y = " 5 4 6 5 5 7 " / > < a : p t   x = " 2 3 2 5 4 5 "   y = " 5 6 2 1 7 1 " / > < a : p t   x = " 2 4 5 3 0 0 "   y = " 5 7 4 9 2 6 " / > < / a : c u b i c B e z T o > < a : c u b i c B e z T o > < a : p t   x = " 2 6 2 2 0 7 "   y = " 5 9 1 8 3 3 " / > < a : p t   x = " 2 8 4 1 3 6 "   y = " 6 0 0 6 5 9 " / > < a : p t   x = " 3 0 6 2 9 2 "   y = " 6 0 1 1 4 7 " / > < / a : c u b i c B e z T o > < a : l n T o > < a : p t   x = " 3 0 6 2 9 2 "   y = " 5 1 5 9 8 1 " / > < / a : l n T o > < a : l n T o > < a : p t   x = " 3 0 6 3 5 6 "   y = " 5 1 5 9 8 1 " / > < / a : l n T o > < a : l n T o > < a : p t   x = " 3 0 6 3 5 6 "   y = " 6 0 1 1 4 7 " / > < / a : l n T o > < a : l n T o > < a : p t   x = " 3 0 6 9 8 6 "   y = " 6 0 1 0 1 2 " / > < / a : l n T o > < a : l n T o > < a : p t   x = " 3 0 6 9 8 6 "   y = " 6 1 2 5 1 0 " / > < / a : l n T o > < a : c u b i c B e z T o > < a : p t   x = " 3 0 6 7 6 7 "   y = " 6 1 2 6 4 0 " / > < a : p t   x = " 3 0 6 5 4 6 "   y = " 6 1 2 6 4 4 " / > < a : p t   x = " 3 0 6 3 2 4 "   y = " 6 1 2 6 4 8 " / > < / a : c u b i c B e z T o > < a : l n T o > < a : p t   x = " 3 0 6 3 2 4 "   y = " 6 1 2 6 4 8 " / > < / a : l n T o > < a : c u b i c B e z T o > < a : p t   x = " 2 8 1 0 7 0 "   y = " 6 1 2 2 5 7 " / > < a : p t   x = " 2 5 5 9 9 9 "   y = " 6 0 2 3 2 6 " / > < a : p t   x = " 2 3 6 7 3 1 "   y = " 5 8 3 0 5 7 " / > < / a : c u b i c B e z T o > < a : c u b i c B e z T o > < a : p t   x = " 2 2 3 5 7 0 "   y = " 5 6 9 8 9 7 " / > < a : p t   x = " 2 1 4 7 6 6 "   y = " 5 5 4 0 3 0 " / > < a : p t   x = " 2 1 0 6 1 0 "   y = " 5 3 7 1 7 4 " / > < / a : c u b i c B e z T o > < a : c u b i c B e z T o > < a : p t   x = " 1 9 5 8 3 9 "   y = " 5 4 6 2 4 1 " / > < a : p t   x = " 1 7 8 4 2 7 "   y = " 5 5 1 2 1 4 " / > < a : p t   x = " 1 5 9 8 5 4 "   y = " 5 5 1 2 1 4 " / > < / a : c u b i c B e z T o > < a : c u b i c B e z T o > < a : p t   x = " 1 3 2 6 0 4 "   y = " 5 5 1 2 1 4 " / > < a : p t   x = " 1 0 7 8 5 4 "   y = " 5 4 0 5 0 9 " / > < a : p t   x = " 8 9 7 2 0 "   y = " 5 2 2 9 2 8 " / > < / a : c u b i c B e z T o > < a : l n T o > < a : p t   x = " 8 9 7 2 0 "   y = " 5 2 2 9 2 8 " / > < / a : l n T o > < a : c u b i c B e z T o > < a : p t   x = " 7 2 1 3 9 "   y = " 5 0 4 7 9 5 " / > < a : p t   x = " 6 1 4 3 4 "   y = " 4 8 0 0 4 5 " / > < a : p t   x = " 6 1 4 3 4 "   y = " 4 5 2 7 9 5 " / > < / a : c u b i c B e z T o > < a : c u b i c B e z T o > < a : p t   x = " 6 1 4 3 4 "   y = " 4 3 4 2 2 1 " / > < a : p t   x = " 6 6 4 0 7 "   y = " 4 1 6 8 1 0 " / > < a : p t   x = " 7 5 4 7 4 "   y = " 4 0 2 0 3 8 " / > < / a : c u b i c B e z T o > < a : c u b i c B e z T o > < a : p t   x = " 5 8 6 1 8 "   y = " 3 9 7 8 8 2 " / > < a : p t   x = " 4 2 7 5 1 "   y = " 3 8 9 0 7 8 " / > < a : p t   x = " 2 9 5 9 1 "   y = " 3 7 5 9 1 7 " / > < / a : c u b i c B e z T o > < a : c u b i c B e z T o > < a : p t   x = " 1 0 3 2 2 "   y = " 3 5 6 6 4 9 " / > < a : p t   x = " 3 9 1 "   y = " 3 3 1 5 7 8 " / > < a : p t   x = " 0 "   y = " 3 0 6 3 2 4 " / > < / a : c u b i c B e z T o > < a : l n T o > < a : p t   x = " 0 "   y = " 3 0 6 3 2 4 " / > < / a : l n T o > < a : c u b i c B e z T o > < a : p t   x = " 3 9 1 "   y = " 2 8 1 0 7 0 " / > < a : p t   x = " 1 0 3 2 2 "   y = " 2 5 5 9 9 9 " / > < a : p t   x = " 2 9 5 9 1 "   y = " 2 3 6 7 3 1 " / > < / a : c u b i c B e z T o > < a : c u b i c B e z T o > < a : p t   x = " 4 2 7 5 8 "   y = " 2 2 3 5 6 4 " / > < a : p t   x = " 5 8 6 3 4 "   y = " 2 1 4 7 5 7 " / > < a : p t   x = " 7 5 5 1 4 "   y = " 2 1 0 6 8 4 " / > < / a : c u b i c B e z T o > < a : c u b i c B e z T o > < a : p t   x = " 6 6 4 2 3 "   y = " 1 9 5 8 9 5 " / > < a : p t   x = " 6 1 4 3 4 "   y = " 1 7 8 4 5 7 " / > < a : p t   x = " 6 1 4 3 4 "   y = " 1 5 9 8 5 4 " / > < / a : c u b i c B e z T o > < a : c u b i c B e z T o > < a : p t   x = " 6 1 4 3 4 "   y = " 1 3 2 6 0 4 " / > < a : p t   x = " 7 2 1 3 9 "   y = " 1 0 7 8 5 4 " / > < a : p t   x = " 8 9 7 2 0 "   y = " 8 9 7 2 1 " / > < / a : c u b i c B e z T o > < a : l n T o > < a : p t   x = " 8 9 7 2 0 "   y = " 8 9 7 2 1 " / > < / a : l n T o > < a : c u b i c B e z T o > < a : p t   x = " 1 0 7 8 5 4 "   y = " 7 2 1 4 0 " / > < a : p t   x = " 1 3 2 6 0 4 "   y = " 6 1 4 3 5 " / > < a : p t   x = " 1 5 9 8 5 4 "   y = " 6 1 4 3 5 " / > < / a : c u b i c B e z T o > < a : c u b i c B e z T o > < a : p t   x = " 1 7 8 4 5 7 "   y = " 6 1 4 3 5 " / > < a : p t   x = " 1 9 5 8 9 5 "   y = " 6 6 4 2 4 " / > < a : p t   x = " 2 1 0 6 8 4 "   y = " 7 5 5 1 5 " / > < / a : c u b i c B e z T o > < a : c u b i c B e z T o > < a : p t   x = " 2 1 4 7 5 7 "   y = " 5 8 6 3 5 " / > < a : p t   x = " 2 2 3 5 6 3 "   y = " 4 2 7 5 8 " / > < a : p t   x = " 2 3 6 7 3 1 "   y = " 2 9 5 9 1 " / > < / a : c u b i c B e z T o > < a : c u b i c B e z T o > < a : p t   x = " 2 5 6 0 0 0 "   y = " 1 0 3 2 2 " / > < a : p t   x = " 2 8 1 0 7 0 "   y = " 3 9 1 " / > < a : p t   x = " 3 0 6 3 2 4 "   y = " 0 " / > < / a : c u b i c B e z T o > < a : l n T o > < a : p t   x = " 3 0 6 3 2 4 "   y = " 0 " / > < / a : l n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4 1 "   n a m e = " T e a r d r o p   3 " > < a : e x t L s t > < a : e x t   u r i = " { F D 5 3 5 7 7 2 - B 5 D 3 - 4 2 3 D - B 0 3 5 - F A C D F 2 9 1 C 2 0 C } " > < a 1 6 : c r e a t i o n I d   x m l n s : a 1 6 = " h t t p : / / s c h e m a s . m i c r o s o f t . c o m / o f f i c e / d r a w i n g / 2 0 1 0 / m a i n "   i d = " { 4 E F 5 3 C D E - 9 B F B - 4 C E 1 - 9 5 4 D - B 3 6 E D 7 7 E 9 7 D 6 } " / > < / a : e x t > < / a : e x t L s t > < / p : c N v P r > < p : c N v S p P r / > < p : n v P r / > < / p : n v S p P r > < p : s p P r > < a : x f r m   f l i p H = " t r u e "   f l i p V = " t r u e "   r o t = " 5 4 0 0 0 0 0 " > < a : o f f   x = " 1 1 9 0 8 6 1 7 "   y = " 4 9 2 3 " / > < a : e x t   c x = " 2 9 8 5 5 2 "   c y = " 2 6 8 2 1 4 " / > < / a : x f r m > < a : c u s t G e o m > < a : a v L s t / > < a : g d L s t / > < a : a h L s t / > < a : c x n L s t / > < a : r e c t   b = " b "   l = " 0 "   r = " r "   t = " 0 " / > < a : p a t h L s t > < a : p a t h   h = " 2 6 8 2 1 5 "   w = " 2 9 8 5 5 2 " > < a : m o v e T o > < a : p t   x = " 2 3 0 9 5 1 "   y = " 2 3 9 4 3 1 " / > < / a : m o v e T o > < a : l n T o > < a : p t   x = " 8 9 3 9 6 "   y = " 9 7 8 7 6 " / > < / a : l n T o > < a : c u b i c B e z T o > < a : p t   x = " 7 4 0 7 5 "   y = " 1 1 3 8 8 7 " / > < a : p t   x = " 6 4 8 0 9 "   y = " 1 3 5 6 3 4 " / > < a : p t   x = " 6 4 8 0 9 "   y = " 1 5 9 5 4 4 " / > < / a : c u b i c B e z T o > < a : c u b i c B e z T o > < a : p t   x = " 6 4 8 0 9 "   y = " 2 0 9 5 6 3 " / > < a : p t   x = " 1 0 5 3 5 7 "   y = " 2 5 0 1 1 2 " / > < a : p t   x = " 1 5 5 3 7 6 "   y = " 2 5 0 1 1 2 " / > < / a : c u b i c B e z T o > < a : c u b i c B e z T o > < a : p t   x = " 1 7 4 4 5 4 "   y = " 2 4 9 7 4 6 " / > < a : p t   x = " 1 9 8 6 0 1 "   y = " 2 5 4 9 8 0 " / > < a : p t   x = " 2 1 1 4 5 8 "   y = " 2 6 8 1 4 1 " / > < / a : c u b i c B e z T o > < a : c u b i c B e z T o > < a : p t   x = " 2 1 5 8 8 5 "   y = " 2 5 7 6 8 6 " / > < a : p t   x = " 2 2 2 4 3 6 "   y = " 2 4 7 9 4 8 " / > < a : p t   x = " 2 3 0 9 5 1 "   y = " 2 3 9 4 3 1 " / > < / a : c u b i c B e z T o > < a : c l o s e / > < a : m o v e T o > < a : p t   x = " 2 5 9 7 0 6 "   y = " 2 1 9 8 9 2 " / > < / a : m o v e T o > < a : c u b i c B e z T o > < a : p t   x = " 2 4 6 5 4 6 "   y = " 2 0 7 0 3 5 " / > < a : p t   x = " 2 4 1 3 1 1 "   y = " 1 8 2 8 8 9 " / > < a : p t   x = " 2 4 1 6 7 7 "   y = " 1 6 3 8 1 1 " / > < / a : c u b i c B e z T o > < a : c u b i c B e z T o > < a : p t   x = " 2 4 1 6 7 7 "   y = " 1 1 3 7 9 2 " / > < a : p t   x = " 2 0 1 1 2 9 "   y = " 7 3 2 4 4 " / > < a : p t   x = " 1 5 1 1 1 0 "   y = " 7 3 2 4 4 " / > < / a : c u b i c B e z T o > < a : c u b i c B e z T o > < a : p t   x = " 1 2 7 2 0 0 "   y = " 7 3 2 4 4 " / > < a : p t   x = " 1 0 5 4 5 3 "   y = " 8 2 5 1 0 " / > < a : p t   x = " 8 9 4 4 1 "   y = " 9 7 8 3 1 " / > < / a : c u b i c B e z T o > < a : l n T o > < a : p t   x = " 2 3 0 9 9 6 "   y = " 2 3 9 3 8 6 " / > < / a : l n T o > < a : c u b i c B e z T o > < a : p t   x = " 2 3 9 5 1 4 "   y = " 2 3 0 8 7 1 " / > < a : p t   x = " 2 4 9 2 5 2 "   y = " 2 2 4 3 2 0 " / > < a : p t   x = " 2 5 9 7 0 6 "   y = " 2 1 9 8 9 2 " / > < / a : c u b i c B e z T o > < a : c l o s e / > < a : m o v e T o > < a : p t   x = " 2 9 8 5 5 2 "   y = " 1 3 8 " / > < / a : m o v e T o > < a : l n T o > < a : p t   x = " 2 9 8 5 5 2 "   y = " 1 1 6 3 6 " / > < / a : l n T o > < a : c u b i c B e z T o > < a : p t   x = " 2 9 8 3 4 4 "   y = " 1 1 5 1 1 " / > < a : p t   x = " 2 9 8 1 3 3 "   y = " 1 1 5 0 6 " / > < a : p t   x = " 2 9 7 9 2 2 "   y = " 1 1 5 0 1 " / > < / a : c u b i c B e z T o > < a : l n T o > < a : p t   x = " 2 9 7 9 2 2 "   y = " 9 6 6 6 7 " / > < / a : l n T o > < a : l n T o > < a : p t   x = " 2 9 7 8 5 8 "   y = " 9 6 6 6 7 " / > < / a : l n T o > < a : l n T o > < a : p t   x = " 2 9 7 8 5 8 "   y = " 1 1 5 0 1 " / > < / a : l n T o > < a : c u b i c B e z T o > < a : p t   x = " 2 7 5 7 0 3 "   y = " 1 1 9 9 0 " / > < a : p t   x = " 2 5 3 7 7 3 "   y = " 2 0 8 1 5 " / > < a : p t   x = " 2 3 6 8 6 6 "   y = " 3 7 7 2 2 " / > < / a : c u b i c B e z T o > < a : c u b i c B e z T o > < a : p t   x = " 2 2 4 1 0 5 "   y = " 5 0 4 8 3 " / > < a : p t   x = " 2 1 5 9 4 8 "   y = " 6 6 1 0 5 " / > < a : p t   x = " 2 1 2 9 3 9 "   y = " 8 2 6 1 3 " / > < / a : c u b i c B e z T o > < a : c u b i c B e z T o > < a : p t   x = " 2 3 7 5 2 6 "   y = " 1 0 0 9 0 2 " / > < a : p t   x = " 2 5 3 2 3 3 "   y = " 1 3 0 2 4 1 " / > < a : p t   x = " 2 5 3 2 3 3 "   y = " 1 6 3 2 4 8 " / > < / a : c u b i c B e z T o > < a : c u b i c B e z T o > < a : p t   x = " 2 5 2 7 3 4 "   y = " 1 8 9 2 3 2 " / > < a : p t   x = " 2 5 6 5 2 5 "   y = " 2 0 5 2 1 0 " / > < a : p t   x = " 2 7 2 8 7 7 "   y = " 2 1 5 1 6 7 " / > < / a : c u b i c B e z T o > < a : l n T o > < a : p t   x = " 2 9 8 5 5 2 "   y = " 2 1 5 2 7 7 " / > < / a : l n T o > < a : l n T o > < a : p t   x = " 2 9 8 5 5 2 "   y = " 2 2 1 9 2 8 " / > < / a : l n T o > < a : c u b i c B e z T o > < a : p t   x = " 2 7 6 7 1 1 "   y = " 2 2 1 6 3 2 " / > < a : p t   x = " 2 5 4 8 1 6 "   y = " 2 2 9 8 7 6 " / > < a : p t   x = " 2 3 8 1 4 6 "   y = " 2 4 6 5 3 6 " / > < / a : c u b i c B e z T o > < a : l n T o > < a : p t   x = " 2 4 6 3 7 4 "   y = " 2 5 4 7 6 3 " / > < / a : l n T o > < a : c u b i c B e z T o > < a : p t   x = " 2 4 6 3 6 7 "   y = " 2 5 4 7 7 1 " / > < a : p t   x = " 2 4 6 3 5 9 "   y = " 2 5 4 7 7 9 " / > < a : p t   x = " 2 4 6 3 5 2 "   y = " 2 5 4 7 8 6 " / > < / a : c u b i c B e z T o > < a : c u b i c B e z T o > < a : p t   x = " 2 4 6 3 4 4 "   y = " 2 5 4 7 9 4 " / > < a : p t   x = " 2 4 6 3 3 7 "   y = " 2 5 4 8 0 1 " / > < a : p t   x = " 2 4 6 3 2 9 "   y = " 2 5 4 8 0 8 " / > < / a : c u b i c B e z T o > < a : l n T o > < a : p t   x = " 2 3 8 1 0 1 "   y = " 2 4 6 5 8 1 " / > < / a : l n T o > < a : l n T o > < a : p t   x = " 2 2 3 7 4 2 "   y = " 2 6 8 2 1 5 " / > < / a : l n T o > < a : l n T o > < a : p t   x = " 1 9 0 5 4 6 "   y = " 2 6 8 2 1 5 " / > < / a : l n T o > < a : c u b i c B e z T o > < a : p t   x = " 1 8 1 9 6 9 "   y = " 2 6 2 5 7 0 " / > < a : p t   x = " 1 7 0 1 3 0 "   y = " 2 6 1 3 7 4 " / > < a : p t   x = " 1 5 4 8 1 3 "   y = " 2 6 1 6 6 8 " / > < / a : c u b i c B e z T o > < a : c u b i c B e z T o > < a : p t   x = " 1 2 1 8 0 6 "   y = " 2 6 1 6 6 8 " / > < a : p t   x = " 9 2 4 6 7 "   y = " 2 4 5 9 6 1 " / > < a : p t   x = " 7 4 1 7 8 "   y = " 2 2 1 3 7 3 " / > < / a : c u b i c B e z T o > < a : c u b i c B e z T o > < a : p t   x = " 5 7 6 7 0 "   y = " 2 2 4 3 8 2 " / > < a : p t   x = " 4 2 0 4 9 "   y = " 2 3 2 5 3 9 " / > < a : p t   x = " 2 9 2 8 8 "   y = " 2 4 5 3 0 0 " / > < / a : c u b i c B e z T o > < a : l n T o > < a : p t   x = " 1 3 8 1 1 "   y = " 2 6 8 2 1 5 " / > < / a : l n T o > < a : l n T o > < a : p t   x = " 0 "   y = " 2 6 8 2 1 5 " / > < / a : l n T o > < a : c u b i c B e z T o > < a : p t   x = " 4 7 0 5 "   y = " 2 5 6 7 2 3 " / > < a : p t   x = " 1 1 8 3 9 "   y = " 2 4 6 0 4 8 " / > < a : p t   x = " 2 1 1 5 7 "   y = " 2 3 6 7 3 1 " / > < / a : c u b i c B e z T o > < a : c u b i c B e z T o > < a : p t   x = " 3 4 3 2 4 "   y = " 2 2 3 5 6 4 " / > < a : p t   x = " 5 0 2 0 0 "   y = " 2 1 4 7 5 7 " / > < a : p t   x = " 6 7 0 8 0 "   y = " 2 1 0 6 8 4 " / > < / a : c u b i c B e z T o > < a : c u b i c B e z T o > < a : p t   x = " 5 7 9 8 9 "   y = " 1 9 5 8 9 5 " / > < a : p t   x = " 5 3 0 0 0 "   y = " 1 7 8 4 5 7 " / > < a : p t   x = " 5 3 0 0 0 "   y = " 1 5 9 8 5 4 " / > < / a : c u b i c B e z T o > < a : c u b i c B e z T o > < a : p t   x = " 5 3 0 0 0 "   y = " 1 3 2 6 0 4 " / > < a : p t   x = " 6 3 7 0 5 "   y = " 1 0 7 8 5 4 " / > < a : p t   x = " 8 1 2 8 6 "   y = " 8 9 7 2 1 " / > < / a : c u b i c B e z T o > < a : c u b i c B e z T o > < a : p t   x = " 9 9 4 2 0 "   y = " 7 2 1 4 0 " / > < a : p t   x = " 1 2 4 1 7 0 "   y = " 6 1 4 3 5 " / > < a : p t   x = " 1 5 1 4 2 0 "   y = " 6 1 4 3 5 " / > < / a : c u b i c B e z T o > < a : c u b i c B e z T o > < a : p t   x = " 1 7 0 0 2 3 "   y = " 6 1 4 3 5 " / > < a : p t   x = " 1 8 7 4 6 1 "   y = " 6 6 4 2 4 " / > < a : p t   x = " 2 0 2 2 5 0 "   y = " 7 5 5 1 5 " / > < / a : c u b i c B e z T o > < a : c u b i c B e z T o > < a : p t   x = " 2 0 6 3 2 3 "   y = " 5 8 6 3 5 " / > < a : p t   x = " 2 1 5 1 2 9 "   y = " 4 2 7 5 8 " / > < a : p t   x = " 2 2 8 2 9 7 "   y = " 2 9 5 9 1 " / > < / a : c u b i c B e z T o > < a : c u b i c B e z T o > < a : p t   x = " 2 4 7 5 6 6 "   y = " 1 0 3 2 2 " / > < a : p t   x = " 2 7 2 6 3 6 "   y = " 3 9 1 " / > < a : p t   x = " 2 9 7 8 9 0 "   y = " 0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4 2 "   n a m e = " O v a l   8 8 1 " > < a : e x t L s t > < a : e x t   u r i = " { D 6 3 E 5 0 3 D - 5 1 B B - 4 0 C F - 9 E 8 9 - B 4 F A 6 4 F 7 5 3 4 6 } " > < a 1 6 : c r e a t i o n I d   x m l n s : a 1 6 = " h t t p : / / s c h e m a s . m i c r o s o f t . c o m / o f f i c e / d r a w i n g / 2 0 1 0 / m a i n "   i d = " { B F E 6 9 8 6 3 - D 3 5 2 - 4 4 5 A - 9 E B 4 - 2 B F B 7 B B A 9 0 6 8 } " / > < / a : e x t > < / a : e x t L s t > < / p : c N v P r > < p : c N v S p P r / > < p : n v P r / > < / p : n v S p P r > < p : s p P r > < a : x f r m   r o t = " 0 " > < a : o f f   x = " 3 4 6 3 3 1 "   y = " - 1 0 2 4 5 " / > < a : e x t   c x = " 1 6 9 7 5 1 "   c y = " 8 4 8 7 4 " / > < / a : x f r m > < a : c u s t G e o m > < a : a v L s t / > < a : g d L s t / > < a : a h L s t / > < a : c x n L s t / > < a : r e c t   b = " b "   l = " 0 "   r = " r "   t = " 0 " / > < a : p a t h L s t > < a : p a t h   h = " 8 4 8 7 5 "   w = " 1 6 9 7 5 2 " > < a : m o v e T o > < a : p t   x = " 0 "   y = " 0 " / > < / a : m o v e T o > < a : l n T o > < a : p t   x = " 1 6 9 7 5 2 "   y = " 0 " / > < / a : l n T o > < a : c u b i c B e z T o > < a : p t   x = " 1 6 9 7 5 2 "   y = " 4 6 8 7 5 " / > < a : p t   x = " 1 3 1 7 5 2 "   y = " 8 4 8 7 5 " / > < a : p t   x = " 8 4 8 7 6 "   y = " 8 4 8 7 5 " / > < / a : c u b i c B e z T o > < a : c u b i c B e z T o > < a : p t   x = " 3 8 0 0 0 "   y = " 8 4 8 7 5 " / > < a : p t   x = " 0 "   y = " 4 6 8 7 5 " / > < a : p t   x = " 0 "   y = " 0 " / > < / a : c u b i c B e z T o > < a : c l o s e / > < / a : p a t h > < / a : p a t h L s t > < / a : c u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4 3 "   n a m e = " O v a l   8 8 2 " > < a : e x t L s t > < a : e x t   u r i = " { C 7 9 3 C 1 F C - E 4 E B - 4 7 F B - B D F E - 1 C 8 5 0 F 4 3 C 1 C 4 } " > < a 1 6 : c r e a t i o n I d   x m l n s : a 1 6 = " h t t p : / / s c h e m a s . m i c r o s o f t . c o m / o f f i c e / d r a w i n g / 2 0 1 0 / m a i n "   i d = " { 4 8 C 4 9 3 1 8 - C 6 8 5 - 4 3 C C - 9 A 3 D - 4 A 6 E D 9 E F 5 6 D D } " / > < / a : e x t > < / a : e x t L s t > < / p : c N v P r > < p : c N v S p P r / > < p : n v P r / > < / p : n v S p P r > < p : s p P r > < a : x f r m   r o t = " 0 " > < a : o f f   x = " 1 1 8 8 8 7 2 "   y = " - 1 0 2 4 5 " / > < a : e x t   c x = " 1 6 9 7 5 1 "   c y = " 8 4 8 7 4 " / > < / a : x f r m > < a : c u s t G e o m > < a : a v L s t / > < a : g d L s t / > < a : a h L s t / > < a : c x n L s t / > < a : r e c t   b = " b "   l = " 0 "   r = " r "   t = " 0 " / > < a : p a t h L s t > < a : p a t h   h = " 8 4 8 7 5 "   w = " 1 6 9 7 5 2 " > < a : m o v e T o > < a : p t   x = " 0 "   y = " 0 " / > < / a : m o v e T o > < a : l n T o > < a : p t   x = " 1 6 9 7 5 2 "   y = " 0 " / > < / a : l n T o > < a : c u b i c B e z T o > < a : p t   x = " 1 6 9 7 5 2 "   y = " 4 6 8 7 5 " / > < a : p t   x = " 1 3 1 7 5 2 "   y = " 8 4 8 7 5 " / > < a : p t   x = " 8 4 8 7 6 "   y = " 8 4 8 7 5 " / > < / a : c u b i c B e z T o > < a : c u b i c B e z T o > < a : p t   x = " 3 8 0 0 0 "   y = " 8 4 8 7 5 " / > < a : p t   x = " 0 "   y = " 4 6 8 7 5 " / > < a : p t   x = " 0 "   y = " 0 " / > < / a : c u b i c B e z T o > < a : c l o s e / > < / a : p a t h > < / a : p a t h L s t > < / a : c u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4 4 "   n a m e = " O v a l   8 8 3 " > < a : e x t L s t > < a : e x t   u r i = " { 7 2 D C A A F 1 - D 7 0 6 - 4 B C 5 - B 1 4 8 - 4 7 0 B A 0 8 A B 4 D E } " > < a 1 6 : c r e a t i o n I d   x m l n s : a 1 6 = " h t t p : / / s c h e m a s . m i c r o s o f t . c o m / o f f i c e / d r a w i n g / 2 0 1 0 / m a i n "   i d = " { B 0 F C 4 F 7 7 - F 7 6 D - 4 9 A 8 - 8 0 8 F - F 8 1 4 C D A 8 A A F D } " / > < / a : e x t > < / a : e x t L s t > < / p : c N v P r > < p : c N v S p P r / > < p : n v P r / > < / p : n v S p P r > < p : s p P r > < a : x f r m   r o t = " 0 " > < a : o f f   x = " 2 0 3 1 4 1 3 "   y = " - 1 0 2 4 5 " / > < a : e x t   c x = " 1 0 1 6 0 5 8 7 "   c y = " 8 4 8 7 4 " / > < / a : x f r m > < a : c u s t G e o m > < a : a v L s t / > < a : g d L s t / > < a : a h L s t / > < a : c x n L s t / > < a : r e c t   b = " b "   l = " 0 "   r = " r "   t = " 0 " / > < a : p a t h L s t > < a : p a t h   h = " 8 4 8 7 5 "   w = " 1 0 1 6 0 5 8 6 " > < a : m o v e T o > < a : p t   x = " 1 0 1 1 0 4 7 9 "   y = " 0 " / > < / a : m o v e T o > < a : l n T o > < a : p t   x = " 1 0 1 6 0 5 8 7 "   y = " 0 " / > < / a : l n T o > < a : l n T o > < a : p t   x = " 1 0 1 6 0 5 8 7 "   y = " 7 7 0 3 8 " / > < / a : l n T o > < a : c u b i c B e z T o > < a : p t   x = " 1 0 1 3 0 9 7 7 "   y = " 6 4 0 6 6 " / > < a : p t   x = " 1 0 1 1 0 4 7 9 "   y = " 3 4 4 2 7 " / > < a : p t   x = " 1 0 1 1 0 4 7 9 "   y = " 0 " / > < / a : c u b i c B e z T o > < a : c l o s e / > < a : m o v e T o > < a : p t   x = " 9 2 6 7 9 4 0 "   y = " 0 " / > < / a : m o v e T o > < a : l n T o > < a : p t   x = " 9 4 3 7 6 9 1 "   y = " 0 " / > < / a : l n T o > < a : c u b i c B e z T o > < a : p t   x = " 9 4 3 7 6 9 1 "   y = " 4 6 8 7 5 " / > < a : p t   x = " 9 3 9 9 6 9 1 "   y = " 8 4 8 7 5 " / > < a : p t   x = " 9 3 5 2 8 1 6 "   y = " 8 4 8 7 5 " / > < / a : c u b i c B e z T o > < a : c u b i c B e z T o > < a : p t   x = " 9 3 0 5 9 4 0 "   y = " 8 4 8 7 5 " / > < a : p t   x = " 9 2 6 7 9 4 0 "   y = " 4 6 8 7 5 " / > < a : p t   x = " 9 2 6 7 9 4 0 "   y = " 0 " / > < / a : c u b i c B e z T o > < a : c l o s e / > < a : m o v e T o > < a : p t   x = " 8 4 2 5 4 0 0 "   y = " 0 " / > < / a : m o v e T o > < a : l n T o > < a : p t   x = " 8 5 9 5 1 5 2 "   y = " 0 " / > < / a : l n T o > < a : c u b i c B e z T o > < a : p t   x = " 8 5 9 5 1 5 2 "   y = " 4 6 8 7 5 " / > < a : p t   x = " 8 5 5 7 1 5 2 "   y = " 8 4 8 7 5 " / > < a : p t   x = " 8 5 1 0 2 7 6 "   y = " 8 4 8 7 5 " / > < / a : c u b i c B e z T o > < a : c u b i c B e z T o > < a : p t   x = " 8 4 6 3 4 0 0 "   y = " 8 4 8 7 5 " / > < a : p t   x = " 8 4 2 5 4 0 0 "   y = " 4 6 8 7 5 " / > < a : p t   x = " 8 4 2 5 4 0 0 "   y = " 0 " / > < / a : c u b i c B e z T o > < a : c l o s e / > < a : m o v e T o > < a : p t   x = " 7 5 8 2 8 6 1 "   y = " 0 " / > < / a : m o v e T o > < a : l n T o > < a : p t   x = " 7 7 5 2 6 1 2 "   y = " 0 " / > < / a : l n T o > < a : c u b i c B e z T o > < a : p t   x = " 7 7 5 2 6 1 2 "   y = " 4 6 8 7 5 " / > < a : p t   x = " 7 7 1 4 6 1 2 "   y = " 8 4 8 7 5 " / > < a : p t   x = " 7 6 6 7 7 3 6 "   y = " 8 4 8 7 5 " / > < / a : c u b i c B e z T o > < a : c u b i c B e z T o > < a : p t   x = " 7 6 2 0 8 6 1 "   y = " 8 4 8 7 5 " / > < a : p t   x = " 7 5 8 2 8 6 1 "   y = " 4 6 8 7 5 " / > < a : p t   x = " 7 5 8 2 8 6 1 "   y = " 0 " / > < / a : c u b i c B e z T o > < a : c l o s e / > < a : m o v e T o > < a : p t   x = " 6 7 4 0 3 2 0 "   y = " 0 " / > < / a : m o v e T o > < a : l n T o > < a : p t   x = " 6 9 1 0 0 7 3 "   y = " 0 " / > < / a : l n T o > < a : c u b i c B e z T o > < a : p t   x = " 6 9 1 0 0 7 3 "   y = " 4 6 8 7 5 " / > < a : p t   x = " 6 8 7 2 0 7 3 "   y = " 8 4 8 7 5 " / > < a : p t   x = " 6 8 2 5 1 9 6 "   y = " 8 4 8 7 5 " / > < / a : c u b i c B e z T o > < a : c u b i c B e z T o > < a : p t   x = " 6 7 7 8 3 2 0 "   y = " 8 4 8 7 5 " / > < a : p t   x = " 6 7 4 0 3 2 0 "   y = " 4 6 8 7 5 " / > < a : p t   x = " 6 7 4 0 3 2 0 "   y = " 0 " / > < / a : c u b i c B e z T o > < a : c l o s e / > < a : m o v e T o > < a : p t   x = " 5 8 9 7 7 8 0 "   y = " 0 " / > < / a : m o v e T o > < a : l n T o > < a : p t   x = " 6 0 6 7 5 3 2 "   y = " 0 " / > < / a : l n T o > < a : c u b i c B e z T o > < a : p t   x = " 6 0 6 7 5 3 2 "   y = " 4 6 8 7 5 " / > < a : p t   x = " 6 0 2 9 5 3 2 "   y = " 8 4 8 7 5 " / > < a : p t   x = " 5 9 8 2 6 5 6 "   y = " 8 4 8 7 5 " / > < / a : c u b i c B e z T o > < a : c u b i c B e z T o > < a : p t   x = " 5 9 3 5 7 8 0 "   y = " 8 4 8 7 5 " / > < a : p t   x = " 5 8 9 7 7 8 0 "   y = " 4 6 8 7 5 " / > < a : p t   x = " 5 8 9 7 7 8 0 "   y = " 0 " / > < / a : c u b i c B e z T o > < a : c l o s e / > < a : m o v e T o > < a : p t   x = " 5 0 5 5 2 4 1 "   y = " 0 " / > < / a : m o v e T o > < a : l n T o > < a : p t   x = " 5 2 2 4 9 9 2 "   y = " 0 " / > < / a : l n T o > < a : c u b i c B e z T o > < a : p t   x = " 5 2 2 4 9 9 2 "   y = " 4 6 8 7 5 " / > < a : p t   x = " 5 1 8 6 9 9 2 "   y = " 8 4 8 7 5 " / > < a : p t   x = " 5 1 4 0 1 1 6 "   y = " 8 4 8 7 5 " / > < / a : c u b i c B e z T o > < a : c u b i c B e z T o > < a : p t   x = " 5 0 9 3 2 4 1 "   y = " 8 4 8 7 5 " / > < a : p t   x = " 5 0 5 5 2 4 1 "   y = " 4 6 8 7 5 " / > < a : p t   x = " 5 0 5 5 2 4 1 "   y = " 0 " / > < / a : c u b i c B e z T o > < a : c l o s e / > < a : m o v e T o > < a : p t   x = " 4 2 1 2 7 0 0 "   y = " 0 " / > < / a : m o v e T o > < a : l n T o > < a : p t   x = " 4 3 8 2 4 5 3 "   y = " 0 " / > < / a : l n T o > < a : c u b i c B e z T o > < a : p t   x = " 4 3 8 2 4 5 3 "   y = " 4 6 8 7 5 " / > < a : p t   x = " 4 3 4 4 4 5 3 "   y = " 8 4 8 7 5 " / > < a : p t   x = " 4 2 9 7 5 7 6 "   y = " 8 4 8 7 5 " / > < / a : c u b i c B e z T o > < a : c u b i c B e z T o > < a : p t   x = " 4 2 5 0 7 0 0 "   y = " 8 4 8 7 5 " / > < a : p t   x = " 4 2 1 2 7 0 0 "   y = " 4 6 8 7 5 " / > < a : p t   x = " 4 2 1 2 7 0 0 "   y = " 0 " / > < / a : c u b i c B e z T o > < a : c l o s e / > < a : m o v e T o > < a : p t   x = " 3 3 7 0 1 6 0 "   y = " 0 " / > < / a : m o v e T o > < a : l n T o > < a : p t   x = " 3 5 3 9 9 1 2 "   y = " 0 " / > < / a : l n T o > < a : c u b i c B e z T o > < a : p t   x = " 3 5 3 9 9 1 2 "   y = " 4 6 8 7 5 " / > < a : p t   x = " 3 5 0 1 9 1 2 "   y = " 8 4 8 7 5 " / > < a : p t   x = " 3 4 5 5 0 3 6 "   y = " 8 4 8 7 5 " / > < / a : c u b i c B e z T o > < a : c u b i c B e z T o > < a : p t   x = " 3 4 0 8 1 6 0 "   y = " 8 4 8 7 5 " / > < a : p t   x = " 3 3 7 0 1 6 0 "   y = " 4 6 8 7 5 " / > < a : p t   x = " 3 3 7 0 1 6 0 "   y = " 0 " / > < / a : c u b i c B e z T o > < a : c l o s e / > < a : m o v e T o > < a : p t   x = " 2 5 2 7 6 2 0 "   y = " 0 " / > < / a : m o v e T o > < a : l n T o > < a : p t   x = " 2 6 9 7 3 7 2 "   y = " 0 " / > < / a : l n T o > < a : c u b i c B e z T o > < a : p t   x = " 2 6 9 7 3 7 2 "   y = " 4 6 8 7 5 " / > < a : p t   x = " 2 6 5 9 3 7 2 "   y = " 8 4 8 7 5 " / > < a : p t   x = " 2 6 1 2 4 9 6 "   y = " 8 4 8 7 5 " / > < / a : c u b i c B e z T o > < a : c u b i c B e z T o > < a : p t   x = " 2 5 6 5 6 2 0 "   y = " 8 4 8 7 5 " / > < a : p t   x = " 2 5 2 7 6 2 0 "   y = " 4 6 8 7 5 " / > < a : p t   x = " 2 5 2 7 6 2 0 "   y = " 0 " / > < / a : c u b i c B e z T o > < a : c l o s e / > < a : m o v e T o > < a : p t   x = " 1 6 8 5 0 8 0 "   y = " 0 " / > < / a : m o v e T o > < a : l n T o > < a : p t   x = " 1 8 5 4 8 3 2 "   y = " 0 " / > < / a : l n T o > < a : c u b i c B e z T o > < a : p t   x = " 1 8 5 4 8 3 2 "   y = " 4 6 8 7 5 " / > < a : p t   x = " 1 8 1 6 8 3 2 "   y = " 8 4 8 7 5 " / > < a : p t   x = " 1 7 6 9 9 5 6 "   y = " 8 4 8 7 5 " / > < / a : c u b i c B e z T o > < a : c u b i c B e z T o > < a : p t   x = " 1 7 2 3 0 8 0 "   y = " 8 4 8 7 5 " / > < a : p t   x = " 1 6 8 5 0 8 0 "   y = " 4 6 8 7 5 " / > < a : p t   x = " 1 6 8 5 0 8 0 "   y = " 0 " / > < / a : c u b i c B e z T o > < a : c l o s e / > < a : m o v e T o > < a : p t   x = " 8 4 2 5 4 0 "   y = " 0 " / > < / a : m o v e T o > < a : l n T o > < a : p t   x = " 1 0 1 2 2 9 2 "   y = " 0 " / > < / a : l n T o > < a : c u b i c B e z T o > < a : p t   x = " 1 0 1 2 2 9 2 "   y = " 4 6 8 7 5 " / > < a : p t   x = " 9 7 4 2 9 2 "   y = " 8 4 8 7 5 " / > < a : p t   x = " 9 2 7 4 1 6 "   y = " 8 4 8 7 5 " / > < / a : c u b i c B e z T o > < a : c u b i c B e z T o > < a : p t   x = " 8 8 0 5 4 0 "   y = " 8 4 8 7 5 " / > < a : p t   x = " 8 4 2 5 4 0 "   y = " 4 6 8 7 5 " / > < a : p t   x = " 8 4 2 5 4 0 "   y = " 0 " / > < / a : c u b i c B e z T o > < a : c l o s e / > < a : m o v e T o > < a : p t   x = " 0 "   y = " 0 " / > < / a : m o v e T o > < a : l n T o > < a : p t   x = " 1 6 9 7 5 2 "   y = " 0 " / > < / a : l n T o > < a : c u b i c B e z T o > < a : p t   x = " 1 6 9 7 5 2 "   y = " 4 6 8 7 5 " / > < a : p t   x = " 1 3 1 7 5 2 "   y = " 8 4 8 7 5 " / > < a : p t   x = " 8 4 8 7 6 "   y = " 8 4 8 7 5 " / > < / a : c u b i c B e z T o > < a : c u b i c B e z T o > < a : p t   x = " 3 8 0 0 0 "   y = " 8 4 8 7 5 " / > < a : p t   x = " 0 "   y = " 4 6 8 7 5 " / > < a : p t   x = " 0 "   y = " 0 " / > < / a : c u b i c B e z T o > < a : c l o s e / > < / a : p a t h > < / a : p a t h L s t > < / a : c u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4 5 "   n a m e = " T e a r d r o p   3 " > < a : e x t L s t > < a : e x t   u r i = " { A 7 0 C 0 0 4 5 - 0 E C 9 - 4 0 9 A - B 1 D A - 8 4 E C 1 C 6 8 6 6 9 9 } " > < a 1 6 : c r e a t i o n I d   x m l n s : a 1 6 = " h t t p : / / s c h e m a s . m i c r o s o f t . c o m / o f f i c e / d r a w i n g / 2 0 1 0 / m a i n "   i d = " { 6 3 0 C 7 0 0 1 - F 9 D 1 - 4 7 5 F - B 1 3 7 - 5 D 4 7 B 5 1 3 E 7 5 1 } " / > < / a : e x t > < / a : e x t L s t > < / p : c N v P r > < p : c N v S p P r / > < p : n v P r / > < / p : n v S p P r > < p : s p P r > < a : x f r m   f l i p H = " t r u e "   f l i p V = " t r u e "   r o t = " 5 4 0 0 0 0 0 " > < a : o f f   x = " 6 4 4 2 7 7 2 "   y = " 9 5 5 0 3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4 6 "   n a m e = " O v a l   1 7 0 0 " > < a : e x t L s t > < a : e x t   u r i = " { D 5 5 7 C 8 3 1 - 9 5 6 4 - 4 3 B 6 - B 0 F 6 - C A 9 5 6 9 0 6 F D 4 A } " > < a 1 6 : c r e a t i o n I d   x m l n s : a 1 6 = " h t t p : / / s c h e m a s . m i c r o s o f t . c o m / o f f i c e / d r a w i n g / 2 0 1 0 / m a i n "   i d = " { D 2 7 2 8 D 1 E - 6 E 9 8 - 4 5 2 3 - B 6 E 0 - 7 5 7 A 0 6 E 8 A D A 5 } " / > < / a : e x t > < / a : e x t L s t > < / p : c N v P r > < p : c N v S p P r / > < p : n v P r / > < / p : n v S p P r > < p : s p P r > < a : x f r m   r o t = " 0 " > < a : o f f   x = " 7 1 2 0 4 9 9 "   y = " 1 2 1 1 3 5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1 4 7 "   n a m e = " T e a r d r o p   3 " > < a : e x t L s t > < a : e x t   u r i = " { E 1 3 C B B 1 2 - C 7 9 4 - 4 3 0 4 - 8 C 7 0 - 9 C D D A 1 3 B C A C 3 } " > < a 1 6 : c r e a t i o n I d   x m l n s : a 1 6 = " h t t p : / / s c h e m a s . m i c r o s o f t . c o m / o f f i c e / d r a w i n g / 2 0 1 0 / m a i n "   i d = " { D 9 D 3 2 F 2 7 - 3 4 9 3 - 4 F 5 9 - A B F F - 0 A D B 0 A 9 3 5 4 3 0 } " / > < / a : e x t > < / a : e x t L s t > < / p : c N v P r > < p : c N v S p P r / > < p : n v P r / > < / p : n v S p P r > < p : s p P r > < a : x f r m   f l i p H = " t r u e "   f l i p V = " t r u e "   r o t = " 5 4 0 0 0 0 0 " > < a : o f f   x = " - 1 4 8 7 7 4 "   y = " 1 1 0 3 8 1 3 " / > < a : e x t   c x = " 6 1 2 6 4 8 "   c y = " 3 1 5 0 9 9 " / > < / a : x f r m > < a : c u s t G e o m > < a : a v L s t / > < a : g d L s t / > < a : a h L s t / > < a : c x n L s t / > < a : r e c t   b = " b "   l = " 0 "   r = " r "   t = " 0 " / > < a : p a t h L s t > < a : p a t h   h = " 3 1 5 1 0 0 "   w = " 6 1 2 6 4 8 " > < a : m o v e T o > < a : p t   x = " 2 3 9 3 8 6 "   y = " 7 5 6 7 0 " / > < / a : m o v e T o > < a : c u b i c B e z T o > < a : p t   x = " 2 3 0 8 6 6 "   y = " 6 7 1 4 9 " / > < a : p t   x = " 2 2 4 3 1 3 "   y = " 5 7 4 0 6 " / > < a : p t   x = " 2 1 9 9 4 4 "   y = " 4 6 9 0 9 " / > < / a : c u b i c B e z T o > < a : c u b i c B e z T o > < a : p t   x = " 2 0 7 0 9 9 "   y = " 6 0 1 0 7 " / > < a : p t   x = " 1 8 2 9 1 4 "   y = " 6 5 3 5 6 " / > < a : p t   x = " 1 6 3 8 1 0 "   y = " 6 4 9 8 9 " / > < / a : c u b i c B e z T o > < a : c u b i c B e z T o > < a : p t   x = " 1 1 3 7 9 2 "   y = " 6 4 9 8 9 " / > < a : p t   x = " 7 3 2 4 3 "   y = " 1 0 5 5 3 8 " / > < a : p t   x = " 7 3 2 4 3 "   y = " 1 5 5 5 5 6 " / > < / a : c u b i c B e z T o > < a : c u b i c B e z T o > < a : p t   x = " 7 3 2 4 3 "   y = " 1 7 9 4 6 7 " / > < a : p t   x = " 8 2 5 0 9 "   y = " 2 0 1 2 1 3 " / > < a : p t   x = " 9 7 8 3 0 "   y = " 2 1 7 2 2 5 " / > < / a : c u b i c B e z T o > < a : c l o s e / > < a : m o v e T o > < a : p t   x = " 2 6 8 1 9 1 "   y = " 9 5 1 5 7 " / > < / a : m o v e T o > < a : c u b i c B e z T o > < a : p t   x = " 2 5 7 6 9 5 "   y = " 9 0 7 8 7 " / > < a : p t   x = " 2 4 7 9 5 2 "   y = " 8 4 2 3 4 " / > < a : p t   x = " 2 3 9 4 3 1 "   y = " 7 5 7 1 5 " / > < / a : c u b i c B e z T o > < a : l n T o > < a : p t   x = " 9 7 8 7 5 "   y = " 2 1 7 2 7 0 " / > < / a : l n T o > < a : c u b i c B e z T o > < a : p t   x = " 1 1 3 8 8 7 "   y = " 2 3 2 5 9 1 " / > < a : p t   x = " 1 3 5 6 3 4 "   y = " 2 4 1 8 5 7 " / > < a : p t   x = " 1 5 9 5 4 4 "   y = " 2 4 1 8 5 7 " / > < / a : c u b i c B e z T o > < a : c u b i c B e z T o > < a : p t   x = " 1 8 4 5 5 3 "   y = " 2 4 1 8 5 7 " / > < a : p t   x = " 2 0 7 1 9 5 "   y = " 2 3 1 7 2 0 " / > < a : p t   x = " 2 2 3 5 8 5 "   y = " 2 1 5 3 3 1 " / > < / a : c u b i c B e z T o > < a : c u b i c B e z T o > < a : p t   x = " 2 3 9 9 7 4 "   y = " 1 9 8 9 4 1 " / > < a : p t   x = " 2 5 0 1 1 1 "   y = " 1 7 6 2 9 9 " / > < a : p t   x = " 2 5 0 1 1 1 "   y = " 1 5 1 2 9 0 " / > < / a : c u b i c B e z T o > < a : c u b i c B e z T o > < a : p t   x = " 2 4 9 7 4 5 "   y = " 1 3 2 1 8 7 " / > < a : p t   x = " 2 5 4 9 9 4 "   y = " 1 0 8 0 0 2 " / > < a : p t   x = " 2 6 8 1 9 1 "   y = " 9 5 1 5 7 " / > < / a : c u b i c B e z T o > < a : c l o s e / > < a : m o v e T o > < a : p t   x = " 3 9 1 2 7 5 "   y = " 2 3 2 4 8 8 " / > < / a : m o v e T o > < a : c u b i c B e z T o > < a : p t   x = " 3 6 6 6 8 8 "   y = " 2 1 4 1 9 9 " / > < a : p t   x = " 3 5 0 9 8 1 "   y = " 1 8 4 8 6 0 " / > < a : p t   x = " 3 5 0 9 8 1 "   y = " 1 5 1 8 5 3 " / > < / a : c u b i c B e z T o > < a : c u b i c B e z T o > < a : p t   x = " 3 5 1 4 7 9 "   y = " 1 2 5 8 6 9 " / > < a : p t   x = " 3 4 7 6 8 9 "   y = " 1 0 9 8 9 2 " / > < a : p t   x = " 3 3 1 3 3 7 "   y = " 9 9 9 3 4 " / > < / a : c u b i c B e z T o > < a : c u b i c B e z T o > < a : p t   x = " 3 1 5 0 8 8 "   y = " 1 0 4 4 1 5 " / > < a : p t   x = " 2 9 7 8 7 4 "   y = " 1 0 4 3 3 5 " / > < a : p t   x = " 2 8 1 6 3 7 "   y = " 9 9 7 2 1 " / > < / a : c u b i c B e z T o > < a : c u b i c B e z T o > < a : p t   x = " 2 6 5 0 1 0 "   y = " 1 0 9 6 7 5 " / > < a : p t   x = " 2 6 1 1 6 5 "   y = " 1 2 5 6 9 4 " / > < a : p t   x = " 2 6 1 6 6 7 "   y = " 1 5 1 8 5 3 " / > < / a : c u b i c B e z T o > < a : c u b i c B e z T o > < a : p t   x = " 2 6 1 6 6 7 "   y = " 1 7 9 9 6 8 " / > < a : p t   x = " 2 5 0 2 7 1 "   y = " 2 0 5 4 2 1 " / > < a : p t   x = " 2 3 1 8 4 7 "   y = " 2 2 3 8 4 6 " / > < / a : c u b i c B e z T o > < a : l n T o > < a : p t   x = " 2 2 1 3 4 7 "   y = " 2 3 2 5 0 9 " / > < / a : l n T o > < a : c u b i c B e z T o > < a : p t   x = " 2 2 4 3 9 0 "   y = " 2 4 9 0 0 9 " / > < a : p t   x = " 2 3 2 5 4 5 "   y = " 2 6 4 6 2 3 " / > < a : p t   x = " 2 4 5 3 0 0 "   y = " 2 7 7 3 7 8 " / > < / a : c u b i c B e z T o > < a : c u b i c B e z T o > < a : p t   x = " 2 6 2 2 0 7 "   y = " 2 9 4 2 8 5 " / > < a : p t   x = " 2 8 4 1 3 6 "   y = " 3 0 3 1 1 1 " / > < a : p t   x = " 3 0 6 2 9 2 "   y = " 3 0 3 5 9 9 " / > < / a : c u b i c B e z T o > < a : l n T o > < a : p t   x = " 3 0 6 2 9 2 "   y = " 2 1 8 4 3 3 " / > < / a : l n T o > < a : l n T o > < a : p t   x = " 3 0 6 3 5 6 "   y = " 2 1 8 4 3 3 " / > < / a : l n T o > < a : l n T o > < a : p t   x = " 3 0 6 3 5 6 "   y = " 3 0 3 5 9 9 " / > < / a : l n T o > < a : c u b i c B e z T o > < a : p t   x = " 3 2 8 5 1 2 "   y = " 3 0 3 1 1 0 " / > < a : p t   x = " 3 5 0 4 4 1 "   y = " 2 9 4 2 8 5 " / > < a : p t   x = " 3 6 7 3 4 8 "   y = " 2 7 7 3 7 8 " / > < / a : c u b i c B e z T o > < a : c u b i c B e z T o > < a : p t   x = " 3 8 0 1 0 9 "   y = " 2 6 4 6 1 7 " / > < a : p t   x = " 3 8 8 2 6 6 "   y = " 2 4 8 9 9 6 " / > < a : p t   x = " 3 9 1 2 7 5 "   y = " 2 3 2 4 8 8 " / > < / a : c u b i c B e z T o > < a : c l o s e / > < a : m o v e T o > < a : p t   x = " 5 1 4 7 7 3 "   y = " 2 1 7 2 7 1 " / > < / a : m o v e T o > < a : l n T o > < a : p t   x = " 3 7 3 2 1 8 "   y = " 7 5 7 1 6 " / > < / a : l n T o > < a : c u b i c B e z T o > < a : p t   x = " 3 6 4 7 0 0 "   y = " 8 4 2 3 1 " / > < a : p t   x = " 3 5 4 9 6 2 "   y = " 9 0 7 8 1 " / > < a : p t   x = " 3 4 4 5 0 8 "   y = " 9 5 2 0 9 " / > < / a : c u b i c B e z T o > < a : c u b i c B e z T o > < a : p t   x = " 3 5 7 6 6 8 "   y = " 1 0 8 0 6 6 " / > < a : p t   x = " 3 6 2 9 0 3 "   y = " 1 3 2 2 1 2 " / > < a : p t   x = " 3 6 2 5 3 7 "   y = " 1 5 1 2 9 0 " / > < / a : c u b i c B e z T o > < a : c u b i c B e z T o > < a : p t   x = " 3 6 2 5 3 7 "   y = " 2 0 1 3 0 9 " / > < a : p t   x = " 4 0 3 0 8 5 "   y = " 2 4 1 8 5 7 " / > < a : p t   x = " 4 5 3 1 0 4 "   y = " 2 4 1 8 5 7 " / > < / a : c u b i c B e z T o > < a : c u b i c B e z T o > < a : p t   x = " 4 7 7 0 1 5 "   y = " 2 4 1 8 5 7 " / > < a : p t   x = " 4 9 8 7 6 1 "   y = " 2 3 2 5 9 2 " / > < a : p t   x = " 5 1 4 7 7 3 "   y = " 2 1 7 2 7 1 " / > < / a : c u b i c B e z T o > < a : c l o s e / > < a : m o v e T o > < a : p t   x = " 5 3 9 4 0 5 "   y = " 1 5 5 5 5 6 " / > < / a : m o v e T o > < a : c u b i c B e z T o > < a : p t   x = " 5 3 9 4 0 5 "   y = " 1 0 5 5 3 8 " / > < a : p t   x = " 4 9 8 8 5 6 "   y = " 6 4 9 8 9 " / > < a : p t   x = " 4 4 8 8 3 8 "   y = " 6 4 9 8 9 " / > < / a : c u b i c B e z T o > < a : c u b i c B e z T o > < a : p t   x = " 4 2 9 7 6 0 "   y = " 6 5 3 5 5 " / > < a : p t   x = " 4 0 5 6 1 4 "   y = " 6 0 1 2 1 " / > < a : p t   x = " 3 9 2 7 5 6 "   y = " 4 6 9 6 1 " / > < / a : c u b i c B e z T o > < a : c u b i c B e z T o > < a : p t   x = " 3 8 8 3 2 9 "   y = " 5 7 4 1 5 " / > < a : p t   x = " 3 8 1 7 7 8 "   y = " 6 7 1 5 3 " / > < a : p t   x = " 3 7 3 2 6 3 "   y = " 7 5 6 7 1 " / > < / a : c u b i c B e z T o > < a : l n T o > < a : p t   x = " 5 1 4 8 1 8 "   y = " 2 1 7 2 2 5 " / > < / a : l n T o > < a : c u b i c B e z T o > < a : p t   x = " 5 3 0 1 3 9 "   y = " 2 0 1 2 1 3 " / > < a : p t   x = " 5 3 9 4 0 5 "   y = " 1 7 9 4 6 7 " / > < a : p t   x = " 5 3 9 4 0 5 "   y = " 1 5 5 5 5 6 " / > < / a : c u b i c B e z T o > < a : c l o s e / > < a : m o v e T o > < a : p t   x = " 6 1 2 6 4 8 "   y = " 8 7 7 6 " / > < / a : m o v e T o > < a : c u b i c B e z T o > < a : p t   x = " 6 1 2 2 5 7 "   y = " 3 4 0 3 0 " / > < a : p t   x = " 6 0 2 3 2 6 "   y = " 5 9 1 0 1 " / > < a : p t   x = " 5 8 3 0 5 8 "   y = " 7 8 3 6 9 " / > < / a : c u b i c B e z T o > < a : c u b i c B e z T o > < a : p t   x = " 5 6 9 8 9 0 "   y = " 9 1 5 3 7 " / > < a : p t   x = " 5 5 4 0 1 4 "   y = " 1 0 0 3 4 3 " / > < a : p t   x = " 5 3 7 1 3 4 "   y = " 1 0 4 4 1 6 " / > < / a : c u b i c B e z T o > < a : c u b i c B e z T o > < a : p t   x = " 5 4 6 2 2 4 "   y = " 1 1 9 2 0 5 " / > < a : p t   x = " 5 5 1 2 1 4 "   y = " 1 3 6 6 4 3 " / > < a : p t   x = " 5 5 1 2 1 4 "   y = " 1 5 5 2 4 7 " / > < / a : c u b i c B e z T o > < a : c u b i c B e z T o > < a : p t   x = " 5 5 1 2 1 4 "   y = " 1 8 2 4 9 7 " / > < a : p t   x = " 5 4 0 5 0 9 "   y = " 2 0 7 2 4 7 " / > < a : p t   x = " 5 2 2 9 2 8 "   y = " 2 2 5 3 8 0 " / > < / a : c u b i c B e z T o > < a : l n T o > < a : p t   x = " 5 2 2 9 2 8 "   y = " 2 2 5 3 8 0 " / > < / a : l n T o > < a : c u b i c B e z T o > < a : p t   x = " 5 0 4 7 9 4 "   y = " 2 4 2 9 6 1 " / > < a : p t   x = " 4 8 0 0 4 4 "   y = " 2 5 3 6 6 7 " / > < a : p t   x = " 4 5 2 7 9 4 "   y = " 2 5 3 6 6 7 " / > < / a : c u b i c B e z T o > < a : c u b i c B e z T o > < a : p t   x = " 4 3 4 1 9 1 "   y = " 2 5 3 6 6 7 " / > < a : p t   x = " 4 1 6 7 5 3 "   y = " 2 4 8 6 7 7 " / > < a : p t   x = " 4 0 1 9 6 4 "   y = " 2 3 9 5 8 6 " / > < / a : c u b i c B e z T o > < a : c u b i c B e z T o > < a : p t   x = " 3 9 7 8 9 1 "   y = " 2 5 6 4 6 6 " / > < a : p t   x = " 3 8 9 0 8 4 "   y = " 2 7 2 3 4 2 " / > < a : p t   x = " 3 7 5 9 1 7 "   y = " 2 8 5 5 0 9 " / > < / a : c u b i c B e z T o > < a : c u b i c B e z T o > < a : p t   x = " 3 5 6 6 4 9 "   y = " 3 0 4 7 7 8 " / > < a : p t   x = " 3 3 1 5 7 8 "   y = " 3 1 4 7 0 9 " / > < a : p t   x = " 3 0 6 3 2 4 "   y = " 3 1 5 1 0 0 " / > < / a : c u b i c B e z T o > < a : l n T o > < a : p t   x = " 3 0 6 3 2 4 "   y = " 3 1 5 1 0 0 " / > < / a : l n T o > < a : c u b i c B e z T o > < a : p t   x = " 2 8 1 0 7 0 "   y = " 3 1 4 7 0 9 " / > < a : p t   x = " 2 5 5 9 9 9 "   y = " 3 0 4 7 7 8 " / > < a : p t   x = " 2 3 6 7 3 1 "   y = " 2 8 5 5 0 9 " / > < / a : c u b i c B e z T o > < a : c u b i c B e z T o > < a : p t   x = " 2 2 3 5 7 1 "   y = " 2 7 2 3 4 9 " / > < a : p t   x = " 2 1 4 7 6 6 "   y = " 2 5 6 4 8 2 " / > < a : p t   x = " 2 1 0 6 1 0 "   y = " 2 3 9 6 2 6 " / > < / a : c u b i c B e z T o > < a : c u b i c B e z T o > < a : p t   x = " 1 9 5 8 3 9 "   y = " 2 4 8 6 9 3 " / > < a : p t   x = " 1 7 8 4 2 7 "   y = " 2 5 3 6 6 6 " / > < a : p t   x = " 1 5 9 8 5 4 "   y = " 2 5 3 6 6 6 " / > < / a : c u b i c B e z T o > < a : c u b i c B e z T o > < a : p t   x = " 1 3 2 6 0 4 "   y = " 2 5 3 6 6 6 " / > < a : p t   x = " 1 0 7 8 5 4 "   y = " 2 4 2 9 6 1 " / > < a : p t   x = " 8 9 7 2 0 "   y = " 2 2 5 3 8 0 " / > < / a : c u b i c B e z T o > < a : l n T o > < a : p t   x = " 8 9 7 2 0 "   y = " 2 2 5 3 8 0 " / > < / a : l n T o > < a : c u b i c B e z T o > < a : p t   x = " 7 2 1 3 9 "   y = " 2 0 7 2 4 7 " / > < a : p t   x = " 6 1 4 3 4 "   y = " 1 8 2 4 9 7 " / > < a : p t   x = " 6 1 4 3 4 "   y = " 1 5 5 2 4 7 " / > < / a : c u b i c B e z T o > < a : c u b i c B e z T o > < a : p t   x = " 6 1 4 3 4 "   y = " 1 3 6 6 7 3 " / > < a : p t   x = " 6 6 4 0 7 "   y = " 1 1 9 2 6 2 " / > < a : p t   x = " 7 5 4 7 4 "   y = " 1 0 4 4 9 0 " / > < / a : c u b i c B e z T o > < a : c u b i c B e z T o > < a : p t   x = " 5 8 6 1 8 "   y = " 1 0 0 3 3 4 " / > < a : p t   x = " 4 2 7 5 1 "   y = " 9 1 5 3 0 " / > < a : p t   x = " 2 9 5 9 1 "   y = " 7 8 3 6 9 " / > < / a : c u b i c B e z T o > < a : c u b i c B e z T o > < a : p t   x = " 1 0 3 2 2 "   y = " 5 9 1 0 1 " / > < a : p t   x = " 3 9 1 "   y = " 3 4 0 3 0 " / > < a : p t   x = " 0 "   y = " 8 7 7 6 " / > < / a : c u b i c B e z T o > < a : l n T o > < a : p t   x = " 0 "   y = " 8 7 7 6 " / > < / a : l n T o > < a : l n T o > < a : p t   x = " 1 8 2 8 "   y = " 0 " / > < / a : l n T o > < a : l n T o > < a : p t   x = " 1 3 3 7 4 "   y = " 0 " / > < / a : l n T o > < a : c u b i c B e z T o > < a : p t   x = " 1 1 7 8 2 "   y = " 2 8 0 2 " / > < a : p t   x = " 1 1 5 6 7 "   y = " 5 7 7 1 " / > < a : p t   x = " 1 1 5 0 1 "   y = " 8 7 4 4 " / > < / a : c u b i c B e z T o > < a : l n T o > < a : p t   x = " 9 6 6 6 7 "   y = " 8 7 4 4 " / > < / a : l n T o > < a : l n T o > < a : p t   x = " 9 6 6 6 7 "   y = " 8 8 0 8 " / > < / a : l n T o > < a : l n T o > < a : p t   x = " 1 1 5 0 1 "   y = " 8 8 0 8 " / > < / a : l n T o > < a : c u b i c B e z T o > < a : p t   x = " 1 1 9 8 9 "   y = " 3 0 9 6 4 " / > < a : p t   x = " 2 0 8 1 5 "   y = " 5 2 8 9 3 " / > < a : p t   x = " 3 7 7 2 2 "   y = " 6 9 8 0 0 " / > < / a : c u b i c B e z T o > < a : c u b i c B e z T o > < a : p t   x = " 5 0 4 7 7 "   y = " 8 2 5 5 5 " / > < a : p t   x = " 6 6 0 9 1 "   y = " 9 0 7 1 1 " / > < a : p t   x = " 8 2 5 9 2 "   y = " 9 3 7 5 3 " / > < / a : c u b i c B e z T o > < a : c u b i c B e z T o > < a : p t   x = " 1 0 0 8 8 0 "   y = " 6 9 1 5 1 " / > < a : p t   x = " 1 3 0 2 2 8 "   y = " 5 3 4 3 3 " / > < a : p t   x = " 1 6 3 2 4 7 "   y = " 5 3 4 3 3 " / > < / a : c u b i c B e z T o > < a : c u b i c B e z T o > < a : p t   x = " 1 8 6 1 3 7 "   y = " 5 3 8 7 2 " / > < a : p t   x = " 2 0 1 2 6 2 "   y = " 5 0 9 8 4 " / > < a : p t   x = " 2 1 1 3 5 5 "   y = " 3 9 1 1 6 " / > < / a : c u b i c B e z T o > < a : c u b i c B e z T o > < a : p t   x = " 2 1 2 7 9 6 "   y = " 3 7 4 2 0 " / > < a : p t   x = " 2 1 4 1 3 5 "   y = " 3 5 5 4 2 " / > < a : p t   x = " 2 1 5 3 8 0 "   y = " 3 3 4 6 3 " / > < / a : c u b i c B e z T o > < a : l n T o > < a : p t   x = " 2 1 5 2 3 6 "   y = " 0 " / > < / a : l n T o > < a : l n T o > < a : p t   x = " 2 2 3 5 0 6 "   y = " 0 " / > < / a : l n T o > < a : c u b i c B e z T o > < a : p t   x = " 2 1 9 6 8 7 "   y = " 2 4 3 5 4 " / > < a : p t   x = " 2 2 7 7 7 7 "   y = " 4 9 7 5 0 " / > < a : p t   x = " 2 4 6 5 3 5 "   y = " 6 8 5 2 0 " / > < / a : c u b i c B e z T o > < a : l n T o > < a : p t   x = " 2 5 4 7 6 3 "   y = " 6 0 2 9 3 " / > < / a : l n T o > < a : c u b i c B e z T o > < a : p t   x = " 2 5 4 7 7 1 "   y = " 6 0 2 9 9 " / > < a : p t   x = " 2 5 4 7 7 8 "   y = " 6 0 3 0 7 " / > < a : p t   x = " 2 5 4 7 8 6 "   y = " 6 0 3 1 5 " / > < / a : c u b i c B e z T o > < a : l n T o > < a : p t   x = " 2 5 4 8 0 8 "   y = " 6 0 3 3 8 " / > < / a : l n T o > < a : l n T o > < a : p t   x = " 2 4 6 5 8 0 "   y = " 6 8 5 6 5 " / > < / a : l n T o > < a : c u b i c B e z T o > < a : p t   x = " 2 7 9 5 8 2 "   y = " 1 0 1 5 4 7 " / > < a : p t   x = " 3 3 3 0 6 6 "   y = " 1 0 1 5 4 7 " / > < a : p t   x = " 3 6 6 0 6 8 "   y = " 6 8 5 6 5 " / > < / a : c u b i c B e z T o > < a : l n T o > < a : p t   x = " 3 5 7 8 4 0 "   y = " 6 0 3 3 8 " / > < / a : l n T o > < a : c u b i c B e z T o > < a : p t   x = " 3 5 7 8 4 7 "   y = " 6 0 3 3 0 " / > < a : p t   x = " 3 5 7 8 5 5 "   y = " 6 0 3 2 2 " / > < a : p t   x = " 3 5 7 8 6 2 "   y = " 6 0 3 1 5 " / > < / a : c u b i c B e z T o > < a : l n T o > < a : p t   x = " 3 5 7 8 8 5 "   y = " 6 0 2 9 3 " / > < / a : l n T o > < a : l n T o > < a : p t   x = " 3 6 6 1 1 3 "   y = " 6 8 5 2 0 " / > < / a : l n T o > < a : c u b i c B e z T o > < a : p t   x = " 3 8 4 8 7 1 "   y = " 4 9 7 5 0 " / > < a : p t   x = " 3 9 2 9 6 1 "   y = " 2 4 3 5 4 " / > < a : p t   x = " 3 8 9 1 4 2 "   y = " 0 " / > < / a : c u b i c B e z T o > < a : l n T o > < a : p t   x = " 3 9 7 3 3 7 "   y = " 0 " / > < / a : l n T o > < a : c u b i c B e z T o > < a : p t   x = " 4 0 1 4 7 9 "   y = " 1 1 0 9 4 " / > < a : p t   x = " 4 0 0 5 4 8 "   y = " 2 2 6 6 8 " / > < a : p t   x = " 3 9 7 4 8 1 "   y = " 3 3 7 9 0 " / > < / a : c u b i c B e z T o > < a : c u b i c B e z T o > < a : p t   x = " 4 0 7 4 3 9 "   y = " 5 0 1 4 2 " / > < a : p t   x = " 4 2 3 4 1 7 "   y = " 5 3 9 3 2 " / > < a : p t   x = " 4 4 9 4 0 1 "   y = " 5 3 4 3 3 " / > < / a : c u b i c B e z T o > < a : c u b i c B e z T o > < a : p t   x = " 4 8 2 4 0 7 "   y = " 5 3 4 3 4 " / > < a : p t   x = " 5 1 1 7 4 6 "   y = " 6 9 1 4 0 " / > < a : p t   x = " 5 3 0 0 3 5 "   y = " 9 3 7 2 7 " / > < / a : c u b i c B e z T o > < a : c u b i c B e z T o > < a : p t   x = " 5 4 6 5 4 3 "   y = " 9 0 7 1 8 " / > < a : p t   x = " 5 6 2 1 6 5 "   y = " 8 2 5 6 1 " / > < a : p t   x = " 5 7 4 9 2 6 "   y = " 6 9 8 0 0 " / > < / a : c u b i c B e z T o > < a : c u b i c B e z T o > < a : p t   x = " 5 9 1 8 3 3 "   y = " 5 2 8 9 3 " / > < a : p t   x = " 6 0 0 6 5 8 "   y = " 3 0 9 6 4 " / > < a : p t   x = " 6 0 1 1 4 7 "   y = " 8 8 0 8 " / > < / a : c u b i c B e z T o > < a : l n T o > < a : p t   x = " 5 1 5 9 8 2 "   y = " 8 8 0 8 " / > < / a : l n T o > < a : l n T o > < a : p t   x = " 5 1 5 9 8 1 "   y = " 8 7 4 4 " / > < / a : l n T o > < a : l n T o > < a : p t   x = " 6 0 1 1 4 7 "   y = " 8 7 4 4 " / > < / a : l n T o > < a : l n T o > < a : p t   x = " 5 9 9 2 7 4 "   y = " 0 " / > < / a : l n T o > < a : l n T o > < a : p t   x = " 6 1 0 8 2 0 "   y = " 0 " / > < / a : l n T o > < a : c u b i c B e z T o > < a : p t   x = " 6 1 2 4 2 3 "   y = " 2 8 2 6 " / > < a : p t   x = " 6 1 2 6 0 2 "   y = " 5 8 0 0 " / > < a : p t   x = " 6 1 2 6 4 8 "   y = " 8 7 7 6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4 8 "   n a m e = " O v a l   1 7 0 2 " > < a : e x t L s t > < a : e x t   u r i = " { 0 0 6 9 4 1 2 0 - C E 9 4 - 4 A 5 7 - B 3 6 2 - B C F 7 5 7 B 3 2 3 D 6 } " > < a 1 6 : c r e a t i o n I d   x m l n s : a 1 6 = " h t t p : / / s c h e m a s . m i c r o s o f t . c o m / o f f i c e / d r a w i n g / 2 0 1 0 / m a i n "   i d = " { F B C 5 8 B 2 0 - A D 9 F - 4 A 6 2 - 8 9 F 5 - 9 E 4 D 0 C C B A C 8 6 } " / > < / a : e x t > < / a : e x t L s t > < / p : c N v P r > < p : c N v S p P r / > < p : n v P r / > < / p : n v S p P r > < p : s p P r > < a : x f r m   r o t = " 0 " > < a : o f f   x = " 3 7 7 4 5 9 "   y = " 1 2 1 1 3 5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1 4 9 "   n a m e = " T e a r d r o p   3 " > < a : e x t L s t > < a : e x t   u r i = " { 8 5 5 4 5 D 5 B - 1 6 9 6 - 4 D A D - B 6 B D - 7 0 F 0 5 C 3 8 3 4 9 4 } " > < a 1 6 : c r e a t i o n I d   x m l n s : a 1 6 = " h t t p : / / s c h e m a s . m i c r o s o f t . c o m / o f f i c e / d r a w i n g / 2 0 1 0 / m a i n "   i d = " { 7 6 A D 5 A 4 1 - 7 1 7 A - 4 6 E F - B 6 7 4 - 4 5 9 4 4 3 4 6 5 C D 2 } " / > < / a : e x t > < / a : e x t L s t > < / p : c N v P r > < p : c N v S p P r / > < p : n v P r / > < / p : n v S p P r > < p : s p P r > < a : x f r m   f l i p H = " t r u e "   f l i p V = " t r u e "   r o t = " 5 4 0 0 0 0 0 " > < a : o f f   x = " 1 3 8 7 5 3 1 "   y = " 9 5 5 0 3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5 0 "   n a m e = " T e a r d r o p   3 " > < a : e x t L s t > < a : e x t   u r i = " { 3 3 3 7 B 9 1 B - 7 5 9 C - 4 5 2 4 - A 2 D E - 2 F C 7 A 9 8 E 9 6 D 6 } " > < a 1 6 : c r e a t i o n I d   x m l n s : a 1 6 = " h t t p : / / s c h e m a s . m i c r o s o f t . c o m / o f f i c e / d r a w i n g / 2 0 1 0 / m a i n "   i d = " { 1 0 5 5 3 3 8 6 - E 7 8 2 - 4 F 9 5 - A A C 0 - 7 5 B C 4 6 6 1 9 C 4 7 } " / > < / a : e x t > < / a : e x t L s t > < / p : c N v P r > < p : c N v S p P r / > < p : n v P r / > < / p : n v S p P r > < p : s p P r > < a : x f r m   f l i p H = " t r u e "   f l i p V = " t r u e "   r o t = " 5 4 0 0 0 0 0 " > < a : o f f   x = " 2 2 3 0 0 7 2 "   y = " 9 5 5 0 3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5 1 "   n a m e = " T e a r d r o p   3 " > < a : e x t L s t > < a : e x t   u r i = " { F 9 A 0 6 1 8 6 - F 9 2 D - 4 7 5 5 - 9 9 C 9 - 4 8 A 7 6 A A F 2 2 5 3 } " > < a 1 6 : c r e a t i o n I d   x m l n s : a 1 6 = " h t t p : / / s c h e m a s . m i c r o s o f t . c o m / o f f i c e / d r a w i n g / 2 0 1 0 / m a i n "   i d = " { 5 C F 4 8 F 0 A - 4 0 1 3 - 4 2 3 8 - A A 4 F - 4 7 1 4 7 7 A A A 2 9 C } " / > < / a : e x t > < / a : e x t L s t > < / p : c N v P r > < p : c N v S p P r / > < p : n v P r / > < / p : n v S p P r > < p : s p P r > < a : x f r m   f l i p H = " t r u e "   f l i p V = " t r u e "   r o t = " 5 4 0 0 0 0 0 " > < a : o f f   x = " 3 0 7 2 6 1 2 "   y = " 9 5 5 0 3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5 2 "   n a m e = " T e a r d r o p   3 " > < a : e x t L s t > < a : e x t   u r i = " { E 9 F C 5 8 3 A - A D 9 4 - 4 0 B B - B 4 3 1 - F 5 3 A 6 6 7 B 1 6 8 C } " > < a 1 6 : c r e a t i o n I d   x m l n s : a 1 6 = " h t t p : / / s c h e m a s . m i c r o s o f t . c o m / o f f i c e / d r a w i n g / 2 0 1 0 / m a i n "   i d = " { 0 1 D B D D 3 8 - 4 C 7 0 - 4 3 4 E - B 0 9 9 - 6 9 3 D 0 9 B 6 A 2 4 E } " / > < / a : e x t > < / a : e x t L s t > < / p : c N v P r > < p : c N v S p P r / > < p : n v P r / > < / p : n v S p P r > < p : s p P r > < a : x f r m   f l i p H = " t r u e "   f l i p V = " t r u e "   r o t = " 5 4 0 0 0 0 0 " > < a : o f f   x = " 3 9 1 5 1 5 2 "   y = " 9 5 5 0 3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5 3 "   n a m e = " T e a r d r o p   3 " > < a : e x t L s t > < a : e x t   u r i = " { 5 B E 8 7 3 E 6 - 0 9 C 9 - 4 9 4 E - 8 6 4 4 - 6 5 F 9 F D B 5 1 3 E 9 } " > < a 1 6 : c r e a t i o n I d   x m l n s : a 1 6 = " h t t p : / / s c h e m a s . m i c r o s o f t . c o m / o f f i c e / d r a w i n g / 2 0 1 0 / m a i n "   i d = " { C B 5 9 A 0 9 6 - 3 4 4 6 - 4 5 E B - B 3 1 0 - 1 4 C F C 9 F 5 6 E 9 3 } " / > < / a : e x t > < / a : e x t L s t > < / p : c N v P r > < p : c N v S p P r / > < p : n v P r / > < / p : n v S p P r > < p : s p P r > < a : x f r m   f l i p H = " t r u e "   f l i p V = " t r u e "   r o t = " 5 4 0 0 0 0 0 " > < a : o f f   x = " 4 7 5 7 6 9 2 "   y = " 9 5 5 0 3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5 4 "   n a m e = " T e a r d r o p   3 " > < a : e x t L s t > < a : e x t   u r i = " { 4 4 6 A 7 B 0 7 - 5 6 B 4 - 4 1 E 2 - B 2 5 4 - 9 3 F F 9 A 6 D 1 7 8 3 } " > < a 1 6 : c r e a t i o n I d   x m l n s : a 1 6 = " h t t p : / / s c h e m a s . m i c r o s o f t . c o m / o f f i c e / d r a w i n g / 2 0 1 0 / m a i n "   i d = " { E C 6 0 3 5 E D - 8 8 F A - 4 2 3 F - B 2 6 6 - E 0 D 1 6 9 6 9 9 1 0 3 } " / > < / a : e x t > < / a : e x t L s t > < / p : c N v P r > < p : c N v S p P r / > < p : n v P r / > < / p : n v S p P r > < p : s p P r > < a : x f r m   f l i p H = " t r u e "   f l i p V = " t r u e "   r o t = " 5 4 0 0 0 0 0 " > < a : o f f   x = " 5 6 0 0 2 3 2 "   y = " 9 5 5 0 3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5 5 "   n a m e = " O v a l   1 7 0 9 " > < a : e x t L s t > < a : e x t   u r i = " { 4 F 1 F E E 9 9 - D F 2 E - 4 0 6 A - A D E 9 - 3 B 9 A 0 A F 7 6 9 A D } " > < a 1 6 : c r e a t i o n I d   x m l n s : a 1 6 = " h t t p : / / s c h e m a s . m i c r o s o f t . c o m / o f f i c e / d r a w i n g / 2 0 1 0 / m a i n "   i d = " { 9 0 7 0 3 2 C D - 7 D D B - 4 C 0 C - B 7 1 0 - 3 C 0 8 B 5 3 1 8 0 E A } " / > < / a : e x t > < / a : e x t L s t > < / p : c N v P r > < p : c N v S p P r / > < p : n v P r / > < / p : n v S p P r > < p : s p P r > < a : x f r m   r o t = " 0 " > < a : o f f   x = " 1 2 2 0 3 3 9 "   y = " 1 2 1 1 3 5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1 5 6 "   n a m e = " O v a l   1 7 1 0 " > < a : e x t L s t > < a : e x t   u r i = " { E 1 9 A C 9 3 1 - 3 4 6 6 - 4 D A 2 - A 0 D 2 - 4 1 E 0 E F F B A 8 1 F } " > < a 1 6 : c r e a t i o n I d   x m l n s : a 1 6 = " h t t p : / / s c h e m a s . m i c r o s o f t . c o m / o f f i c e / d r a w i n g / 2 0 1 0 / m a i n "   i d = " { 4 6 D 7 E B 8 3 - C 8 7 A - 4 E 7 B - A 9 F 0 - 7 F 6 A 6 D 8 7 B 3 B D } " / > < / a : e x t > < / a : e x t L s t > < / p : c N v P r > < p : c N v S p P r / > < p : n v P r / > < / p : n v S p P r > < p : s p P r > < a : x f r m   r o t = " 0 " > < a : o f f   x = " 2 0 6 3 2 1 8 "   y = " 1 2 1 1 3 5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1 5 7 "   n a m e = " O v a l   1 7 1 1 " > < a : e x t L s t > < a : e x t   u r i = " { F 7 C 2 7 7 2 2 - 8 D F 1 - 4 0 3 B - B 8 E 0 - F A 2 7 E 6 5 D 9 D 4 0 } " > < a 1 6 : c r e a t i o n I d   x m l n s : a 1 6 = " h t t p : / / s c h e m a s . m i c r o s o f t . c o m / o f f i c e / d r a w i n g / 2 0 1 0 / m a i n "   i d = " { E C 9 6 4 0 0 9 - 5 3 7 8 - 4 B A 6 - A 0 9 E - 9 6 4 A F 1 A 5 B 1 8 0 } " / > < / a : e x t > < / a : e x t L s t > < / p : c N v P r > < p : c N v S p P r / > < p : n v P r / > < / p : n v S p P r > < p : s p P r > < a : x f r m   r o t = " 0 " > < a : o f f   x = " 2 9 0 6 0 9 9 "   y = " 1 2 1 1 3 5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1 5 8 "   n a m e = " O v a l   1 7 1 2 " > < a : e x t L s t > < a : e x t   u r i = " { D D 6 2 0 F 0 1 - E B E E - 4 F D B - 9 9 9 B - C 8 D 1 3 6 F F 3 2 4 F } " > < a 1 6 : c r e a t i o n I d   x m l n s : a 1 6 = " h t t p : / / s c h e m a s . m i c r o s o f t . c o m / o f f i c e / d r a w i n g / 2 0 1 0 / m a i n "   i d = " { 9 1 C 2 8 7 5 2 - B 0 4 E - 4 C 9 A - 8 0 3 0 - 4 C E 3 8 E F 6 D C 3 0 } " / > < / a : e x t > < / a : e x t L s t > < / p : c N v P r > < p : c N v S p P r / > < p : n v P r / > < / p : n v S p P r > < p : s p P r > < a : x f r m   r o t = " 0 " > < a : o f f   x = " 3 7 4 8 9 7 8 "   y = " 1 2 1 1 3 5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1 5 9 "   n a m e = " O v a l   1 7 1 3 " > < a : e x t L s t > < a : e x t   u r i = " { E 2 2 9 4 B 3 6 - 0 E 9 F - 4 7 0 D - 9 4 4 B - C 7 F 3 7 5 2 7 3 9 C A } " > < a 1 6 : c r e a t i o n I d   x m l n s : a 1 6 = " h t t p : / / s c h e m a s . m i c r o s o f t . c o m / o f f i c e / d r a w i n g / 2 0 1 0 / m a i n "   i d = " { 9 E B 0 1 C A 0 - 6 C 5 A - 4 B 9 B - B B 8 3 - 3 9 F E A A A 3 B 7 0 F } " / > < / a : e x t > < / a : e x t L s t > < / p : c N v P r > < p : c N v S p P r / > < p : n v P r / > < / p : n v S p P r > < p : s p P r > < a : x f r m   r o t = " 0 " > < a : o f f   x = " 4 5 9 1 8 5 9 "   y = " 1 2 1 1 3 5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1 6 0 "   n a m e = " O v a l   1 7 1 4 " > < a : e x t L s t > < a : e x t   u r i = " { A 1 1 6 A B 9 0 - 9 3 6 5 - 4 1 3 3 - B 5 F A - 9 B C B 3 B D 1 E 5 6 6 } " > < a 1 6 : c r e a t i o n I d   x m l n s : a 1 6 = " h t t p : / / s c h e m a s . m i c r o s o f t . c o m / o f f i c e / d r a w i n g / 2 0 1 0 / m a i n "   i d = " { 4 C F 2 A 9 A 1 - 7 D 6 4 - 4 E B 7 - B 6 F 1 - D C 6 F 6 1 D D 9 6 6 E } " / > < / a : e x t > < / a : e x t L s t > < / p : c N v P r > < p : c N v S p P r / > < p : n v P r / > < / p : n v S p P r > < p : s p P r > < a : x f r m   r o t = " 0 " > < a : o f f   x = " 5 4 3 4 7 3 9 "   y = " 1 2 1 1 3 5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1 6 1 "   n a m e = " O v a l   1 7 1 5 " > < a : e x t L s t > < a : e x t   u r i = " { 4 0 A 5 A 3 5 4 - 6 6 E D - 4 3 B 6 - B 5 2 F - 4 7 C 0 9 6 A 0 1 5 D 5 } " > < a 1 6 : c r e a t i o n I d   x m l n s : a 1 6 = " h t t p : / / s c h e m a s . m i c r o s o f t . c o m / o f f i c e / d r a w i n g / 2 0 1 0 / m a i n "   i d = " { 7 C A B D 5 3 9 - 0 1 8 B - 4 2 1 9 - B B 1 8 - C 1 9 2 3 E 0 2 2 7 8 C } " / > < / a : e x t > < / a : e x t L s t > < / p : c N v P r > < p : c N v S p P r / > < p : n v P r / > < / p : n v S p P r > < p : s p P r > < a : x f r m   r o t = " 0 " > < a : o f f   x = " 6 2 7 7 6 1 9 "   y = " 1 2 1 1 3 5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1 6 2 "   n a m e = " T e a r d r o p   3 " > < a : e x t L s t > < a : e x t   u r i = " { D 2 5 8 9 0 9 F - C 4 3 4 - 4 1 B 1 - B C 0 C - 7 A 5 3 7 8 C 2 8 2 0 D } " > < a 1 6 : c r e a t i o n I d   x m l n s : a 1 6 = " h t t p : / / s c h e m a s . m i c r o s o f t . c o m / o f f i c e / d r a w i n g / 2 0 1 0 / m a i n "   i d = " { 3 A 3 9 A B A 5 - 5 0 D 2 - 4 3 4 B - B 5 6 E - 9 2 2 D 7 6 1 E D 9 1 C } " / > < / a : e x t > < / a : e x t L s t > < / p : c N v P r > < p : c N v S p P r / > < p : n v P r / > < / p : n v S p P r > < p : s p P r > < a : x f r m   f l i p H = " t r u e "   f l i p V = " t r u e "   r o t = " 5 4 0 0 0 0 0 " > < a : o f f   x = " 8 1 2 7 8 5 2 "   y = " 9 5 5 0 3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6 3 "   n a m e = " O v a l   1 7 1 7 " > < a : e x t L s t > < a : e x t   u r i = " { 1 4 0 4 7 B C 6 - A 6 F A - 4 B 3 5 - B 1 4 7 - 3 A 3 0 A 3 9 0 5 9 F E } " > < a 1 6 : c r e a t i o n I d   x m l n s : a 1 6 = " h t t p : / / s c h e m a s . m i c r o s o f t . c o m / o f f i c e / d r a w i n g / 2 0 1 0 / m a i n "   i d = " { A 1 7 7 D D E 5 - C 2 0 2 - 4 8 0 D - B 6 3 D - 9 8 B A 4 C 6 B F 9 B 6 } " / > < / a : e x t > < / a : e x t L s t > < / p : c N v P r > < p : c N v S p P r / > < p : n v P r / > < / p : n v S p P r > < p : s p P r > < a : x f r m   r o t = " 0 " > < a : o f f   x = " 8 8 0 6 2 5 9 "   y = " 1 2 1 1 3 5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1 6 4 "   n a m e = " T e a r d r o p   3 " > < a : e x t L s t > < a : e x t   u r i = " { 7 5 0 8 7 0 9 F - 3 4 6 A - 4 C 3 6 - B E C 1 - 2 5 6 D 1 D 2 0 8 E 2 E } " > < a 1 6 : c r e a t i o n I d   x m l n s : a 1 6 = " h t t p : / / s c h e m a s . m i c r o s o f t . c o m / o f f i c e / d r a w i n g / 2 0 1 0 / m a i n "   i d = " { 8 5 3 C B 6 E C - D 2 2 E - 4 7 8 F - A 1 6 C - F C 4 3 7 F D A 3 8 3 3 } " / > < / a : e x t > < / a : e x t L s t > < / p : c N v P r > < p : c N v S p P r / > < p : n v P r / > < / p : n v S p P r > < p : s p P r > < a : x f r m   f l i p H = " t r u e "   f l i p V = " t r u e "   r o t = " 5 4 0 0 0 0 0 " > < a : o f f   x = " 7 2 8 5 3 1 2 "   y = " 9 5 5 0 3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6 5 "   n a m e = " O v a l   1 7 1 9 " > < a : e x t L s t > < a : e x t   u r i = " { 5 0 7 B F 4 D 9 - 8 1 D 8 - 4 B D 2 - B 7 6 7 - 8 0 2 B F F 6 2 B 0 0 B } " > < a 1 6 : c r e a t i o n I d   x m l n s : a 1 6 = " h t t p : / / s c h e m a s . m i c r o s o f t . c o m / o f f i c e / d r a w i n g / 2 0 1 0 / m a i n "   i d = " { F 6 3 2 A 6 7 C - 2 E 6 3 - 4 2 7 3 - 9 3 A B - 4 0 D C 6 6 9 7 4 3 2 6 } " / > < / a : e x t > < / a : e x t L s t > < / p : c N v P r > < p : c N v S p P r / > < p : n v P r / > < / p : n v S p P r > < p : s p P r > < a : x f r m   r o t = " 0 " > < a : o f f   x = " 7 9 6 3 3 7 9 "   y = " 1 2 1 1 3 5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1 6 6 "   n a m e = " T e a r d r o p   3 " > < a : e x t L s t > < a : e x t   u r i = " { A 3 4 1 3 8 8 0 - 9 1 8 F - 4 F 6 D - 9 3 2 B - 4 1 E 6 D 0 3 8 9 9 6 6 } " > < a 1 6 : c r e a t i o n I d   x m l n s : a 1 6 = " h t t p : / / s c h e m a s . m i c r o s o f t . c o m / o f f i c e / d r a w i n g / 2 0 1 0 / m a i n "   i d = " { 3 A A 8 6 2 F 7 - 6 B 3 4 - 4 1 4 9 - 8 F B 9 - 9 3 3 1 B 9 3 D 1 2 5 1 } " / > < / a : e x t > < / a : e x t L s t > < / p : c N v P r > < p : c N v S p P r / > < p : n v P r / > < / p : n v S p P r > < p : s p P r > < a : x f r m   f l i p H = " t r u e "   f l i p V = " t r u e "   r o t = " 5 4 0 0 0 0 0 " > < a : o f f   x = " 9 8 1 2 9 3 3 "   y = " 9 5 5 0 3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6 7 "   n a m e = " O v a l   1 7 2 1 " > < a : e x t L s t > < a : e x t   u r i = " { 6 A B 3 B 9 5 E - 3 E 2 5 - 4 F D A - B 2 4 0 - F 9 E E 9 7 2 1 E 3 C 0 } " > < a 1 6 : c r e a t i o n I d   x m l n s : a 1 6 = " h t t p : / / s c h e m a s . m i c r o s o f t . c o m / o f f i c e / d r a w i n g / 2 0 1 0 / m a i n "   i d = " { E 2 6 E D 0 B 5 - D 6 1 7 - 4 D C 2 - B 4 7 A - 0 0 8 8 2 A 0 B 9 F 7 0 } " / > < / a : e x t > < / a : e x t L s t > < / p : c N v P r > < p : c N v S p P r / > < p : n v P r / > < / p : n v S p P r > < p : s p P r > < a : x f r m   r o t = " 0 " > < a : o f f   x = " 1 0 4 9 2 0 1 9 "   y = " 1 2 1 1 3 5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1 6 8 "   n a m e = " T e a r d r o p   3 " > < a : e x t L s t > < a : e x t   u r i = " { E 5 5 B B 1 1 1 - 1 7 1 7 - 4 5 0 5 - 9 D 4 0 - 8 B 6 F A 0 8 B 3 9 0 D } " > < a 1 6 : c r e a t i o n I d   x m l n s : a 1 6 = " h t t p : / / s c h e m a s . m i c r o s o f t . c o m / o f f i c e / d r a w i n g / 2 0 1 0 / m a i n "   i d = " { 0 1 B D 2 7 7 2 - 3 6 5 6 - 4 7 7 1 - 9 3 4 A - C E 5 B D A 1 E E 8 7 3 } " / > < / a : e x t > < / a : e x t L s t > < / p : c N v P r > < p : c N v S p P r / > < p : n v P r / > < / p : n v S p P r > < p : s p P r > < a : x f r m   f l i p H = " t r u e "   f l i p V = " t r u e "   r o t = " 5 4 0 0 0 0 0 " > < a : o f f   x = " 8 9 7 0 3 9 2 "   y = " 9 5 5 0 3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6 9 "   n a m e = " O v a l   1 7 2 3 " > < a : e x t L s t > < a : e x t   u r i = " { 3 0 F B 8 2 E 3 - 8 1 D 9 - 4 0 8 E - 9 A E C - F D 3 1 7 3 2 9 B 5 D A } " > < a 1 6 : c r e a t i o n I d   x m l n s : a 1 6 = " h t t p : / / s c h e m a s . m i c r o s o f t . c o m / o f f i c e / d r a w i n g / 2 0 1 0 / m a i n "   i d = " { 6 0 4 7 5 D 0 F - 2 0 5 9 - 4 8 F 4 - A 9 8 7 - 4 E 7 2 3 0 B F 7 D D 3 } " / > < / a : e x t > < / a : e x t L s t > < / p : c N v P r > < p : c N v S p P r / > < p : n v P r / > < / p : n v S p P r > < p : s p P r > < a : x f r m   r o t = " 0 " > < a : o f f   x = " 9 6 4 9 1 3 9 "   y = " 1 2 1 1 3 5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1 7 0 "   n a m e = " T e a r d r o p   3 " > < a : e x t L s t > < a : e x t   u r i = " { 0 E 1 6 8 2 B 5 - 2 E 1 F - 4 4 B 9 - 8 3 E A - C 0 9 0 E 3 2 2 3 2 7 9 } " > < a 1 6 : c r e a t i o n I d   x m l n s : a 1 6 = " h t t p : / / s c h e m a s . m i c r o s o f t . c o m / o f f i c e / d r a w i n g / 2 0 1 0 / m a i n "   i d = " { D A A 2 C 2 7 B - E 8 9 F - 4 4 4 4 - 8 3 E 7 - A B F 5 A 9 E 7 3 0 5 8 } " / > < / a : e x t > < / a : e x t L s t > < / p : c N v P r > < p : c N v S p P r / > < p : n v P r / > < / p : n v S p P r > < p : s p P r > < a : x f r m   f l i p H = " t r u e "   f l i p V = " t r u e "   r o t = " 5 4 0 0 0 0 0 " > < a : o f f   x = " 1 1 4 9 8 0 1 1 "   y = " 9 5 5 0 3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7 1 "   n a m e = " T e a r d r o p   3 " > < a : e x t L s t > < a : e x t   u r i = " { 1 9 7 B 2 7 B 2 - A A F 8 - 4 A C F - B 3 D C - 3 5 3 1 B C 8 4 E 0 2 0 } " > < a 1 6 : c r e a t i o n I d   x m l n s : a 1 6 = " h t t p : / / s c h e m a s . m i c r o s o f t . c o m / o f f i c e / d r a w i n g / 2 0 1 0 / m a i n "   i d = " { D E 8 1 3 F 3 F - 1 C 0 0 - 4 3 9 F - B 0 F A - A 7 C 4 8 5 7 B F D 2 5 } " / > < / a : e x t > < / a : e x t L s t > < / p : c N v P r > < p : c N v S p P r / > < p : n v P r / > < / p : n v S p P r > < p : s p P r > < a : x f r m   f l i p H = " t r u e "   f l i p V = " t r u e "   r o t = " 5 4 0 0 0 0 0 " > < a : o f f   x = " 1 0 6 5 5 4 7 2 "   y = " 9 5 5 0 3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7 2 "   n a m e = " O v a l   1 7 2 6 " > < a : e x t L s t > < a : e x t   u r i = " { E C 5 3 7 6 C 1 - 2 9 2 7 - 4 8 E 0 - 8 A 2 E - 0 5 7 9 6 7 3 E F C D 4 } " > < a 1 6 : c r e a t i o n I d   x m l n s : a 1 6 = " h t t p : / / s c h e m a s . m i c r o s o f t . c o m / o f f i c e / d r a w i n g / 2 0 1 0 / m a i n "   i d = " { A F D 2 A A 9 5 - 9 4 8 4 - 4 7 B B - B 8 6 5 - 2 E B 3 A 7 1 2 E 4 B 2 } " / > < / a : e x t > < / a : e x t L s t > < / p : c N v P r > < p : c N v S p P r / > < p : n v P r / > < / p : n v S p P r > < p : s p P r > < a : x f r m   r o t = " 0 " > < a : o f f   x = " 1 1 3 3 4 8 9 9 "   y = " 1 2 1 1 3 5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1 7 3 "   n a m e = " T e a r d r o p   3 " > < a : e x t L s t > < a : e x t   u r i = " { E E 6 7 C 9 9 8 - 3 9 8 5 - 4 9 0 B - 9 0 A 3 - 0 9 5 0 D 8 0 D 7 C 7 8 } " > < a 1 6 : c r e a t i o n I d   x m l n s : a 1 6 = " h t t p : / / s c h e m a s . m i c r o s o f t . c o m / o f f i c e / d r a w i n g / 2 0 1 0 / m a i n "   i d = " { 1 7 5 8 2 E 7 8 - 6 0 3 2 - 4 6 1 3 - 9 C 5 6 - 9 E 5 1 E 4 D 0 0 9 A 7 } " / > < / a : e x t > < / a : e x t L s t > < / p : c N v P r > < p : c N v S p P r / > < p : n v P r / > < / p : n v S p P r > < p : s p P r > < a : x f r m   f l i p H = " t r u e "   f l i p V = " t r u e "   r o t = " 5 4 0 0 0 0 0 " > < a : o f f   x = " 5 4 4 9 9 2 "   y = " 9 5 5 0 3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7 4 "   n a m e = " O v a l   1 7 2 8 " > < a : e x t L s t > < a : e x t   u r i = " { D B 0 5 7 5 8 7 - F 9 F D - 4 8 6 E - 8 F 1 2 - B 2 9 A 0 6 8 F 2 F E D } " > < a 1 6 : c r e a t i o n I d   x m l n s : a 1 6 = " h t t p : / / s c h e m a s . m i c r o s o f t . c o m / o f f i c e / d r a w i n g / 2 0 1 0 / m a i n "   i d = " { 6 8 2 8 6 7 6 4 - 1 B C 9 - 4 4 3 0 - 9 B 8 0 - A 9 1 2 D C A D 9 F 5 3 } " / > < / a : e x t > < / a : e x t L s t > < / p : c N v P r > < p : c N v S p P r / > < p : n v P r / > < / p : n v S p P r > < p : s p P r > < a : x f r m   r o t = " 0 " > < a : o f f   x = " 6 6 6 4 5 1 0 "   y = " 1 1 7 7 1 9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7 5 "   n a m e = " O v a l   1 7 2 9 " > < a : e x t L s t > < a : e x t   u r i = " { A 1 A 3 F 3 9 2 - 3 5 E E - 4 F 4 5 - A 4 E F - B D 2 5 2 5 F F 5 1 0 3 } " > < a 1 6 : c r e a t i o n I d   x m l n s : a 1 6 = " h t t p : / / s c h e m a s . m i c r o s o f t . c o m / o f f i c e / d r a w i n g / 2 0 1 0 / m a i n "   i d = " { A D 3 7 3 4 7 A - E 0 C 5 - 4 F D 0 - 9 1 9 7 - 3 A 0 D 2 2 3 7 F 1 D 3 } " / > < / a : e x t > < / a : e x t L s t > < / p : c N v P r > < p : c N v S p P r / > < p : n v P r / > < / p : n v S p P r > < p : s p P r > < a : x f r m   r o t = " 0 " > < a : o f f   x = " 7 6 6 7 3 1 "   y = " 1 1 7 7 1 9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7 6 "   n a m e = " O v a l   1 7 3 0 " > < a : e x t L s t > < a : e x t   u r i = " { 1 2 1 8 8 0 E 5 - F 2 3 D - 4 E D B - A A A 6 - 1 8 8 B 5 B D 2 A 6 5 B } " > < a 1 6 : c r e a t i o n I d   x m l n s : a 1 6 = " h t t p : / / s c h e m a s . m i c r o s o f t . c o m / o f f i c e / d r a w i n g / 2 0 1 0 / m a i n "   i d = " { 7 2 C B 7 5 0 7 - C C C 1 - 4 9 8 7 - A 0 D 0 - E D 3 A F 6 3 B 2 0 D A } " / > < / a : e x t > < / a : e x t L s t > < / p : c N v P r > < p : c N v S p P r / > < p : n v P r / > < / p : n v S p P r > < p : s p P r > < a : x f r m   r o t = " 0 " > < a : o f f   x = " 1 6 0 9 2 7 1 "   y = " 1 1 7 7 1 9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7 7 "   n a m e = " O v a l   1 7 3 1 " > < a : e x t L s t > < a : e x t   u r i = " { 7 C 5 4 4 B 1 4 - 9 4 1 5 - 4 3 5 8 - A F 2 B - 6 7 2 8 3 6 5 9 6 9 7 1 } " > < a 1 6 : c r e a t i o n I d   x m l n s : a 1 6 = " h t t p : / / s c h e m a s . m i c r o s o f t . c o m / o f f i c e / d r a w i n g / 2 0 1 0 / m a i n "   i d = " { B C 4 7 D B 4 0 - 8 2 2 2 - 4 9 8 D - 9 E 2 4 - A 7 C 8 C B 3 C 6 C 7 7 } " / > < / a : e x t > < / a : e x t L s t > < / p : c N v P r > < p : c N v S p P r / > < p : n v P r / > < / p : n v S p P r > < p : s p P r > < a : x f r m   r o t = " 0 " > < a : o f f   x = " 2 4 5 1 8 1 0 "   y = " 1 1 7 7 1 9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7 8 "   n a m e = " O v a l   1 7 3 2 " > < a : e x t L s t > < a : e x t   u r i = " { D 2 F 2 A 5 2 A - 3 4 3 7 - 4 A 7 2 - B E 7 0 - 8 F 0 0 1 0 8 8 6 B 1 7 } " > < a 1 6 : c r e a t i o n I d   x m l n s : a 1 6 = " h t t p : / / s c h e m a s . m i c r o s o f t . c o m / o f f i c e / d r a w i n g / 2 0 1 0 / m a i n "   i d = " { 1 9 A 6 2 B C 8 - A 1 C 6 - 4 6 6 C - 9 9 5 8 - A A 9 B 7 B A A 2 4 C 5 } " / > < / a : e x t > < / a : e x t L s t > < / p : c N v P r > < p : c N v S p P r / > < p : n v P r / > < / p : n v S p P r > < p : s p P r > < a : x f r m   r o t = " 0 " > < a : o f f   x = " 3 2 9 4 3 5 1 "   y = " 1 1 7 7 1 9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7 9 "   n a m e = " O v a l   1 7 3 3 " > < a : e x t L s t > < a : e x t   u r i = " { 6 4 F 7 1 2 C 5 - A 4 B 7 - 4 4 9 0 - A 5 1 E - F B 3 3 5 8 7 8 8 6 3 0 } " > < a 1 6 : c r e a t i o n I d   x m l n s : a 1 6 = " h t t p : / / s c h e m a s . m i c r o s o f t . c o m / o f f i c e / d r a w i n g / 2 0 1 0 / m a i n "   i d = " { F 6 6 4 0 3 3 B - 0 5 4 7 - 4 9 C 5 - 8 C 0 1 - C 7 3 7 1 5 7 E B 9 0 A } " / > < / a : e x t > < / a : e x t L s t > < / p : c N v P r > < p : c N v S p P r / > < p : n v P r / > < / p : n v S p P r > < p : s p P r > < a : x f r m   r o t = " 0 " > < a : o f f   x = " 4 1 3 6 8 9 1 "   y = " 1 1 7 7 1 9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8 0 "   n a m e = " O v a l   1 7 3 4 " > < a : e x t L s t > < a : e x t   u r i = " { A A B 7 F B 0 1 - F 1 9 8 - 4 D E F - 8 1 8 8 - 0 1 8 5 3 3 2 8 B 7 B 4 } " > < a 1 6 : c r e a t i o n I d   x m l n s : a 1 6 = " h t t p : / / s c h e m a s . m i c r o s o f t . c o m / o f f i c e / d r a w i n g / 2 0 1 0 / m a i n "   i d = " { 3 D 4 6 6 5 3 4 - E C 2 8 - 4 C 3 9 - B E 3 8 - B D 5 4 B 0 C 2 9 9 2 1 } " / > < / a : e x t > < / a : e x t L s t > < / p : c N v P r > < p : c N v S p P r / > < p : n v P r / > < / p : n v S p P r > < p : s p P r > < a : x f r m   r o t = " 0 " > < a : o f f   x = " 4 9 7 9 4 3 1 "   y = " 1 1 7 7 1 9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8 1 "   n a m e = " O v a l   1 7 3 5 " > < a : e x t L s t > < a : e x t   u r i = " { E B 6 A 7 3 F 4 - 7 9 F 6 - 4 9 8 B - B 8 2 8 - 5 F 8 2 B D 0 9 1 9 C 6 } " > < a 1 6 : c r e a t i o n I d   x m l n s : a 1 6 = " h t t p : / / s c h e m a s . m i c r o s o f t . c o m / o f f i c e / d r a w i n g / 2 0 1 0 / m a i n "   i d = " { C 7 E E E 0 E 3 - 0 0 0 C - 4 C 8 9 - 8 3 9 3 - F F 8 1 F 4 6 E 8 D 5 7 } " / > < / a : e x t > < / a : e x t L s t > < / p : c N v P r > < p : c N v S p P r / > < p : n v P r / > < / p : n v S p P r > < p : s p P r > < a : x f r m   r o t = " 0 " > < a : o f f   x = " 5 8 2 1 9 7 0 "   y = " 1 1 7 7 1 9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8 2 "   n a m e = " O v a l   1 7 3 6 " > < a : e x t L s t > < a : e x t   u r i = " { 6 6 E D 3 6 3 F - 6 D 5 2 - 4 3 4 D - 9 E 8 3 - C B C 2 D 4 6 B B C 6 A } " > < a 1 6 : c r e a t i o n I d   x m l n s : a 1 6 = " h t t p : / / s c h e m a s . m i c r o s o f t . c o m / o f f i c e / d r a w i n g / 2 0 1 0 / m a i n "   i d = " { 7 B E 4 9 9 0 B - 1 C 3 A - 4 8 2 D - B 6 3 5 - C 0 7 1 1 B 7 B D 5 0 5 } " / > < / a : e x t > < / a : e x t L s t > < / p : c N v P r > < p : c N v S p P r / > < p : n v P r / > < / p : n v S p P r > < p : s p P r > < a : x f r m   r o t = " 0 " > < a : o f f   x = " 8 3 4 9 5 9 0 "   y = " 1 1 7 7 1 9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8 3 "   n a m e = " O v a l   1 7 3 7 " > < a : e x t L s t > < a : e x t   u r i = " { 3 3 C 0 0 8 0 3 - 8 2 4 D - 4 A 6 0 - A 2 0 B - 6 4 3 3 C 3 5 F 6 D 5 9 } " > < a 1 6 : c r e a t i o n I d   x m l n s : a 1 6 = " h t t p : / / s c h e m a s . m i c r o s o f t . c o m / o f f i c e / d r a w i n g / 2 0 1 0 / m a i n "   i d = " { 6 C 3 A B 5 5 3 - 1 1 E 5 - 4 E 6 3 - 8 A 0 7 - 6 6 C 9 8 5 E A 5 5 6 0 } " / > < / a : e x t > < / a : e x t L s t > < / p : c N v P r > < p : c N v S p P r / > < p : n v P r / > < / p : n v S p P r > < p : s p P r > < a : x f r m   r o t = " 0 " > < a : o f f   x = " 7 5 0 7 0 5 1 "   y = " 1 1 7 7 1 9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8 4 "   n a m e = " O v a l   1 7 3 8 " > < a : e x t L s t > < a : e x t   u r i = " { 3 5 0 1 A F F 6 - 6 F E B - 4 5 7 5 - B 8 5 2 - E 3 D 9 4 C 9 A D 8 6 B } " > < a 1 6 : c r e a t i o n I d   x m l n s : a 1 6 = " h t t p : / / s c h e m a s . m i c r o s o f t . c o m / o f f i c e / d r a w i n g / 2 0 1 0 / m a i n "   i d = " { 3 3 F A 9 3 B 9 - F E 8 6 - 4 E A 3 - A 0 C A - F F D 3 8 9 9 3 0 A 0 D } " / > < / a : e x t > < / a : e x t L s t > < / p : c N v P r > < p : c N v S p P r / > < p : n v P r / > < / p : n v S p P r > < p : s p P r > < a : x f r m   r o t = " 0 " > < a : o f f   x = " 1 0 0 3 4 6 7 1 "   y = " 1 1 7 7 1 9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8 5 "   n a m e = " O v a l   1 7 3 9 " > < a : e x t L s t > < a : e x t   u r i = " { 5 B 2 4 0 7 E 5 - 0 6 9 A - 4 9 A 3 - 8 5 1 0 - 6 1 F 8 F D 7 4 4 2 D A } " > < a 1 6 : c r e a t i o n I d   x m l n s : a 1 6 = " h t t p : / / s c h e m a s . m i c r o s o f t . c o m / o f f i c e / d r a w i n g / 2 0 1 0 / m a i n "   i d = " { F A 6 C 6 8 9 7 - 6 E C 8 - 4 8 A 2 - 8 C D B - E 3 5 F A A 0 4 8 5 C 3 } " / > < / a : e x t > < / a : e x t L s t > < / p : c N v P r > < p : c N v S p P r / > < p : n v P r / > < / p : n v S p P r > < p : s p P r > < a : x f r m   r o t = " 0 " > < a : o f f   x = " 9 1 9 2 1 3 1 "   y = " 1 1 7 7 1 9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8 6 "   n a m e = " O v a l   1 7 4 0 " > < a : e x t L s t > < a : e x t   u r i = " { C 4 E 6 1 6 A 6 - 1 0 A 6 - 4 D 6 7 - 8 F B A - 5 7 2 9 3 F 4 D 7 9 F B } " > < a 1 6 : c r e a t i o n I d   x m l n s : a 1 6 = " h t t p : / / s c h e m a s . m i c r o s o f t . c o m / o f f i c e / d r a w i n g / 2 0 1 0 / m a i n "   i d = " { E 2 6 D A 6 4 0 - F 2 9 9 - 4 7 5 8 - 9 0 E C - B 1 6 5 E C 5 4 F 3 5 3 } " / > < / a : e x t > < / a : e x t L s t > < / p : c N v P r > < p : c N v S p P r / > < p : n v P r / > < / p : n v S p P r > < p : s p P r > < a : x f r m   r o t = " 0 " > < a : o f f   x = " 1 1 7 1 9 7 4 9 "   y = " 1 1 7 7 1 9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8 7 "   n a m e = " O v a l   1 7 4 1 " > < a : e x t L s t > < a : e x t   u r i = " { B 4 8 A 0 3 5 B - 0 3 4 0 - 4 C 9 8 - 8 3 B 7 - B D B E 0 3 7 D F F 8 A } " > < a 1 6 : c r e a t i o n I d   x m l n s : a 1 6 = " h t t p : / / s c h e m a s . m i c r o s o f t . c o m / o f f i c e / d r a w i n g / 2 0 1 0 / m a i n "   i d = " { 6 7 0 6 3 3 4 0 - 0 2 1 4 - 4 2 F 1 - 9 E 8 8 - C 6 4 6 2 7 9 4 2 8 8 5 } " / > < / a : e x t > < / a : e x t L s t > < / p : c N v P r > < p : c N v S p P r / > < p : n v P r / > < / p : n v S p P r > < p : s p P r > < a : x f r m   r o t = " 0 " > < a : o f f   x = " 1 0 8 7 7 2 1 1 "   y = " 1 1 7 7 1 9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8 8 "   n a m e = " T e a r d r o p   3 " > < a : e x t L s t > < a : e x t   u r i = " { 7 C 0 A 8 A 6 4 - 4 9 0 5 - 4 6 D 4 - A 0 A 4 - A 3 3 4 A 1 D 5 B 0 8 5 } " > < a 1 6 : c r e a t i o n I d   x m l n s : a 1 6 = " h t t p : / / s c h e m a s . m i c r o s o f t . c o m / o f f i c e / d r a w i n g / 2 0 1 0 / m a i n "   i d = " { 4 4 2 3 C 2 C B - 8 3 1 B - 4 D 3 A - B 1 0 1 - 1 4 6 6 7 E 8 F 1 E 2 7 } " / > < / a : e x t > < / a : e x t L s t > < / p : c N v P r > < p : c N v S p P r / > < p : n v P r / > < / p : n v S p P r > < p : s p P r > < a : x f r m   f l i p H = " t r u e "   f l i p V = " t r u e "   r o t = " 5 4 0 0 0 0 0 " > < a : o f f   x = " 6 0 2 1 1 8 2 "   y = " 1 3 7 5 7 2 7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8 9 "   n a m e = " T e a r d r o p   3 " > < a : e x t L s t > < a : e x t   u r i = " { F 2 2 E C F 6 9 - F 0 B 6 - 4 7 F 8 - B 2 6 6 - 0 E B 5 8 4 4 3 A B C 9 } " > < a 1 6 : c r e a t i o n I d   x m l n s : a 1 6 = " h t t p : / / s c h e m a s . m i c r o s o f t . c o m / o f f i c e / d r a w i n g / 2 0 1 0 / m a i n "   i d = " { C 4 B 3 8 8 D E - B C 9 F - 4 2 E 3 - B 4 D 0 - F 0 0 3 9 6 8 C A 8 1 8 } " / > < / a : e x t > < / a : e x t L s t > < / p : c N v P r > < p : c N v S p P r / > < p : n v P r / > < / p : n v S p P r > < p : s p P r > < a : x f r m   f l i p H = " t r u e "   f l i p V = " t r u e "   r o t = " 5 4 0 0 0 0 0 " > < a : o f f   x = " 9 6 5 9 4 2 "   y = " 1 3 7 5 7 2 7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9 0 "   n a m e = " T e a r d r o p   3 " > < a : e x t L s t > < a : e x t   u r i = " { 1 F 9 8 C 3 4 0 - 0 B 0 2 - 4 1 4 A - A 4 3 2 - F F D 5 A C 8 F 6 B D 5 } " > < a 1 6 : c r e a t i o n I d   x m l n s : a 1 6 = " h t t p : / / s c h e m a s . m i c r o s o f t . c o m / o f f i c e / d r a w i n g / 2 0 1 0 / m a i n "   i d = " { 3 A B D D 2 3 B - 1 6 B A - 4 C 1 7 - A 0 E 1 - 3 6 C 5 B 4 2 4 4 6 4 0 } " / > < / a : e x t > < / a : e x t L s t > < / p : c N v P r > < p : c N v S p P r / > < p : n v P r / > < / p : n v S p P r > < p : s p P r > < a : x f r m   f l i p H = " t r u e "   f l i p V = " t r u e "   r o t = " 5 4 0 0 0 0 0 " > < a : o f f   x = " 1 8 0 8 4 8 2 "   y = " 1 3 7 5 7 2 7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9 1 "   n a m e = " T e a r d r o p   3 " > < a : e x t L s t > < a : e x t   u r i = " { 7 5 9 4 4 E 8 7 - F 5 E C - 4 8 7 6 - 9 B A C - E 8 C D F 2 F 7 C 4 6 D } " > < a 1 6 : c r e a t i o n I d   x m l n s : a 1 6 = " h t t p : / / s c h e m a s . m i c r o s o f t . c o m / o f f i c e / d r a w i n g / 2 0 1 0 / m a i n "   i d = " { E 3 9 3 6 5 A 1 - 3 2 6 2 - 4 B 9 F - A B 9 7 - 4 3 B 6 3 D 0 F 3 7 F 7 } " / > < / a : e x t > < / a : e x t L s t > < / p : c N v P r > < p : c N v S p P r / > < p : n v P r / > < / p : n v S p P r > < p : s p P r > < a : x f r m   f l i p H = " t r u e "   f l i p V = " t r u e "   r o t = " 5 4 0 0 0 0 0 " > < a : o f f   x = " 2 6 5 1 0 2 1 "   y = " 1 3 7 5 7 2 7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9 2 "   n a m e = " T e a r d r o p   3 " > < a : e x t L s t > < a : e x t   u r i = " { 8 8 A A F 5 0 F - 9 9 F 0 - 4 0 5 9 - A E F E - C 0 0 B E 4 C 4 8 A 1 E } " > < a 1 6 : c r e a t i o n I d   x m l n s : a 1 6 = " h t t p : / / s c h e m a s . m i c r o s o f t . c o m / o f f i c e / d r a w i n g / 2 0 1 0 / m a i n "   i d = " { 6 7 B 0 F 6 2 7 - F 8 1 F - 4 C A 9 - A 0 A 4 - E C 7 4 1 1 3 C 3 A 2 1 } " / > < / a : e x t > < / a : e x t L s t > < / p : c N v P r > < p : c N v S p P r / > < p : n v P r / > < / p : n v S p P r > < p : s p P r > < a : x f r m   f l i p H = " t r u e "   f l i p V = " t r u e "   r o t = " 5 4 0 0 0 0 0 " > < a : o f f   x = " 3 4 9 3 5 6 1 "   y = " 1 3 7 5 7 2 7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9 3 "   n a m e = " T e a r d r o p   3 " > < a : e x t L s t > < a : e x t   u r i = " { A 6 1 8 0 9 F 3 - C 7 3 3 - 4 A D C - 9 9 F 1 - 5 B 6 5 5 B 1 C 6 5 A 1 } " > < a 1 6 : c r e a t i o n I d   x m l n s : a 1 6 = " h t t p : / / s c h e m a s . m i c r o s o f t . c o m / o f f i c e / d r a w i n g / 2 0 1 0 / m a i n "   i d = " { A 1 F 8 3 D A 0 - E B 7 7 - 4 4 A 2 - A 8 5 8 - B 5 A 9 E 2 1 F B 8 9 A } " / > < / a : e x t > < / a : e x t L s t > < / p : c N v P r > < p : c N v S p P r / > < p : n v P r / > < / p : n v S p P r > < p : s p P r > < a : x f r m   f l i p H = " t r u e "   f l i p V = " t r u e "   r o t = " 5 4 0 0 0 0 0 " > < a : o f f   x = " 4 3 3 6 1 0 2 "   y = " 1 3 7 5 7 2 7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9 4 "   n a m e = " T e a r d r o p   3 " > < a : e x t L s t > < a : e x t   u r i = " { 3 4 7 9 A 3 B 8 - 1 C 9 7 - 4 C 2 0 - 8 7 D 0 - F 9 0 A 4 3 3 8 E A B E } " > < a 1 6 : c r e a t i o n I d   x m l n s : a 1 6 = " h t t p : / / s c h e m a s . m i c r o s o f t . c o m / o f f i c e / d r a w i n g / 2 0 1 0 / m a i n "   i d = " { 1 0 6 1 2 6 5 B - 6 E 4 5 - 4 D 3 B - A F 7 E - A 9 F 7 E C D F 8 F E E } " / > < / a : e x t > < / a : e x t L s t > < / p : c N v P r > < p : c N v S p P r / > < p : n v P r / > < / p : n v S p P r > < p : s p P r > < a : x f r m   f l i p H = " t r u e "   f l i p V = " t r u e "   r o t = " 5 4 0 0 0 0 0 " > < a : o f f   x = " 5 1 7 8 6 4 2 "   y = " 1 3 7 5 7 2 7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9 5 "   n a m e = " T e a r d r o p   3 " > < a : e x t L s t > < a : e x t   u r i = " { C 8 F 5 1 8 7 1 - D 5 0 9 - 4 3 D D - 8 0 1 D - 6 8 4 2 B 8 F 4 A 0 6 8 } " > < a 1 6 : c r e a t i o n I d   x m l n s : a 1 6 = " h t t p : / / s c h e m a s . m i c r o s o f t . c o m / o f f i c e / d r a w i n g / 2 0 1 0 / m a i n "   i d = " { C C D 4 7 4 C 1 - 0 F 6 3 - 4 9 A D - A 7 F 3 - 0 E 0 5 0 2 8 2 F 0 4 1 } " / > < / a : e x t > < / a : e x t L s t > < / p : c N v P r > < p : c N v S p P r / > < p : n v P r / > < / p : n v S p P r > < p : s p P r > < a : x f r m   f l i p H = " t r u e "   f l i p V = " t r u e "   r o t = " 5 4 0 0 0 0 0 " > < a : o f f   x = " 7 7 0 6 2 6 2 "   y = " 1 3 7 5 7 2 7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9 6 "   n a m e = " T e a r d r o p   3 " > < a : e x t L s t > < a : e x t   u r i = " { 9 3 6 8 3 D B 3 - C D F 5 - 4 C 0 C - B 8 4 0 - 2 C 2 2 3 0 0 A 9 2 B 9 } " > < a 1 6 : c r e a t i o n I d   x m l n s : a 1 6 = " h t t p : / / s c h e m a s . m i c r o s o f t . c o m / o f f i c e / d r a w i n g / 2 0 1 0 / m a i n "   i d = " { C E 9 4 D B 4 B - F E 9 9 - 4 2 0 7 - B 2 5 B - B 1 9 D 2 F 4 9 5 4 F 9 } " / > < / a : e x t > < / a : e x t L s t > < / p : c N v P r > < p : c N v S p P r / > < p : n v P r / > < / p : n v S p P r > < p : s p P r > < a : x f r m   f l i p H = " t r u e "   f l i p V = " t r u e "   r o t = " 5 4 0 0 0 0 0 " > < a : o f f   x = " 6 8 6 3 7 2 2 "   y = " 1 3 7 5 7 2 7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9 7 "   n a m e = " T e a r d r o p   3 " > < a : e x t L s t > < a : e x t   u r i = " { 6 7 1 C 3 C 8 7 - 9 2 2 6 - 4 E 7 E - 9 3 9 3 - 3 3 3 D C 5 9 B 5 D F B } " > < a 1 6 : c r e a t i o n I d   x m l n s : a 1 6 = " h t t p : / / s c h e m a s . m i c r o s o f t . c o m / o f f i c e / d r a w i n g / 2 0 1 0 / m a i n "   i d = " { C 2 5 7 6 B 3 4 - 8 9 1 F - 4 1 4 C - B 2 6 1 - C D 6 7 0 E 1 8 0 E 5 0 } " / > < / a : e x t > < / a : e x t L s t > < / p : c N v P r > < p : c N v S p P r / > < p : n v P r / > < / p : n v S p P r > < p : s p P r > < a : x f r m   f l i p H = " t r u e "   f l i p V = " t r u e "   r o t = " 5 4 0 0 0 0 0 " > < a : o f f   x = " 9 3 9 1 3 4 2 "   y = " 1 3 7 5 7 2 7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9 8 "   n a m e = " T e a r d r o p   3 " > < a : e x t L s t > < a : e x t   u r i = " { 4 C B 2 B 5 8 A - 7 E F 6 - 4 C E 0 - A 5 F 2 - 1 1 5 2 8 F D D 6 9 0 1 } " > < a 1 6 : c r e a t i o n I d   x m l n s : a 1 6 = " h t t p : / / s c h e m a s . m i c r o s o f t . c o m / o f f i c e / d r a w i n g / 2 0 1 0 / m a i n "   i d = " { 4 B 5 2 D 8 0 1 - 1 3 7 C - 4 F 5 8 - B 7 9 9 - C 9 9 3 B F A E 1 7 F 4 } " / > < / a : e x t > < / a : e x t L s t > < / p : c N v P r > < p : c N v S p P r / > < p : n v P r / > < / p : n v S p P r > < p : s p P r > < a : x f r m   f l i p H = " t r u e "   f l i p V = " t r u e "   r o t = " 5 4 0 0 0 0 0 " > < a : o f f   x = " 8 5 4 8 8 0 3 "   y = " 1 3 7 5 7 2 7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9 9 "   n a m e = " T e a r d r o p   3 " > < a : e x t L s t > < a : e x t   u r i = " { 5 A B 3 B A B 7 - C 4 7 A - 4 D 7 E - B 0 6 3 - B F 5 D 6 C 2 1 2 E A B } " > < a 1 6 : c r e a t i o n I d   x m l n s : a 1 6 = " h t t p : / / s c h e m a s . m i c r o s o f t . c o m / o f f i c e / d r a w i n g / 2 0 1 0 / m a i n "   i d = " { A 2 4 8 7 D 0 5 - 0 B 4 1 - 4 C 4 D - 9 9 7 7 - 9 2 3 2 A C 5 B A 0 D 9 } " / > < / a : e x t > < / a : e x t L s t > < / p : c N v P r > < p : c N v S p P r / > < p : n v P r / > < / p : n v S p P r > < p : s p P r > < a : x f r m   f l i p H = " t r u e "   f l i p V = " t r u e "   r o t = " 5 4 0 0 0 0 0 " > < a : o f f   x = " 1 1 0 7 6 4 2 1 "   y = " 1 3 7 5 7 2 7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0 0 "   n a m e = " T e a r d r o p   3 " > < a : e x t L s t > < a : e x t   u r i = " { 0 7 9 B 0 7 1 0 - 2 6 8 C - 4 6 E B - 8 B 6 8 - 9 C 7 3 B D 4 7 9 B A D } " > < a 1 6 : c r e a t i o n I d   x m l n s : a 1 6 = " h t t p : / / s c h e m a s . m i c r o s o f t . c o m / o f f i c e / d r a w i n g / 2 0 1 0 / m a i n "   i d = " { F C 6 F 4 5 9 8 - C 6 E E - 4 0 F 0 - 8 7 7 5 - 2 7 1 2 B 2 5 2 3 3 5 D } " / > < / a : e x t > < / a : e x t L s t > < / p : c N v P r > < p : c N v S p P r / > < p : n v P r / > < / p : n v S p P r > < p : s p P r > < a : x f r m   f l i p H = " t r u e "   f l i p V = " t r u e "   r o t = " 5 4 0 0 0 0 0 " > < a : o f f   x = " 1 0 2 3 3 8 8 2 "   y = " 1 3 7 5 7 2 7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0 1 "   n a m e = " T e a r d r o p   3 " > < a : e x t L s t > < a : e x t   u r i = " { 1 4 0 F 1 1 0 4 - E 4 A 4 - 4 A A 6 - B E 0 D - 9 9 E 1 4 A B 0 2 9 3 3 } " > < a 1 6 : c r e a t i o n I d   x m l n s : a 1 6 = " h t t p : / / s c h e m a s . m i c r o s o f t . c o m / o f f i c e / d r a w i n g / 2 0 1 0 / m a i n "   i d = " { 0 2 F 6 7 8 5 9 - 6 7 7 C - 4 4 2 D - A 8 1 3 - A 8 1 B 4 8 0 8 E 1 5 2 } " / > < / a : e x t > < / a : e x t L s t > < / p : c N v P r > < p : c N v S p P r / > < p : n v P r / > < / p : n v S p P r > < p : s p P r > < a : x f r m   f l i p H = " t r u e "   f l i p V = " t r u e "   r o t = " 5 4 0 0 0 0 0 " > < a : o f f   x = " 1 2 3 4 0 2 "   y = " 1 3 7 5 7 2 7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0 2 "   n a m e = " T e a r d r o p   3 " > < a : e x t L s t > < a : e x t   u r i = " { 9 5 2 5 E 6 D C - 9 B 1 B - 4 D A B - B F D 9 - B 6 0 6 9 D 6 F C A 2 9 } " > < a 1 6 : c r e a t i o n I d   x m l n s : a 1 6 = " h t t p : / / s c h e m a s . m i c r o s o f t . c o m / o f f i c e / d r a w i n g / 2 0 1 0 / m a i n "   i d = " { 4 C C A F B 6 D - 4 E 4 C - 4 E A 2 - A 8 F 4 - E 6 5 8 1 9 9 C B E C 3 } " / > < / a : e x t > < / a : e x t L s t > < / p : c N v P r > < p : c N v S p P r / > < p : n v P r / > < / p : n v S p P r > < p : s p P r > < a : x f r m   f l i p H = " t r u e "   f l i p V = " t r u e "   r o t = " 5 4 0 0 0 0 0 " > < a : o f f   x = " 1 1 7 6 0 0 0 1 "   y = " 1 5 3 1 0 7 8 " / > < a : e x t   c x = " 5 9 5 7 8 1 "   c y = " 2 6 8 2 1 4 " / > < / a : x f r m > < a : c u s t G e o m > < a : a v L s t / > < a : g d L s t / > < a : a h L s t / > < a : c x n L s t / > < a : r e c t   b = " b "   l = " 0 "   r = " r "   t = " 0 " / > < a : p a t h L s t > < a : p a t h   h = " 2 6 8 2 1 5 "   w = " 5 9 5 7 8 1 " > < a : m o v e T o > < a : p t   x = " 2 3 0 9 5 1 "   y = " 2 3 9 4 3 1 " / > < / a : m o v e T o > < a : l n T o > < a : p t   x = " 8 9 3 9 6 "   y = " 9 7 8 7 6 " / > < / a : l n T o > < a : c u b i c B e z T o > < a : p t   x = " 7 4 0 7 5 "   y = " 1 1 3 8 8 7 " / > < a : p t   x = " 6 4 8 0 9 "   y = " 1 3 5 6 3 4 " / > < a : p t   x = " 6 4 8 0 9 "   y = " 1 5 9 5 4 4 " / > < / a : c u b i c B e z T o > < a : c u b i c B e z T o > < a : p t   x = " 6 4 8 0 9 "   y = " 2 0 9 5 6 3 " / > < a : p t   x = " 1 0 5 3 5 7 "   y = " 2 5 0 1 1 2 " / > < a : p t   x = " 1 5 5 3 7 6 "   y = " 2 5 0 1 1 2 " / > < / a : c u b i c B e z T o > < a : c u b i c B e z T o > < a : p t   x = " 1 7 4 4 5 4 "   y = " 2 4 9 7 4 6 " / > < a : p t   x = " 1 9 8 6 0 1 "   y = " 2 5 4 9 8 0 " / > < a : p t   x = " 2 1 1 4 5 8 "   y = " 2 6 8 1 4 1 " / > < / a : c u b i c B e z T o > < a : c u b i c B e z T o > < a : p t   x = " 2 1 5 8 8 5 "   y = " 2 5 7 6 8 6 " / > < a : p t   x = " 2 2 2 4 3 6 "   y = " 2 4 7 9 4 8 " / > < a : p t   x = " 2 3 0 9 5 1 "   y = " 2 3 9 4 3 1 " / > < / a : c u b i c B e z T o > < a : c l o s e / > < a : m o v e T o > < a : p t   x = " 2 5 9 7 0 6 "   y = " 2 1 9 8 9 2 " / > < / a : m o v e T o > < a : c u b i c B e z T o > < a : p t   x = " 2 4 6 5 4 6 "   y = " 2 0 7 0 3 5 " / > < a : p t   x = " 2 4 1 3 1 1 "   y = " 1 8 2 8 8 9 " / > < a : p t   x = " 2 4 1 6 7 7 "   y = " 1 6 3 8 1 1 " / > < / a : c u b i c B e z T o > < a : c u b i c B e z T o > < a : p t   x = " 2 4 1 6 7 7 "   y = " 1 1 3 7 9 2 " / > < a : p t   x = " 2 0 1 1 2 9 "   y = " 7 3 2 4 4 " / > < a : p t   x = " 1 5 1 1 1 0 "   y = " 7 3 2 4 4 " / > < / a : c u b i c B e z T o > < a : c u b i c B e z T o > < a : p t   x = " 1 2 7 2 0 0 "   y = " 7 3 2 4 4 " / > < a : p t   x = " 1 0 5 4 5 3 "   y = " 8 2 5 1 0 " / > < a : p t   x = " 8 9 4 4 1 "   y = " 9 7 8 3 1 " / > < / a : c u b i c B e z T o > < a : l n T o > < a : p t   x = " 2 3 0 9 9 6 "   y = " 2 3 9 3 8 6 " / > < / a : l n T o > < a : c u b i c B e z T o > < a : p t   x = " 2 3 9 5 1 4 "   y = " 2 3 0 8 7 1 " / > < a : p t   x = " 2 4 9 2 5 2 "   y = " 2 2 4 3 2 0 " / > < a : p t   x = " 2 5 9 7 0 6 "   y = " 2 1 9 8 9 2 " / > < / a : c u b i c B e z T o > < a : c l o s e / > < a : m o v e T o > < a : p t   x = " 3 8 2 8 6 8 "   y = " 8 2 5 9 2 " / > < / a : m o v e T o > < a : c u b i c B e z T o > < a : p t   x = " 3 7 9 8 2 5 "   y = " 6 6 0 9 1 " / > < a : p t   x = " 3 7 1 6 7 0 "   y = " 5 0 4 7 7 " / > < a : p t   x = " 3 5 8 9 1 4 "   y = " 3 7 7 2 2 " / > < / a : c u b i c B e z T o > < a : c u b i c B e z T o > < a : p t   x = " 3 4 2 0 0 7 "   y = " 2 0 8 1 5 " / > < a : p t   x = " 3 2 0 0 7 8 "   y = " 1 1 9 8 9 " / > < a : p t   x = " 2 9 7 9 2 2 "   y = " 1 1 5 0 1 " / > < / a : c u b i c B e z T o > < a : l n T o > < a : p t   x = " 2 9 7 9 2 2 "   y = " 9 6 6 6 7 " / > < / a : l n T o > < a : l n T o > < a : p t   x = " 2 9 7 8 5 8 "   y = " 9 6 6 6 7 " / > < / a : l n T o > < a : l n T o > < a : p t   x = " 2 9 7 8 5 8 "   y = " 1 1 5 0 1 " / > < / a : l n T o > < a : c u b i c B e z T o > < a : p t   x = " 2 7 5 7 0 3 "   y = " 1 1 9 9 0 " / > < a : p t   x = " 2 5 3 7 7 3 "   y = " 2 0 8 1 5 " / > < a : p t   x = " 2 3 6 8 6 6 "   y = " 3 7 7 2 2 " / > < / a : c u b i c B e z T o > < a : c u b i c B e z T o > < a : p t   x = " 2 2 4 1 0 5 "   y = " 5 0 4 8 3 " / > < a : p t   x = " 2 1 5 9 4 8 "   y = " 6 6 1 0 5 " / > < a : p t   x = " 2 1 2 9 3 9 "   y = " 8 2 6 1 3 " / > < / a : c u b i c B e z T o > < a : c u b i c B e z T o > < a : p t   x = " 2 3 7 5 2 6 "   y = " 1 0 0 9 0 2 " / > < a : p t   x = " 2 5 3 2 3 3 "   y = " 1 3 0 2 4 1 " / > < a : p t   x = " 2 5 3 2 3 3 "   y = " 1 6 3 2 4 8 " / > < / a : c u b i c B e z T o > < a : c u b i c B e z T o > < a : p t   x = " 2 5 2 7 3 5 "   y = " 1 8 9 2 3 2 " / > < a : p t   x = " 2 5 6 5 2 5 "   y = " 2 0 5 2 1 0 " / > < a : p t   x = " 2 7 2 8 7 7 "   y = " 2 1 5 1 6 7 " / > < / a : c u b i c B e z T o > < a : c u b i c B e z T o > < a : p t   x = " 2 8 9 1 2 6 "   y = " 2 1 0 6 8 7 " / > < a : p t   x = " 3 0 6 3 4 0 "   y = " 2 1 0 7 6 7 " / > < a : p t   x = " 3 2 2 5 7 7 "   y = " 2 1 5 3 8 0 " / > < / a : c u b i c B e z T o > < a : c u b i c B e z T o > < a : p t   x = " 3 2 4 6 5 5 "   y = " 2 1 4 1 3 6 " / > < a : p t   x = " 3 2 6 5 3 4 "   y = " 2 1 2 7 9 7 " / > < a : p t   x = " 3 2 8 2 2 9 "   y = " 2 1 1 3 5 5 " / > < / a : c u b i c B e z T o > < a : c u b i c B e z T o > < a : p t   x = " 3 4 0 0 9 7 "   y = " 2 0 1 2 6 3 " / > < a : p t   x = " 3 4 2 9 8 6 "   y = " 1 8 6 1 3 8 " / > < a : p t   x = " 3 4 2 5 4 7 "   y = " 1 6 3 2 4 8 " / > < / a : c u b i c B e z T o > < a : c u b i c B e z T o > < a : p t   x = " 3 4 2 5 4 7 "   y = " 1 3 0 2 2 8 " / > < a : p t   x = " 3 5 8 2 6 5 "   y = " 1 0 0 8 8 0 " / > < a : p t   x = " 3 8 2 8 6 8 "   y = " 8 2 5 9 2 " / > < / a : c u b i c B e z T o > < a : c l o s e / > < a : m o v e T o > < a : p t   x = " 5 0 6 3 3 9 "   y = " 9 7 8 3 0 " / > < / a : m o v e T o > < a : c u b i c B e z T o > < a : p t   x = " 4 9 0 3 2 7 "   y = " 8 2 5 0 9 " / > < a : p t   x = " 4 6 8 5 8 1 "   y = " 7 3 2 4 4 " / > < a : p t   x = " 4 4 4 6 7 0 "   y = " 7 3 2 4 4 " / > < / a : c u b i c B e z T o > < a : c u b i c B e z T o > < a : p t   x = " 3 9 4 6 5 1 "   y = " 7 3 2 4 4 " / > < a : p t   x = " 3 5 4 1 0 3 "   y = " 1 1 3 7 9 2 " / > < a : p t   x = " 3 5 4 1 0 3 "   y = " 1 6 3 8 1 1 " / > < / a : c u b i c B e z T o > < a : c u b i c B e z T o > < a : p t   x = " 3 5 4 4 7 0 "   y = " 1 8 2 9 1 4 " / > < a : p t   x = " 3 4 9 2 2 0 "   y = " 2 0 7 0 9 9 " / > < a : p t   x = " 3 3 6 0 2 3 "   y = " 2 1 9 9 4 4 " / > < / a : c u b i c B e z T o > < a : c u b i c B e z T o > < a : p t   x = " 3 4 6 5 1 9 "   y = " 2 2 4 3 1 4 " / > < a : p t   x = " 3 5 6 2 6 3 "   y = " 2 3 0 8 6 7 " / > < a : p t   x = " 3 6 4 7 8 3 "   y = " 2 3 9 3 8 6 " / > < / a : c u b i c B e z T o > < a : c l o s e / > < a : m o v e T o > < a : p t   x = " 5 3 0 9 7 1 "   y = " 1 5 9 5 4 4 " / > < / a : m o v e T o > < a : c u b i c B e z T o > < a : p t   x = " 5 3 0 9 7 1 "   y = " 1 3 5 6 3 4 " / > < a : p t   x = " 5 2 1 7 0 5 "   y = " 1 1 3 8 8 7 " / > < a : p t   x = " 5 0 6 3 8 4 "   y = " 9 7 8 7 6 " / > < / a : c u b i c B e z T o > < a : l n T o > < a : p t   x = " 3 6 4 8 2 8 "   y = " 2 3 9 4 3 1 " / > < / a : l n T o > < a : c u b i c B e z T o > < a : p t   x = " 3 7 3 3 4 8 "   y = " 2 4 7 9 5 2 " / > < a : p t   x = " 3 7 9 9 0 1 "   y = " 2 5 7 6 9 5 " / > < a : p t   x = " 3 8 4 2 7 0 "   y = " 2 6 8 1 9 2 " / > < / a : c u b i c B e z T o > < a : c u b i c B e z T o > < a : p t   x = " 3 9 7 1 1 5 "   y = " 2 5 4 9 9 4 " / > < a : p t   x = " 4 2 1 3 0 0 "   y = " 2 4 9 7 4 5 " / > < a : p t   x = " 4 4 0 4 0 4 "   y = " 2 5 0 1 1 1 " / > < / a : c u b i c B e z T o > < a : c u b i c B e z T o > < a : p t   x = " 4 6 5 4 1 3 "   y = " 2 5 0 1 1 2 " / > < a : p t   x = " 4 8 8 0 5 5 "   y = " 2 3 9 9 7 4 " / > < a : p t   x = " 5 0 4 4 4 4 "   y = " 2 2 3 5 8 5 " / > < / a : c u b i c B e z T o > < a : c u b i c B e z T o > < a : p t   x = " 5 2 0 8 3 4 "   y = " 2 0 7 1 9 6 " / > < a : p t   x = " 5 3 0 9 7 1 "   y = " 1 8 4 5 5 4 " / > < a : p t   x = " 5 3 0 9 7 1 "   y = " 1 5 9 5 4 4 " / > < / a : c u b i c B e z T o > < a : c l o s e / > < a : m o v e T o > < a : p t   x = " 5 9 5 7 8 1 "   y = " 2 6 8 2 1 5 " / > < / a : m o v e T o > < a : l n T o > < a : p t   x = " 5 8 1 9 6 9 "   y = " 2 6 8 2 1 5 " / > < / a : l n T o > < a : c u b i c B e z T o > < a : p t   x = " 5 7 8 7 4 3 "   y = " 2 5 9 6 5 4 " / > < a : p t   x = " 5 7 3 2 6 6 "   y = " 2 5 2 0 7 4 " / > < a : p t   x = " 5 6 6 4 9 2 "   y = " 2 4 5 3 0 0 " / > < / a : c u b i c B e z T o > < a : c u b i c B e z T o > < a : p t   x = " 5 5 3 7 3 7 "   y = " 2 3 2 5 4 5 " / > < a : p t   x = " 5 3 8 1 2 3 "   y = " 2 2 4 3 8 9 " / > < a : p t   x = " 5 2 1 6 2 3 "   y = " 2 2 1 3 4 7 " / > < / a : c u b i c B e z T o > < a : c u b i c B e z T o > < a : p t   x = " 5 1 9 1 7 4 "   y = " 2 2 5 2 0 5 " / > < a : p t   x = " 5 1 6 1 7 4 "   y = " 2 2 8 6 3 3 " / > < a : p t   x = " 5 1 2 9 6 0 "   y = " 2 3 1 8 4 7 " / > < / a : c u b i c B e z T o > < a : c u b i c B e z T o > < a : p t   x = " 4 9 4 5 3 5 "   y = " 2 5 0 2 7 2 " / > < a : p t   x = " 4 6 9 0 8 2 "   y = " 2 6 1 6 6 7 " / > < a : p t   x = " 4 4 0 9 6 7 "   y = " 2 6 1 6 6 7 " / > < / a : c u b i c B e z T o > < a : c u b i c B e z T o > < a : p t   x = " 4 2 5 6 2 9 "   y = " 2 6 1 3 7 3 " / > < a : p t   x = " 4 1 3 7 7 7 "   y = " 2 6 2 5 7 4 " / > < a : p t   x = " 4 0 5 1 8 6 "   y = " 2 6 8 2 1 5 " / > < / a : c u b i c B e z T o > < a : l n T o > < a : p t   x = " 3 7 2 0 3 8 "   y = " 2 6 8 2 1 5 " / > < / a : l n T o > < a : c u b i c B e z T o > < a : p t   x = " 3 6 9 1 7 8 "   y = " 2 6 0 0 7 8 " / > < a : p t   x = " 3 6 4 0 4 2 "   y = " 2 5 2 9 4 8 " / > < a : p t   x = " 3 5 7 6 7 9 "   y = " 2 4 6 5 8 1 " / > < / a : c u b i c B e z T o > < a : l n T o > < a : p t   x = " 3 4 9 4 5 1 "   y = " 2 5 4 8 0 8 " / > < / a : l n T o > < a : l n T o > < a : p t   x = " 3 4 9 4 2 8 "   y = " 2 5 4 7 8 6 " / > < / a : l n T o > < a : c u b i c B e z T o > < a : p t   x = " 3 4 9 4 2 1 "   y = " 2 5 4 7 7 9 " / > < a : p t   x = " 3 4 9 4 1 3 "   y = " 2 5 4 7 7 1 " / > < a : p t   x = " 3 4 9 4 0 6 "   y = " 2 5 4 7 6 3 " / > < / a : c u b i c B e z T o > < a : l n T o > < a : p t   x = " 3 5 7 6 3 4 "   y = " 2 4 6 5 3 6 " / > < / a : l n T o > < a : c u b i c B e z T o > < a : p t   x = " 3 2 4 6 3 2 "   y = " 2 1 3 5 5 4 " / > < a : p t   x = " 2 7 1 1 4 8 "   y = " 2 1 3 5 5 4 " / > < a : p t   x = " 2 3 8 1 4 6 "   y = " 2 4 6 5 3 6 " / > < / a : c u b i c B e z T o > < a : l n T o > < a : p t   x = " 2 4 6 3 7 4 "   y = " 2 5 4 7 6 3 " / > < / a : l n T o > < a : c u b i c B e z T o > < a : p t   x = " 2 4 6 3 6 7 "   y = " 2 5 4 7 7 1 " / > < a : p t   x = " 2 4 6 3 5 9 "   y = " 2 5 4 7 7 9 " / > < a : p t   x = " 2 4 6 3 5 2 "   y = " 2 5 4 7 8 6 " / > < / a : c u b i c B e z T o > < a : c u b i c B e z T o > < a : p t   x = " 2 4 6 3 4 4 "   y = " 2 5 4 7 9 4 " / > < a : p t   x = " 2 4 6 3 3 7 "   y = " 2 5 4 8 0 1 " / > < a : p t   x = " 2 4 6 3 2 9 "   y = " 2 5 4 8 0 8 " / > < / a : c u b i c B e z T o > < a : l n T o > < a : p t   x = " 2 3 8 1 0 1 "   y = " 2 4 6 5 8 1 " / > < / a : l n T o > < a : l n T o > < a : p t   x = " 2 2 3 7 4 2 "   y = " 2 6 8 2 1 5 " / > < / a : l n T o > < a : l n T o > < a : p t   x = " 1 9 0 5 4 6 "   y = " 2 6 8 2 1 5 " / > < / a : l n T o > < a : c u b i c B e z T o > < a : p t   x = " 1 8 1 9 6 9 "   y = " 2 6 2 5 7 0 " / > < a : p t   x = " 1 7 0 1 3 0 "   y = " 2 6 1 3 7 4 " / > < a : p t   x = " 1 5 4 8 1 3 "   y = " 2 6 1 6 6 8 " / > < / a : c u b i c B e z T o > < a : c u b i c B e z T o > < a : p t   x = " 1 2 1 8 0 6 "   y = " 2 6 1 6 6 8 " / > < a : p t   x = " 9 2 4 6 7 "   y = " 2 4 5 9 6 1 " / > < a : p t   x = " 7 4 1 7 8 "   y = " 2 2 1 3 7 3 " / > < / a : c u b i c B e z T o > < a : c u b i c B e z T o > < a : p t   x = " 5 7 6 7 1 "   y = " 2 2 4 3 8 2 " / > < a : p t   x = " 4 2 0 4 9 "   y = " 2 3 2 5 3 9 " / > < a : p t   x = " 2 9 2 8 8 "   y = " 2 4 5 3 0 0 " / > < / a : c u b i c B e z T o > < a : l n T o > < a : p t   x = " 1 3 8 1 1 "   y = " 2 6 8 2 1 5 " / > < / a : l n T o > < a : l n T o > < a : p t   x = " 0 "   y = " 2 6 8 2 1 5 " / > < / a : l n T o > < a : c u b i c B e z T o > < a : p t   x = " 4 7 0 5 "   y = " 2 5 6 7 2 3 " / > < a : p t   x = " 1 1 8 3 9 "   y = " 2 4 6 0 4 8 " / > < a : p t   x = " 2 1 1 5 7 "   y = " 2 3 6 7 3 1 " / > < / a : c u b i c B e z T o > < a : c u b i c B e z T o > < a : p t   x = " 3 4 3 2 4 "   y = " 2 2 3 5 6 4 " / > < a : p t   x = " 5 0 2 0 0 "   y = " 2 1 4 7 5 7 " / > < a : p t   x = " 6 7 0 8 0 "   y = " 2 1 0 6 8 4 " / > < / a : c u b i c B e z T o > < a : c u b i c B e z T o > < a : p t   x = " 5 7 9 8 9 "   y = " 1 9 5 8 9 5 " / > < a : p t   x = " 5 3 0 0 0 "   y = " 1 7 8 4 5 7 " / > < a : p t   x = " 5 3 0 0 0 "   y = " 1 5 9 8 5 4 " / > < / a : c u b i c B e z T o > < a : c u b i c B e z T o > < a : p t   x = " 5 3 0 0 0 "   y = " 1 3 2 6 0 4 " / > < a : p t   x = " 6 3 7 0 5 "   y = " 1 0 7 8 5 4 " / > < a : p t   x = " 8 1 2 8 6 "   y = " 8 9 7 2 1 " / > < / a : c u b i c B e z T o > < a : l n T o > < a : p t   x = " 8 1 2 8 6 "   y = " 8 9 7 2 1 " / > < / a : l n T o > < a : c u b i c B e z T o > < a : p t   x = " 9 9 4 2 0 "   y = " 7 2 1 4 0 " / > < a : p t   x = " 1 2 4 1 7 0 "   y = " 6 1 4 3 5 " / > < a : p t   x = " 1 5 1 4 2 0 "   y = " 6 1 4 3 5 " / > < / a : c u b i c B e z T o > < a : c u b i c B e z T o > < a : p t   x = " 1 7 0 0 2 3 "   y = " 6 1 4 3 5 " / > < a : p t   x = " 1 8 7 4 6 1 "   y = " 6 6 4 2 4 " / > < a : p t   x = " 2 0 2 2 5 0 "   y = " 7 5 5 1 5 " / > < / a : c u b i c B e z T o > < a : c u b i c B e z T o > < a : p t   x = " 2 0 6 3 2 3 "   y = " 5 8 6 3 5 " / > < a : p t   x = " 2 1 5 1 3 0 "   y = " 4 2 7 5 8 " / > < a : p t   x = " 2 2 8 2 9 7 "   y = " 2 9 5 9 1 " / > < / a : c u b i c B e z T o > < a : c u b i c B e z T o > < a : p t   x = " 2 4 7 5 6 6 "   y = " 1 0 3 2 2 " / > < a : p t   x = " 2 7 2 6 3 6 "   y = " 3 9 1 " / > < a : p t   x = " 2 9 7 8 9 0 "   y = " 0 " / > < / a : c u b i c B e z T o > < a : l n T o > < a : p t   x = " 2 9 7 8 9 0 "   y = " 0 " / > < / a : l n T o > < a : c u b i c B e z T o > < a : p t   x = " 3 2 3 1 4 4 "   y = " 3 9 1 " / > < a : p t   x = " 3 4 8 2 1 5 "   y = " 1 0 3 2 2 " / > < a : p t   x = " 3 6 7 4 8 4 "   y = " 2 9 5 9 1 " / > < / a : c u b i c B e z T o > < a : c u b i c B e z T o > < a : p t   x = " 3 8 0 6 4 4 "   y = " 4 2 7 5 1 " / > < a : p t   x = " 3 8 9 4 4 8 "   y = " 5 8 6 1 8 " / > < a : p t   x = " 3 9 3 6 0 4 "   y = " 7 5 4 7 4 " / > < / a : c u b i c B e z T o > < a : c u b i c B e z T o > < a : p t   x = " 4 0 8 3 7 6 "   y = " 6 6 4 0 8 " / > < a : p t   x = " 4 2 5 7 8 7 "   y = " 6 1 4 3 4 " / > < a : p t   x = " 4 4 4 3 6 0 "   y = " 6 1 4 3 4 " / > < / a : c u b i c B e z T o > < a : c u b i c B e z T o > < a : p t   x = " 4 7 1 6 1 0 "   y = " 6 1 4 3 4 " / > < a : p t   x = " 4 9 6 3 6 0 "   y = " 7 2 1 4 0 " / > < a : p t   x = " 5 1 4 4 9 4 "   y = " 8 9 7 2 1 " / > < / a : c u b i c B e z T o > < a : c u b i c B e z T o > < a : p t   x = " 5 3 2 0 7 5 "   y = " 1 0 7 8 5 4 " / > < a : p t   x = " 5 4 2 7 8 0 "   y = " 1 3 2 6 0 4 " / > < a : p t   x = " 5 4 2 7 8 0 "   y = " 1 5 9 8 5 4 " / > < / a : c u b i c B e z T o > < a : c u b i c B e z T o > < a : p t   x = " 5 4 2 7 8 0 "   y = " 1 7 8 4 2 7 " / > < a : p t   x = " 5 3 7 8 0 7 "   y = " 1 9 5 8 3 9 " / > < a : p t   x = " 5 2 8 7 4 0 "   y = " 2 1 0 6 1 0 " / > < / a : c u b i c B e z T o > < a : c u b i c B e z T o > < a : p t   x = " 5 4 5 5 9 6 "   y = " 2 1 4 7 6 6 " / > < a : p t   x = " 5 6 1 4 6 3 "   y = " 2 2 3 5 7 0 " / > < a : p t   x = " 5 7 4 6 2 4 "   y = " 2 3 6 7 3 1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0 3 "   n a m e = " O v a l   1 7 5 7 " > < a : e x t L s t > < a : e x t   u r i = " { 6 F C C 8 D D 3 - 0 F 2 F - 4 2 B 7 - 9 2 3 6 - F 6 7 4 5 8 F 6 A 8 6 0 } " > < a 1 6 : c r e a t i o n I d   x m l n s : a 1 6 = " h t t p : / / s c h e m a s . m i c r o s o f t . c o m / o f f i c e / d r a w i n g / 2 0 1 0 / m a i n "   i d = " { 5 3 B 0 F F 6 5 - 9 9 9 C - 4 1 8 2 - 8 8 D 4 - 2 9 A A 3 3 F 0 6 F D 9 } " / > < / a : e x t > < / a : e x t L s t > < / p : c N v P r > < p : c N v S p P r / > < p : n v P r / > < / p : n v S p P r > < p : s p P r > < a : x f r m   r o t = " 0 " > < a : o f f   x = " 7 0 8 6 6 5 3 "   y = " 1 5 9 6 5 1 4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0 4 "   n a m e = " O v a l   1 7 5 8 " > < a : e x t L s t > < a : e x t   u r i = " { 3 E 1 3 4 6 3 7 - 9 D F 2 - 4 A 8 1 - 9 6 E 6 - 8 4 4 D 8 0 C 0 B 2 9 8 } " > < a 1 6 : c r e a t i o n I d   x m l n s : a 1 6 = " h t t p : / / s c h e m a s . m i c r o s o f t . c o m / o f f i c e / d r a w i n g / 2 0 1 0 / m a i n "   i d = " { A B 0 3 8 E 9 0 - D E 8 5 - 4 6 F A - B 1 7 D - C 4 3 C B 9 5 A 3 7 6 8 } " / > < / a : e x t > < / a : e x t L s t > < / p : c N v P r > < p : c N v S p P r / > < p : n v P r / > < / p : n v S p P r > < p : s p P r > < a : x f r m   r o t = " 0 " > < a : o f f   x = " 3 4 6 3 3 3 "   y = " 1 5 9 6 5 1 4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0 5 "   n a m e = " O v a l   1 7 5 9 " > < a : e x t L s t > < a : e x t   u r i = " { E 3 9 B 9 4 D 9 - 3 2 6 6 - 4 7 C A - B F 6 7 - 9 2 7 8 8 7 9 C 6 3 E 4 } " > < a 1 6 : c r e a t i o n I d   x m l n s : a 1 6 = " h t t p : / / s c h e m a s . m i c r o s o f t . c o m / o f f i c e / d r a w i n g / 2 0 1 0 / m a i n "   i d = " { 2 8 F 0 E F 2 D - 1 9 C 6 - 4 C D 2 - B D A 5 - 7 4 E 3 3 5 6 E 1 7 1 4 } " / > < / a : e x t > < / a : e x t L s t > < / p : c N v P r > < p : c N v S p P r / > < p : n v P r / > < / p : n v S p P r > < p : s p P r > < a : x f r m   r o t = " 0 " > < a : o f f   x = " 1 1 8 8 8 7 3 "   y = " 1 5 9 6 5 1 4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0 6 "   n a m e = " O v a l   1 7 6 0 " > < a : e x t L s t > < a : e x t   u r i = " { 2 3 1 3 D F F D - 0 E A 9 - 4 4 A 1 - 8 3 D A - C 6 6 6 C 5 7 E F D 1 7 } " > < a 1 6 : c r e a t i o n I d   x m l n s : a 1 6 = " h t t p : / / s c h e m a s . m i c r o s o f t . c o m / o f f i c e / d r a w i n g / 2 0 1 0 / m a i n "   i d = " { 1 7 4 2 E 8 7 B - E 4 F 6 - 4 8 D D - B D 5 D - 7 0 0 2 7 9 7 3 1 4 7 5 } " / > < / a : e x t > < / a : e x t L s t > < / p : c N v P r > < p : c N v S p P r / > < p : n v P r / > < / p : n v S p P r > < p : s p P r > < a : x f r m   r o t = " 0 " > < a : o f f   x = " 2 0 3 1 4 1 3 "   y = " 1 5 9 6 5 1 4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0 7 "   n a m e = " O v a l   1 7 6 1 " > < a : e x t L s t > < a : e x t   u r i = " { E B E D 7 A A E - 3 A 8 B - 4 8 4 4 - 8 C 4 0 - 1 C 6 5 F 4 E E 7 2 8 A } " > < a 1 6 : c r e a t i o n I d   x m l n s : a 1 6 = " h t t p : / / s c h e m a s . m i c r o s o f t . c o m / o f f i c e / d r a w i n g / 2 0 1 0 / m a i n "   i d = " { 7 F A 1 0 2 3 8 - 8 4 E A - 4 9 E 3 - B 7 3 C - 6 B E 8 8 4 1 2 0 9 7 0 } " / > < / a : e x t > < / a : e x t L s t > < / p : c N v P r > < p : c N v S p P r / > < p : n v P r / > < / p : n v S p P r > < p : s p P r > < a : x f r m   r o t = " 0 " > < a : o f f   x = " 2 8 7 3 9 5 3 "   y = " 1 5 9 6 5 1 4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0 8 "   n a m e = " O v a l   1 7 6 2 " > < a : e x t L s t > < a : e x t   u r i = " { 8 A F A 5 0 1 F - 8 B 1 C - 4 6 4 A - B 9 6 6 - 5 D D 5 E 1 D 3 E B B E } " > < a 1 6 : c r e a t i o n I d   x m l n s : a 1 6 = " h t t p : / / s c h e m a s . m i c r o s o f t . c o m / o f f i c e / d r a w i n g / 2 0 1 0 / m a i n "   i d = " { B 6 5 A C E D 5 - 8 B C 4 - 4 D D B - B 9 7 4 - F E 2 5 6 A 1 B 2 8 9 9 } " / > < / a : e x t > < / a : e x t L s t > < / p : c N v P r > < p : c N v S p P r / > < p : n v P r / > < / p : n v S p P r > < p : s p P r > < a : x f r m   r o t = " 0 " > < a : o f f   x = " 3 7 1 6 4 9 3 "   y = " 1 5 9 6 5 1 4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0 9 "   n a m e = " O v a l   1 7 6 3 " > < a : e x t L s t > < a : e x t   u r i = " { C 1 8 3 4 A C 9 - C 8 1 B - 4 E D A - A 6 3 C - 0 B 8 A 4 1 1 7 7 E C 8 } " > < a 1 6 : c r e a t i o n I d   x m l n s : a 1 6 = " h t t p : / / s c h e m a s . m i c r o s o f t . c o m / o f f i c e / d r a w i n g / 2 0 1 0 / m a i n "   i d = " { 3 8 5 1 A 9 B A - 9 C 1 8 - 4 9 B 8 - 8 A 9 3 - E 0 4 3 4 B 3 C F 8 5 2 } " / > < / a : e x t > < / a : e x t L s t > < / p : c N v P r > < p : c N v S p P r / > < p : n v P r / > < / p : n v S p P r > < p : s p P r > < a : x f r m   r o t = " 0 " > < a : o f f   x = " 4 5 5 9 0 3 3 "   y = " 1 5 9 6 5 1 4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1 0 "   n a m e = " O v a l   1 7 6 4 " > < a : e x t L s t > < a : e x t   u r i = " { 0 0 3 F 8 4 6 F - 6 0 4 7 - 4 5 1 0 - 8 C 7 F - 1 C B C 6 6 5 9 2 8 9 B } " > < a 1 6 : c r e a t i o n I d   x m l n s : a 1 6 = " h t t p : / / s c h e m a s . m i c r o s o f t . c o m / o f f i c e / d r a w i n g / 2 0 1 0 / m a i n "   i d = " { 1 6 F 0 C 7 C 8 - 3 A 5 5 - 4 9 F C - 9 7 D D - 6 2 E 4 8 9 C D 8 9 1 F } " / > < / a : e x t > < / a : e x t L s t > < / p : c N v P r > < p : c N v S p P r / > < p : n v P r / > < / p : n v S p P r > < p : s p P r > < a : x f r m   r o t = " 0 " > < a : o f f   x = " 5 4 0 1 5 7 3 "   y = " 1 5 9 6 5 1 4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1 1 "   n a m e = " O v a l   1 7 6 5 " > < a : e x t L s t > < a : e x t   u r i = " { D D B 4 3 0 9 B - 7 A E 5 - 4 B E B - 9 D B D - 2 B 7 D 0 F 4 7 D 5 0 9 } " > < a 1 6 : c r e a t i o n I d   x m l n s : a 1 6 = " h t t p : / / s c h e m a s . m i c r o s o f t . c o m / o f f i c e / d r a w i n g / 2 0 1 0 / m a i n "   i d = " { 8 7 B 5 1 0 5 F - 6 2 2 0 - 4 0 8 4 - 9 F E 0 - 4 D E C E A 1 4 5 E 9 5 } " / > < / a : e x t > < / a : e x t L s t > < / p : c N v P r > < p : c N v S p P r / > < p : n v P r / > < / p : n v S p P r > < p : s p P r > < a : x f r m   r o t = " 0 " > < a : o f f   x = " 6 2 4 4 1 1 3 "   y = " 1 5 9 6 5 1 4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1 2 "   n a m e = " O v a l   1 7 6 6 " > < a : e x t L s t > < a : e x t   u r i = " { 4 A E 7 A D 0 D - 3 8 3 4 - 4 0 2 5 - 9 A C E - 0 7 A 2 6 B 4 8 8 B 5 6 } " > < a 1 6 : c r e a t i o n I d   x m l n s : a 1 6 = " h t t p : / / s c h e m a s . m i c r o s o f t . c o m / o f f i c e / d r a w i n g / 2 0 1 0 / m a i n "   i d = " { 0 9 9 6 1 8 B 1 - 5 0 B B - 4 0 C D - A 9 D 9 - 7 C 2 8 4 8 6 2 0 9 B 4 } " / > < / a : e x t > < / a : e x t L s t > < / p : c N v P r > < p : c N v S p P r / > < p : n v P r / > < / p : n v S p P r > < p : s p P r > < a : x f r m   r o t = " 0 " > < a : o f f   x = " 8 7 7 1 7 3 3 "   y = " 1 5 9 6 5 1 4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1 3 "   n a m e = " O v a l   1 7 6 7 " > < a : e x t L s t > < a : e x t   u r i = " { D D F 8 3 8 3 8 - C F 4 2 - 4 D 1 6 - 8 E E B - 1 A C 2 0 8 4 4 4 3 8 2 } " > < a 1 6 : c r e a t i o n I d   x m l n s : a 1 6 = " h t t p : / / s c h e m a s . m i c r o s o f t . c o m / o f f i c e / d r a w i n g / 2 0 1 0 / m a i n "   i d = " { 3 6 E 8 7 2 5 E - 4 1 8 4 - 4 9 E 7 - A A C 2 - 7 C 0 1 4 1 3 A A 4 A 8 } " / > < / a : e x t > < / a : e x t L s t > < / p : c N v P r > < p : c N v S p P r / > < p : n v P r / > < / p : n v S p P r > < p : s p P r > < a : x f r m   r o t = " 0 " > < a : o f f   x = " 7 9 2 9 1 9 2 "   y = " 1 5 9 6 5 1 4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1 4 "   n a m e = " O v a l   1 7 6 8 " > < a : e x t L s t > < a : e x t   u r i = " { C 5 C 9 C 9 1 7 - A 3 2 C - 4 0 A E - 8 A 6 2 - A C A 4 1 3 D E 4 A F 0 } " > < a 1 6 : c r e a t i o n I d   x m l n s : a 1 6 = " h t t p : / / s c h e m a s . m i c r o s o f t . c o m / o f f i c e / d r a w i n g / 2 0 1 0 / m a i n "   i d = " { 3 9 4 D A 0 2 6 - F 0 2 0 - 4 B C F - 8 8 9 5 - 0 8 D 3 9 6 F 1 F 7 9 1 } " / > < / a : e x t > < / a : e x t L s t > < / p : c N v P r > < p : c N v S p P r / > < p : n v P r / > < / p : n v S p P r > < p : s p P r > < a : x f r m   r o t = " 0 " > < a : o f f   x = " 1 0 4 5 6 8 1 3 "   y = " 1 5 9 6 5 1 4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1 5 "   n a m e = " O v a l   1 7 6 9 " > < a : e x t L s t > < a : e x t   u r i = " { C 4 E 9 6 6 6 6 - A 3 9 B - 4 C 8 6 - 9 9 D F - 3 8 D D 5 1 B 2 7 D 5 0 } " > < a 1 6 : c r e a t i o n I d   x m l n s : a 1 6 = " h t t p : / / s c h e m a s . m i c r o s o f t . c o m / o f f i c e / d r a w i n g / 2 0 1 0 / m a i n "   i d = " { 8 5 4 B 3 0 B C - 5 4 1 B - 4 5 E 8 - A 0 0 2 - 7 A D 4 0 1 B C E C 4 8 } " / > < / a : e x t > < / a : e x t L s t > < / p : c N v P r > < p : c N v S p P r / > < p : n v P r / > < / p : n v S p P r > < p : s p P r > < a : x f r m   r o t = " 0 " > < a : o f f   x = " 9 6 1 4 2 7 3 "   y = " 1 5 9 6 5 1 4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1 6 "   n a m e = " O v a l   1 7 7 0 " > < a : e x t L s t > < a : e x t   u r i = " { 7 3 5 8 9 A 5 9 - 3 3 8 5 - 4 3 5 C - 8 7 C 0 - 9 8 7 B C C 0 9 7 6 7 3 } " > < a 1 6 : c r e a t i o n I d   x m l n s : a 1 6 = " h t t p : / / s c h e m a s . m i c r o s o f t . c o m / o f f i c e / d r a w i n g / 2 0 1 0 / m a i n "   i d = " { 9 4 8 0 8 7 7 2 - E C C A - 4 C B 8 - 8 9 9 5 - 0 E 8 2 3 7 E 5 A 5 E B } " / > < / a : e x t > < / a : e x t L s t > < / p : c N v P r > < p : c N v S p P r / > < p : n v P r / > < / p : n v S p P r > < p : s p P r > < a : x f r m   r o t = " 0 " > < a : o f f   x = " 1 1 2 9 9 3 5 2 "   y = " 1 5 9 6 5 1 4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1 7 "   n a m e = " T e a r d r o p   3 " > < a : e x t L s t > < a : e x t   u r i = " { C 4 0 8 A A A E - E C D D - 4 0 B E - 8 2 8 A - F B A 7 0 D 0 D 9 D 6 2 } " > < a 1 6 : c r e a t i o n I d   x m l n s : a 1 6 = " h t t p : / / s c h e m a s . m i c r o s o f t . c o m / o f f i c e / d r a w i n g / 2 0 1 0 / m a i n "   i d = " { 7 6 1 5 8 9 1 D - E D D A - 4 A D A - B C D 8 - 8 6 3 5 0 9 E A E B A C } " / > < / a : e x t > < / a : e x t L s t > < / p : c N v P r > < p : c N v S p P r / > < p : n v P r / > < / p : n v S p P r > < p : s p P r > < a : x f r m   f l i p H = " t r u e "   f l i p V = " t r u e "   r o t = " 5 4 0 0 0 0 0 " > < a : o f f   x = " 6 4 4 2 7 7 2 "   y = " 1 7 9 7 6 3 6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1 8 "   n a m e = " O v a l   1 7 7 2 " > < a : e x t L s t > < a : e x t   u r i = " { A A 0 E 3 A 1 D - 7 2 0 1 - 4 0 1 7 - 9 4 2 F - 1 5 7 6 0 1 F 0 E 2 F C } " > < a 1 6 : c r e a t i o n I d   x m l n s : a 1 6 = " h t t p : / / s c h e m a s . m i c r o s o f t . c o m / o f f i c e / d r a w i n g / 2 0 1 0 / m a i n "   i d = " { A 3 0 6 B E 8 C - 6 7 A 1 - 4 3 4 2 - B B 5 C - 2 E 3 F D 8 3 9 2 E E 7 } " / > < / a : e x t > < / a : e x t L s t > < / p : c N v P r > < p : c N v S p P r / > < p : n v P r / > < / p : n v S p P r > < p : s p P r > < a : x f r m   r o t = " 0 " > < a : o f f   x = " 7 1 2 0 4 9 9 "   y = " 2 0 5 3 9 5 3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2 1 9 "   n a m e = " T e a r d r o p   3 " > < a : e x t L s t > < a : e x t   u r i = " { E B 5 0 7 F 1 D - C A 7 9 - 4 7 7 F - 8 0 2 6 - 1 E 5 A E 2 4 A 9 A 7 E } " > < a 1 6 : c r e a t i o n I d   x m l n s : a 1 6 = " h t t p : / / s c h e m a s . m i c r o s o f t . c o m / o f f i c e / d r a w i n g / 2 0 1 0 / m a i n "   i d = " { 8 2 F 7 0 B 9 3 - 0 D F 5 - 4 2 0 C - B 5 0 0 - D 2 B 8 1 B 6 2 2 B 1 5 } " / > < / a : e x t > < / a : e x t L s t > < / p : c N v P r > < p : c N v S p P r / > < p : n v P r / > < / p : n v S p P r > < p : s p P r > < a : x f r m   f l i p H = " t r u e "   f l i p V = " t r u e "   r o t = " 5 4 0 0 0 0 0 " > < a : o f f   x = " - 1 4 8 7 7 4 "   y = " 1 9 4 6 4 1 0 " / > < a : e x t   c x = " 6 1 2 6 4 8 "   c y = " 3 1 5 0 9 9 " / > < / a : x f r m > < a : c u s t G e o m > < a : a v L s t / > < a : g d L s t / > < a : a h L s t / > < a : c x n L s t / > < a : r e c t   b = " b "   l = " 0 "   r = " r "   t = " 0 " / > < a : p a t h L s t > < a : p a t h   h = " 3 1 5 1 0 0 "   w = " 6 1 2 6 4 8 " > < a : m o v e T o > < a : p t   x = " 2 3 9 3 8 6 "   y = " 7 5 6 7 0 " / > < / a : m o v e T o > < a : c u b i c B e z T o > < a : p t   x = " 2 3 0 8 6 6 "   y = " 6 7 1 4 9 " / > < a : p t   x = " 2 2 4 3 1 3 "   y = " 5 7 4 0 6 " / > < a : p t   x = " 2 1 9 9 4 4 "   y = " 4 6 9 0 9 " / > < / a : c u b i c B e z T o > < a : c u b i c B e z T o > < a : p t   x = " 2 0 7 0 9 9 "   y = " 6 0 1 0 7 " / > < a : p t   x = " 1 8 2 9 1 4 "   y = " 6 5 3 5 6 " / > < a : p t   x = " 1 6 3 8 1 0 "   y = " 6 4 9 8 9 " / > < / a : c u b i c B e z T o > < a : c u b i c B e z T o > < a : p t   x = " 1 1 3 7 9 2 "   y = " 6 4 9 8 9 " / > < a : p t   x = " 7 3 2 4 3 "   y = " 1 0 5 5 3 8 " / > < a : p t   x = " 7 3 2 4 3 "   y = " 1 5 5 5 5 6 " / > < / a : c u b i c B e z T o > < a : c u b i c B e z T o > < a : p t   x = " 7 3 2 4 3 "   y = " 1 7 9 4 6 7 " / > < a : p t   x = " 8 2 5 0 9 "   y = " 2 0 1 2 1 3 " / > < a : p t   x = " 9 7 8 3 0 "   y = " 2 1 7 2 2 5 " / > < / a : c u b i c B e z T o > < a : c l o s e / > < a : m o v e T o > < a : p t   x = " 2 6 8 1 9 1 "   y = " 9 5 1 5 7 " / > < / a : m o v e T o > < a : c u b i c B e z T o > < a : p t   x = " 2 5 7 6 9 5 "   y = " 9 0 7 8 7 " / > < a : p t   x = " 2 4 7 9 5 2 "   y = " 8 4 2 3 4 " / > < a : p t   x = " 2 3 9 4 3 1 "   y = " 7 5 7 1 5 " / > < / a : c u b i c B e z T o > < a : l n T o > < a : p t   x = " 9 7 8 7 5 "   y = " 2 1 7 2 7 0 " / > < / a : l n T o > < a : c u b i c B e z T o > < a : p t   x = " 1 1 3 8 8 7 "   y = " 2 3 2 5 9 1 " / > < a : p t   x = " 1 3 5 6 3 4 "   y = " 2 4 1 8 5 7 " / > < a : p t   x = " 1 5 9 5 4 4 "   y = " 2 4 1 8 5 7 " / > < / a : c u b i c B e z T o > < a : c u b i c B e z T o > < a : p t   x = " 1 8 4 5 5 3 "   y = " 2 4 1 8 5 7 " / > < a : p t   x = " 2 0 7 1 9 5 "   y = " 2 3 1 7 2 0 " / > < a : p t   x = " 2 2 3 5 8 5 "   y = " 2 1 5 3 3 1 " / > < / a : c u b i c B e z T o > < a : c u b i c B e z T o > < a : p t   x = " 2 3 9 9 7 4 "   y = " 1 9 8 9 4 1 " / > < a : p t   x = " 2 5 0 1 1 1 "   y = " 1 7 6 2 9 9 " / > < a : p t   x = " 2 5 0 1 1 1 "   y = " 1 5 1 2 9 0 " / > < / a : c u b i c B e z T o > < a : c u b i c B e z T o > < a : p t   x = " 2 4 9 7 4 5 "   y = " 1 3 2 1 8 7 " / > < a : p t   x = " 2 5 4 9 9 4 "   y = " 1 0 8 0 0 2 " / > < a : p t   x = " 2 6 8 1 9 1 "   y = " 9 5 1 5 7 " / > < / a : c u b i c B e z T o > < a : c l o s e / > < a : m o v e T o > < a : p t   x = " 3 9 1 2 7 5 "   y = " 2 3 2 4 8 8 " / > < / a : m o v e T o > < a : c u b i c B e z T o > < a : p t   x = " 3 6 6 6 8 8 "   y = " 2 1 4 1 9 9 " / > < a : p t   x = " 3 5 0 9 8 1 "   y = " 1 8 4 8 6 0 " / > < a : p t   x = " 3 5 0 9 8 1 "   y = " 1 5 1 8 5 3 " / > < / a : c u b i c B e z T o > < a : c u b i c B e z T o > < a : p t   x = " 3 5 1 4 7 9 "   y = " 1 2 5 8 6 9 " / > < a : p t   x = " 3 4 7 6 8 9 "   y = " 1 0 9 8 9 2 " / > < a : p t   x = " 3 3 1 3 3 7 "   y = " 9 9 9 3 4 " / > < / a : c u b i c B e z T o > < a : c u b i c B e z T o > < a : p t   x = " 3 1 5 0 8 8 "   y = " 1 0 4 4 1 5 " / > < a : p t   x = " 2 9 7 8 7 4 "   y = " 1 0 4 3 3 5 " / > < a : p t   x = " 2 8 1 6 3 7 "   y = " 9 9 7 2 1 " / > < / a : c u b i c B e z T o > < a : c u b i c B e z T o > < a : p t   x = " 2 6 5 0 1 0 "   y = " 1 0 9 6 7 5 " / > < a : p t   x = " 2 6 1 1 6 5 "   y = " 1 2 5 6 9 4 " / > < a : p t   x = " 2 6 1 6 6 7 "   y = " 1 5 1 8 5 3 " / > < / a : c u b i c B e z T o > < a : c u b i c B e z T o > < a : p t   x = " 2 6 1 6 6 7 "   y = " 1 7 9 9 6 8 " / > < a : p t   x = " 2 5 0 2 7 1 "   y = " 2 0 5 4 2 1 " / > < a : p t   x = " 2 3 1 8 4 7 "   y = " 2 2 3 8 4 6 " / > < / a : c u b i c B e z T o > < a : l n T o > < a : p t   x = " 2 2 1 3 4 7 "   y = " 2 3 2 5 0 9 " / > < / a : l n T o > < a : c u b i c B e z T o > < a : p t   x = " 2 2 4 3 9 0 "   y = " 2 4 9 0 0 9 " / > < a : p t   x = " 2 3 2 5 4 5 "   y = " 2 6 4 6 2 3 " / > < a : p t   x = " 2 4 5 3 0 0 "   y = " 2 7 7 3 7 8 " / > < / a : c u b i c B e z T o > < a : c u b i c B e z T o > < a : p t   x = " 2 6 2 2 0 8 "   y = " 2 9 4 2 8 5 " / > < a : p t   x = " 2 8 4 1 3 7 "   y = " 3 0 3 1 1 1 " / > < a : p t   x = " 3 0 6 2 9 2 "   y = " 3 0 3 5 9 9 " / > < / a : c u b i c B e z T o > < a : l n T o > < a : p t   x = " 3 0 6 2 9 2 "   y = " 2 1 8 4 3 3 " / > < / a : l n T o > < a : l n T o > < a : p t   x = " 3 0 6 3 5 6 "   y = " 2 1 8 4 3 3 " / > < / a : l n T o > < a : l n T o > < a : p t   x = " 3 0 6 3 5 6 "   y = " 3 0 3 5 9 9 " / > < / a : l n T o > < a : c u b i c B e z T o > < a : p t   x = " 3 2 8 5 1 2 "   y = " 3 0 3 1 1 0 " / > < a : p t   x = " 3 5 0 4 4 1 "   y = " 2 9 4 2 8 5 " / > < a : p t   x = " 3 6 7 3 4 8 "   y = " 2 7 7 3 7 8 " / > < / a : c u b i c B e z T o > < a : c u b i c B e z T o > < a : p t   x = " 3 8 0 1 0 9 "   y = " 2 6 4 6 1 7 " / > < a : p t   x = " 3 8 8 2 6 6 "   y = " 2 4 8 9 9 6 " / > < a : p t   x = " 3 9 1 2 7 5 "   y = " 2 3 2 4 8 8 " / > < / a : c u b i c B e z T o > < a : c l o s e / > < a : m o v e T o > < a : p t   x = " 5 1 4 7 7 3 "   y = " 2 1 7 2 7 1 " / > < / a : m o v e T o > < a : l n T o > < a : p t   x = " 3 7 3 2 1 8 "   y = " 7 5 7 1 6 " / > < / a : l n T o > < a : c u b i c B e z T o > < a : p t   x = " 3 6 4 7 0 0 "   y = " 8 4 2 3 1 " / > < a : p t   x = " 3 5 4 9 6 2 "   y = " 9 0 7 8 1 " / > < a : p t   x = " 3 4 4 5 0 8 "   y = " 9 5 2 0 9 " / > < / a : c u b i c B e z T o > < a : c u b i c B e z T o > < a : p t   x = " 3 5 7 6 6 8 "   y = " 1 0 8 0 6 6 " / > < a : p t   x = " 3 6 2 9 0 3 "   y = " 1 3 2 2 1 2 " / > < a : p t   x = " 3 6 2 5 3 7 "   y = " 1 5 1 2 9 0 " / > < / a : c u b i c B e z T o > < a : c u b i c B e z T o > < a : p t   x = " 3 6 2 5 3 7 "   y = " 2 0 1 3 0 9 " / > < a : p t   x = " 4 0 3 0 8 5 "   y = " 2 4 1 8 5 7 " / > < a : p t   x = " 4 5 3 1 0 4 "   y = " 2 4 1 8 5 7 " / > < / a : c u b i c B e z T o > < a : c u b i c B e z T o > < a : p t   x = " 4 7 7 0 1 5 "   y = " 2 4 1 8 5 7 " / > < a : p t   x = " 4 9 8 7 6 1 "   y = " 2 3 2 5 9 2 " / > < a : p t   x = " 5 1 4 7 7 3 "   y = " 2 1 7 2 7 1 " / > < / a : c u b i c B e z T o > < a : c l o s e / > < a : m o v e T o > < a : p t   x = " 5 3 9 4 0 5 "   y = " 1 5 5 5 5 6 " / > < / a : m o v e T o > < a : c u b i c B e z T o > < a : p t   x = " 5 3 9 4 0 5 "   y = " 1 0 5 5 3 8 " / > < a : p t   x = " 4 9 8 8 5 6 "   y = " 6 4 9 8 9 " / > < a : p t   x = " 4 4 8 8 3 8 "   y = " 6 4 9 8 9 " / > < / a : c u b i c B e z T o > < a : c u b i c B e z T o > < a : p t   x = " 4 2 9 7 6 0 "   y = " 6 5 3 5 5 " / > < a : p t   x = " 4 0 5 6 1 4 "   y = " 6 0 1 2 1 " / > < a : p t   x = " 3 9 2 7 5 6 "   y = " 4 6 9 6 1 " / > < / a : c u b i c B e z T o > < a : c u b i c B e z T o > < a : p t   x = " 3 8 8 3 2 9 "   y = " 5 7 4 1 5 " / > < a : p t   x = " 3 8 1 7 7 8 "   y = " 6 7 1 5 3 " / > < a : p t   x = " 3 7 3 2 6 3 "   y = " 7 5 6 7 1 " / > < / a : c u b i c B e z T o > < a : l n T o > < a : p t   x = " 5 1 4 8 1 8 "   y = " 2 1 7 2 2 5 " / > < / a : l n T o > < a : c u b i c B e z T o > < a : p t   x = " 5 3 0 1 3 9 "   y = " 2 0 1 2 1 3 " / > < a : p t   x = " 5 3 9 4 0 5 "   y = " 1 7 9 4 6 7 " / > < a : p t   x = " 5 3 9 4 0 5 "   y = " 1 5 5 5 5 6 " / > < / a : c u b i c B e z T o > < a : c l o s e / > < a : m o v e T o > < a : p t   x = " 6 1 2 6 4 8 "   y = " 8 7 7 6 " / > < / a : m o v e T o > < a : c u b i c B e z T o > < a : p t   x = " 6 1 2 2 5 7 "   y = " 3 4 0 3 0 " / > < a : p t   x = " 6 0 2 3 2 6 "   y = " 5 9 1 0 1 " / > < a : p t   x = " 5 8 3 0 5 8 "   y = " 7 8 3 6 9 " / > < / a : c u b i c B e z T o > < a : c u b i c B e z T o > < a : p t   x = " 5 6 9 8 9 0 "   y = " 9 1 5 3 7 " / > < a : p t   x = " 5 5 4 0 1 4 "   y = " 1 0 0 3 4 3 " / > < a : p t   x = " 5 3 7 1 3 4 "   y = " 1 0 4 4 1 6 " / > < / a : c u b i c B e z T o > < a : c u b i c B e z T o > < a : p t   x = " 5 4 6 2 2 4 "   y = " 1 1 9 2 0 5 " / > < a : p t   x = " 5 5 1 2 1 4 "   y = " 1 3 6 6 4 3 " / > < a : p t   x = " 5 5 1 2 1 4 "   y = " 1 5 5 2 4 7 " / > < / a : c u b i c B e z T o > < a : c u b i c B e z T o > < a : p t   x = " 5 5 1 2 1 4 "   y = " 1 8 2 4 9 7 " / > < a : p t   x = " 5 4 0 5 0 9 "   y = " 2 0 7 2 4 7 " / > < a : p t   x = " 5 2 2 9 2 8 "   y = " 2 2 5 3 8 0 " / > < / a : c u b i c B e z T o > < a : l n T o > < a : p t   x = " 5 2 2 9 2 8 "   y = " 2 2 5 3 8 0 " / > < / a : l n T o > < a : c u b i c B e z T o > < a : p t   x = " 5 0 4 7 9 4 "   y = " 2 4 2 9 6 1 " / > < a : p t   x = " 4 8 0 0 4 4 "   y = " 2 5 3 6 6 7 " / > < a : p t   x = " 4 5 2 7 9 4 "   y = " 2 5 3 6 6 7 " / > < / a : c u b i c B e z T o > < a : c u b i c B e z T o > < a : p t   x = " 4 3 4 1 9 1 "   y = " 2 5 3 6 6 7 " / > < a : p t   x = " 4 1 6 7 5 3 "   y = " 2 4 8 6 7 7 " / > < a : p t   x = " 4 0 1 9 6 4 "   y = " 2 3 9 5 8 6 " / > < / a : c u b i c B e z T o > < a : c u b i c B e z T o > < a : p t   x = " 3 9 7 8 9 1 "   y = " 2 5 6 4 6 6 " / > < a : p t   x = " 3 8 9 0 8 4 "   y = " 2 7 2 3 4 2 " / > < a : p t   x = " 3 7 5 9 1 7 "   y = " 2 8 5 5 0 9 " / > < / a : c u b i c B e z T o > < a : c u b i c B e z T o > < a : p t   x = " 3 5 6 6 4 9 "   y = " 3 0 4 7 7 8 " / > < a : p t   x = " 3 3 1 5 7 8 "   y = " 3 1 4 7 0 9 " / > < a : p t   x = " 3 0 6 3 2 4 "   y = " 3 1 5 1 0 0 " / > < / a : c u b i c B e z T o > < a : l n T o > < a : p t   x = " 3 0 6 3 2 4 "   y = " 3 1 5 1 0 0 " / > < / a : l n T o > < a : c u b i c B e z T o > < a : p t   x = " 2 8 1 0 7 0 "   y = " 3 1 4 7 0 9 " / > < a : p t   x = " 2 5 5 9 9 9 "   y = " 3 0 4 7 7 8 " / > < a : p t   x = " 2 3 6 7 3 1 "   y = " 2 8 5 5 0 9 " / > < / a : c u b i c B e z T o > < a : c u b i c B e z T o > < a : p t   x = " 2 2 3 5 7 1 "   y = " 2 7 2 3 4 9 " / > < a : p t   x = " 2 1 4 7 6 6 "   y = " 2 5 6 4 8 2 " / > < a : p t   x = " 2 1 0 6 1 0 "   y = " 2 3 9 6 2 6 " / > < / a : c u b i c B e z T o > < a : c u b i c B e z T o > < a : p t   x = " 1 9 5 8 3 9 "   y = " 2 4 8 6 9 3 " / > < a : p t   x = " 1 7 8 4 2 7 "   y = " 2 5 3 6 6 6 " / > < a : p t   x = " 1 5 9 8 5 4 "   y = " 2 5 3 6 6 6 " / > < / a : c u b i c B e z T o > < a : c u b i c B e z T o > < a : p t   x = " 1 3 2 6 0 4 "   y = " 2 5 3 6 6 6 " / > < a : p t   x = " 1 0 7 8 5 4 "   y = " 2 4 2 9 6 1 " / > < a : p t   x = " 8 9 7 2 0 "   y = " 2 2 5 3 8 0 " / > < / a : c u b i c B e z T o > < a : l n T o > < a : p t   x = " 8 9 7 2 0 "   y = " 2 2 5 3 8 0 " / > < / a : l n T o > < a : c u b i c B e z T o > < a : p t   x = " 7 2 1 4 0 "   y = " 2 0 7 2 4 7 " / > < a : p t   x = " 6 1 4 3 4 "   y = " 1 8 2 4 9 7 " / > < a : p t   x = " 6 1 4 3 4 "   y = " 1 5 5 2 4 7 " / > < / a : c u b i c B e z T o > < a : c u b i c B e z T o > < a : p t   x = " 6 1 4 3 4 "   y = " 1 3 6 6 7 3 " / > < a : p t   x = " 6 6 4 0 8 "   y = " 1 1 9 2 6 2 " / > < a : p t   x = " 7 5 4 7 4 "   y = " 1 0 4 4 9 0 " / > < / a : c u b i c B e z T o > < a : c u b i c B e z T o > < a : p t   x = " 5 8 6 1 8 "   y = " 1 0 0 3 3 4 " / > < a : p t   x = " 4 2 7 5 1 "   y = " 9 1 5 3 0 " / > < a : p t   x = " 2 9 5 9 1 "   y = " 7 8 3 6 9 " / > < / a : c u b i c B e z T o > < a : c u b i c B e z T o > < a : p t   x = " 1 0 3 2 2 "   y = " 5 9 1 0 1 " / > < a : p t   x = " 3 9 1 "   y = " 3 4 0 3 0 " / > < a : p t   x = " 0 "   y = " 8 7 7 6 " / > < / a : c u b i c B e z T o > < a : l n T o > < a : p t   x = " 0 "   y = " 8 7 7 6 " / > < / a : l n T o > < a : l n T o > < a : p t   x = " 1 8 2 8 "   y = " 0 " / > < / a : l n T o > < a : l n T o > < a : p t   x = " 1 3 3 7 4 "   y = " 0 " / > < / a : l n T o > < a : c u b i c B e z T o > < a : p t   x = " 1 1 7 8 2 "   y = " 2 8 0 2 " / > < a : p t   x = " 1 1 5 6 7 "   y = " 5 7 7 1 " / > < a : p t   x = " 1 1 5 0 1 "   y = " 8 7 4 4 " / > < / a : c u b i c B e z T o > < a : l n T o > < a : p t   x = " 9 6 6 6 7 "   y = " 8 7 4 4 " / > < / a : l n T o > < a : l n T o > < a : p t   x = " 9 6 6 6 7 "   y = " 8 8 0 8 " / > < / a : l n T o > < a : l n T o > < a : p t   x = " 1 1 5 0 1 "   y = " 8 8 0 8 " / > < / a : l n T o > < a : c u b i c B e z T o > < a : p t   x = " 1 1 9 9 0 "   y = " 3 0 9 6 4 " / > < a : p t   x = " 2 0 8 1 5 "   y = " 5 2 8 9 3 " / > < a : p t   x = " 3 7 7 2 2 "   y = " 6 9 8 0 0 " / > < / a : c u b i c B e z T o > < a : c u b i c B e z T o > < a : p t   x = " 5 0 4 7 7 "   y = " 8 2 5 5 5 " / > < a : p t   x = " 6 6 0 9 1 "   y = " 9 0 7 1 1 " / > < a : p t   x = " 8 2 5 9 2 "   y = " 9 3 7 5 3 " / > < / a : c u b i c B e z T o > < a : c u b i c B e z T o > < a : p t   x = " 1 0 0 8 8 0 "   y = " 6 9 1 5 1 " / > < a : p t   x = " 1 3 0 2 2 8 "   y = " 5 3 4 3 3 " / > < a : p t   x = " 1 6 3 2 4 7 "   y = " 5 3 4 3 3 " / > < / a : c u b i c B e z T o > < a : c u b i c B e z T o > < a : p t   x = " 1 8 6 1 3 7 "   y = " 5 3 8 7 2 " / > < a : p t   x = " 2 0 1 2 6 2 "   y = " 5 0 9 8 4 " / > < a : p t   x = " 2 1 1 3 5 5 "   y = " 3 9 1 1 6 " / > < / a : c u b i c B e z T o > < a : c u b i c B e z T o > < a : p t   x = " 2 1 2 7 9 6 "   y = " 3 7 4 2 0 " / > < a : p t   x = " 2 1 4 1 3 5 "   y = " 3 5 5 4 2 " / > < a : p t   x = " 2 1 5 3 8 0 "   y = " 3 3 4 6 3 " / > < / a : c u b i c B e z T o > < a : l n T o > < a : p t   x = " 2 1 5 2 3 6 "   y = " 0 " / > < / a : l n T o > < a : l n T o > < a : p t   x = " 2 2 3 5 0 7 "   y = " 0 " / > < / a : l n T o > < a : c u b i c B e z T o > < a : p t   x = " 2 1 9 6 8 8 "   y = " 2 4 3 5 4 " / > < a : p t   x = " 2 2 7 7 7 7 "   y = " 4 9 7 5 0 " / > < a : p t   x = " 2 4 6 5 3 5 "   y = " 6 8 5 2 0 " / > < / a : c u b i c B e z T o > < a : l n T o > < a : p t   x = " 2 5 4 7 6 3 "   y = " 6 0 2 9 3 " / > < / a : l n T o > < a : c u b i c B e z T o > < a : p t   x = " 2 5 4 7 7 1 "   y = " 6 0 2 9 9 " / > < a : p t   x = " 2 5 4 7 7 8 "   y = " 6 0 3 0 7 " / > < a : p t   x = " 2 5 4 7 8 6 "   y = " 6 0 3 1 5 " / > < / a : c u b i c B e z T o > < a : l n T o > < a : p t   x = " 2 5 4 8 0 8 "   y = " 6 0 3 3 8 " / > < / a : l n T o > < a : l n T o > < a : p t   x = " 2 4 6 5 8 0 "   y = " 6 8 5 6 5 " / > < / a : l n T o > < a : c u b i c B e z T o > < a : p t   x = " 2 7 9 5 8 2 "   y = " 1 0 1 5 4 7 " / > < a : p t   x = " 3 3 3 0 6 6 "   y = " 1 0 1 5 4 7 " / > < a : p t   x = " 3 6 6 0 6 8 "   y = " 6 8 5 6 5 " / > < / a : c u b i c B e z T o > < a : l n T o > < a : p t   x = " 3 5 7 8 4 0 "   y = " 6 0 3 3 8 " / > < / a : l n T o > < a : c u b i c B e z T o > < a : p t   x = " 3 5 7 8 4 7 "   y = " 6 0 3 3 0 " / > < a : p t   x = " 3 5 7 8 5 5 "   y = " 6 0 3 2 2 " / > < a : p t   x = " 3 5 7 8 6 2 "   y = " 6 0 3 1 5 " / > < / a : c u b i c B e z T o > < a : l n T o > < a : p t   x = " 3 5 7 8 8 5 "   y = " 6 0 2 9 3 " / > < / a : l n T o > < a : l n T o > < a : p t   x = " 3 6 6 1 1 3 "   y = " 6 8 5 2 0 " / > < / a : l n T o > < a : c u b i c B e z T o > < a : p t   x = " 3 8 4 8 7 1 "   y = " 4 9 7 5 0 " / > < a : p t   x = " 3 9 2 9 6 1 "   y = " 2 4 3 5 4 " / > < a : p t   x = " 3 8 9 1 4 2 "   y = " 0 " / > < / a : c u b i c B e z T o > < a : l n T o > < a : p t   x = " 3 9 7 3 3 7 "   y = " 0 " / > < / a : l n T o > < a : c u b i c B e z T o > < a : p t   x = " 4 0 1 4 7 9 "   y = " 1 1 0 9 4 " / > < a : p t   x = " 4 0 0 5 4 8 "   y = " 2 2 6 6 8 " / > < a : p t   x = " 3 9 7 4 8 1 "   y = " 3 3 7 9 0 " / > < / a : c u b i c B e z T o > < a : c u b i c B e z T o > < a : p t   x = " 4 0 7 4 3 9 "   y = " 5 0 1 4 2 " / > < a : p t   x = " 4 2 3 4 1 7 "   y = " 5 3 9 3 2 " / > < a : p t   x = " 4 4 9 4 0 1 "   y = " 5 3 4 3 3 " / > < / a : c u b i c B e z T o > < a : c u b i c B e z T o > < a : p t   x = " 4 8 2 4 0 7 "   y = " 5 3 4 3 4 " / > < a : p t   x = " 5 1 1 7 4 6 "   y = " 6 9 1 4 0 " / > < a : p t   x = " 5 3 0 0 3 5 "   y = " 9 3 7 2 7 " / > < / a : c u b i c B e z T o > < a : c u b i c B e z T o > < a : p t   x = " 5 4 6 5 4 3 "   y = " 9 0 7 1 8 " / > < a : p t   x = " 5 6 2 1 6 5 "   y = " 8 2 5 6 1 " / > < a : p t   x = " 5 7 4 9 2 6 "   y = " 6 9 8 0 0 " / > < / a : c u b i c B e z T o > < a : c u b i c B e z T o > < a : p t   x = " 5 9 1 8 3 3 "   y = " 5 2 8 9 3 " / > < a : p t   x = " 6 0 0 6 5 9 "   y = " 3 0 9 6 4 " / > < a : p t   x = " 6 0 1 1 4 7 "   y = " 8 8 0 8 " / > < / a : c u b i c B e z T o > < a : l n T o > < a : p t   x = " 5 1 5 9 8 2 "   y = " 8 8 0 8 " / > < / a : l n T o > < a : l n T o > < a : p t   x = " 5 1 5 9 8 1 "   y = " 8 7 4 4 " / > < / a : l n T o > < a : l n T o > < a : p t   x = " 6 0 1 1 4 7 "   y = " 8 7 4 4 " / > < / a : l n T o > < a : l n T o > < a : p t   x = " 5 9 9 2 7 4 "   y = " 0 " / > < / a : l n T o > < a : l n T o > < a : p t   x = " 6 1 0 8 2 0 "   y = " 0 " / > < / a : l n T o > < a : c u b i c B e z T o > < a : p t   x = " 6 1 2 4 2 3 "   y = " 2 8 2 6 " / > < a : p t   x = " 6 1 2 6 0 2 "   y = " 5 8 0 0 " / > < a : p t   x = " 6 1 2 6 4 8 "   y = " 8 7 7 6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2 0 "   n a m e = " O v a l   1 7 7 4 " > < a : e x t L s t > < a : e x t   u r i = " { 9 A 3 7 8 F E 7 - 7 E 3 6 - 4 5 8 A - 8 7 5 6 - 0 C D F 6 2 3 0 C 4 0 6 } " > < a 1 6 : c r e a t i o n I d   x m l n s : a 1 6 = " h t t p : / / s c h e m a s . m i c r o s o f t . c o m / o f f i c e / d r a w i n g / 2 0 1 0 / m a i n "   i d = " { 9 3 0 7 4 C B 0 - 6 1 5 F - 4 4 8 A - A D 5 C - F 3 1 0 F C 4 B F F A 0 } " / > < / a : e x t > < / a : e x t L s t > < / p : c N v P r > < p : c N v S p P r / > < p : n v P r / > < / p : n v S p P r > < p : s p P r > < a : x f r m   r o t = " 0 " > < a : o f f   x = " 3 7 7 4 5 9 "   y = " 2 0 5 3 9 5 3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2 2 1 "   n a m e = " T e a r d r o p   3 " > < a : e x t L s t > < a : e x t   u r i = " { 4 6 6 7 9 A A 2 - 8 1 C 7 - 4 7 D D - 9 4 9 E - B 0 D E D 8 C F 6 5 1 6 } " > < a 1 6 : c r e a t i o n I d   x m l n s : a 1 6 = " h t t p : / / s c h e m a s . m i c r o s o f t . c o m / o f f i c e / d r a w i n g / 2 0 1 0 / m a i n "   i d = " { 2 4 1 6 E F A B - 8 1 0 0 - 4 5 C A - 8 2 2 4 - 4 E B B D 6 3 9 0 8 F A } " / > < / a : e x t > < / a : e x t L s t > < / p : c N v P r > < p : c N v S p P r / > < p : n v P r / > < / p : n v S p P r > < p : s p P r > < a : x f r m   f l i p H = " t r u e "   f l i p V = " t r u e "   r o t = " 5 4 0 0 0 0 0 " > < a : o f f   x = " 1 3 8 7 5 3 1 "   y = " 1 7 9 7 6 3 6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2 2 "   n a m e = " T e a r d r o p   3 " > < a : e x t L s t > < a : e x t   u r i = " { C 0 B B 6 A 9 9 - C D 0 A - 4 D 1 9 - A 7 D 8 - 9 9 1 9 2 5 B A 8 1 A B } " > < a 1 6 : c r e a t i o n I d   x m l n s : a 1 6 = " h t t p : / / s c h e m a s . m i c r o s o f t . c o m / o f f i c e / d r a w i n g / 2 0 1 0 / m a i n "   i d = " { D 0 2 A 0 3 E 1 - 0 A 0 6 - 4 1 B 9 - A D 8 C - A 1 4 F 5 1 C 9 8 B B 6 } " / > < / a : e x t > < / a : e x t L s t > < / p : c N v P r > < p : c N v S p P r / > < p : n v P r / > < / p : n v S p P r > < p : s p P r > < a : x f r m   f l i p H = " t r u e "   f l i p V = " t r u e "   r o t = " 5 4 0 0 0 0 0 " > < a : o f f   x = " 2 2 3 0 0 7 2 "   y = " 1 7 9 7 6 3 6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2 3 "   n a m e = " T e a r d r o p   3 " > < a : e x t L s t > < a : e x t   u r i = " { C 1 B 5 D D 4 9 - 1 4 B 2 - 4 3 B 1 - 9 0 2 5 - 7 3 6 4 5 B 7 4 4 D 7 E } " > < a 1 6 : c r e a t i o n I d   x m l n s : a 1 6 = " h t t p : / / s c h e m a s . m i c r o s o f t . c o m / o f f i c e / d r a w i n g / 2 0 1 0 / m a i n "   i d = " { D 6 7 D A 2 6 F - 4 0 7 0 - 4 9 8 7 - 8 E 6 1 - C C 3 F 2 9 8 6 5 F 6 2 } " / > < / a : e x t > < / a : e x t L s t > < / p : c N v P r > < p : c N v S p P r / > < p : n v P r / > < / p : n v S p P r > < p : s p P r > < a : x f r m   f l i p H = " t r u e "   f l i p V = " t r u e "   r o t = " 5 4 0 0 0 0 0 " > < a : o f f   x = " 3 0 7 2 6 1 2 "   y = " 1 7 9 7 6 3 6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2 4 "   n a m e = " T e a r d r o p   3 " > < a : e x t L s t > < a : e x t   u r i = " { D 9 F 6 A 1 6 2 - A A 0 A - 4 7 A E - B 8 E A - 9 8 6 A 6 5 6 9 4 9 6 0 } " > < a 1 6 : c r e a t i o n I d   x m l n s : a 1 6 = " h t t p : / / s c h e m a s . m i c r o s o f t . c o m / o f f i c e / d r a w i n g / 2 0 1 0 / m a i n "   i d = " { 2 A 5 3 1 C 8 7 - 7 1 0 D - 4 6 A 5 - A 8 9 5 - 4 B E 8 3 D D 8 3 E 2 3 } " / > < / a : e x t > < / a : e x t L s t > < / p : c N v P r > < p : c N v S p P r / > < p : n v P r / > < / p : n v S p P r > < p : s p P r > < a : x f r m   f l i p H = " t r u e "   f l i p V = " t r u e "   r o t = " 5 4 0 0 0 0 0 " > < a : o f f   x = " 3 9 1 5 1 5 2 "   y = " 1 7 9 7 6 3 6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2 5 "   n a m e = " T e a r d r o p   3 " > < a : e x t L s t > < a : e x t   u r i = " { D 5 E 7 7 C 3 1 - B 6 E B - 4 E 2 3 - A 4 C 3 - E 0 8 8 F F F E E F F 7 } " > < a 1 6 : c r e a t i o n I d   x m l n s : a 1 6 = " h t t p : / / s c h e m a s . m i c r o s o f t . c o m / o f f i c e / d r a w i n g / 2 0 1 0 / m a i n "   i d = " { 2 A B 8 8 0 1 D - 3 C B 0 - 4 A 3 B - 8 5 A 7 - 7 9 B A 2 6 A 1 E D 3 9 } " / > < / a : e x t > < / a : e x t L s t > < / p : c N v P r > < p : c N v S p P r / > < p : n v P r / > < / p : n v S p P r > < p : s p P r > < a : x f r m   f l i p H = " t r u e "   f l i p V = " t r u e "   r o t = " 5 4 0 0 0 0 0 " > < a : o f f   x = " 4 7 5 7 6 9 2 "   y = " 1 7 9 7 6 3 6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2 6 "   n a m e = " T e a r d r o p   3 " > < a : e x t L s t > < a : e x t   u r i = " { 5 A 7 A D D C 0 - 8 8 D 7 - 4 E 9 D - B D 5 1 - 4 5 C F 2 3 1 F 3 B 4 2 } " > < a 1 6 : c r e a t i o n I d   x m l n s : a 1 6 = " h t t p : / / s c h e m a s . m i c r o s o f t . c o m / o f f i c e / d r a w i n g / 2 0 1 0 / m a i n "   i d = " { A F 8 5 E 8 C 2 - 3 B 2 F - 4 0 F D - 8 9 C C - D D 2 8 D E 7 8 B E 8 8 } " / > < / a : e x t > < / a : e x t L s t > < / p : c N v P r > < p : c N v S p P r / > < p : n v P r / > < / p : n v S p P r > < p : s p P r > < a : x f r m   f l i p H = " t r u e "   f l i p V = " t r u e "   r o t = " 5 4 0 0 0 0 0 " > < a : o f f   x = " 5 6 0 0 2 3 2 "   y = " 1 7 9 7 6 3 6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2 7 "   n a m e = " O v a l   1 7 8 1 " > < a : e x t L s t > < a : e x t   u r i = " { 5 B 6 E 3 6 8 7 - D E 0 3 - 4 9 2 4 - 8 7 7 0 - 5 0 7 9 8 D 3 A 4 5 B 1 } " > < a 1 6 : c r e a t i o n I d   x m l n s : a 1 6 = " h t t p : / / s c h e m a s . m i c r o s o f t . c o m / o f f i c e / d r a w i n g / 2 0 1 0 / m a i n "   i d = " { D D 5 8 2 C 6 D - 9 5 5 7 - 4 0 0 6 - B 0 8 3 - A E 9 4 4 9 8 5 B 8 2 A } " / > < / a : e x t > < / a : e x t L s t > < / p : c N v P r > < p : c N v S p P r / > < p : n v P r / > < / p : n v S p P r > < p : s p P r > < a : x f r m   r o t = " 0 " > < a : o f f   x = " 1 2 2 0 3 3 9 "   y = " 2 0 5 3 9 5 3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2 2 8 "   n a m e = " O v a l   1 7 8 2 " > < a : e x t L s t > < a : e x t   u r i = " { B 3 7 7 F 7 D 7 - C 5 2 4 - 4 E 9 E - 8 A 9 F - 5 3 D E 7 E F 1 C E 6 9 } " > < a 1 6 : c r e a t i o n I d   x m l n s : a 1 6 = " h t t p : / / s c h e m a s . m i c r o s o f t . c o m / o f f i c e / d r a w i n g / 2 0 1 0 / m a i n "   i d = " { 6 A 4 7 1 D 0 9 - 4 0 6 F - 4 4 D 5 - A B 0 A - F 2 F 5 1 C D 1 C 6 6 1 } " / > < / a : e x t > < / a : e x t L s t > < / p : c N v P r > < p : c N v S p P r / > < p : n v P r / > < / p : n v S p P r > < p : s p P r > < a : x f r m   r o t = " 0 " > < a : o f f   x = " 2 0 6 3 2 1 8 "   y = " 2 0 5 3 9 5 3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2 2 9 "   n a m e = " O v a l   1 7 8 3 " > < a : e x t L s t > < a : e x t   u r i = " { C 9 5 A 4 B 1 B - 3 2 8 0 - 4 9 F A - 9 6 B 1 - C A 1 A 0 C E 3 1 1 B 4 } " > < a 1 6 : c r e a t i o n I d   x m l n s : a 1 6 = " h t t p : / / s c h e m a s . m i c r o s o f t . c o m / o f f i c e / d r a w i n g / 2 0 1 0 / m a i n "   i d = " { E 3 E 8 9 2 C 0 - A D 6 B - 4 0 A 2 - B B A 8 - 5 8 5 4 3 C B 2 6 A 7 9 } " / > < / a : e x t > < / a : e x t L s t > < / p : c N v P r > < p : c N v S p P r / > < p : n v P r / > < / p : n v S p P r > < p : s p P r > < a : x f r m   r o t = " 0 " > < a : o f f   x = " 2 9 0 6 0 9 9 "   y = " 2 0 5 3 9 5 3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2 3 0 "   n a m e = " O v a l   1 7 8 4 " > < a : e x t L s t > < a : e x t   u r i = " { 9 3 B 2 8 8 2 9 - D 0 0 B - 4 2 7 3 - A F 0 C - 4 4 6 E 0 0 5 8 5 2 0 6 } " > < a 1 6 : c r e a t i o n I d   x m l n s : a 1 6 = " h t t p : / / s c h e m a s . m i c r o s o f t . c o m / o f f i c e / d r a w i n g / 2 0 1 0 / m a i n "   i d = " { 9 C 3 8 9 3 E 2 - 2 D D 8 - 4 B 0 D - A 5 1 1 - D 7 E B 9 A 7 2 1 0 7 4 } " / > < / a : e x t > < / a : e x t L s t > < / p : c N v P r > < p : c N v S p P r / > < p : n v P r / > < / p : n v S p P r > < p : s p P r > < a : x f r m   r o t = " 0 " > < a : o f f   x = " 3 7 4 8 9 7 8 "   y = " 2 0 5 3 9 5 3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2 3 1 "   n a m e = " O v a l   1 7 8 5 " > < a : e x t L s t > < a : e x t   u r i = " { 4 D 4 C 3 C F 7 - C C 8 B - 4 4 6 9 - 8 E 8 1 - 0 7 C 6 A 7 4 F 1 A 8 C } " > < a 1 6 : c r e a t i o n I d   x m l n s : a 1 6 = " h t t p : / / s c h e m a s . m i c r o s o f t . c o m / o f f i c e / d r a w i n g / 2 0 1 0 / m a i n "   i d = " { E A C 5 A 3 C 0 - 7 E 6 8 - 4 6 F 4 - 8 8 7 E - 4 4 8 2 0 5 A C 8 0 1 6 } " / > < / a : e x t > < / a : e x t L s t > < / p : c N v P r > < p : c N v S p P r / > < p : n v P r / > < / p : n v S p P r > < p : s p P r > < a : x f r m   r o t = " 0 " > < a : o f f   x = " 4 5 9 1 8 5 9 "   y = " 2 0 5 3 9 5 3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2 3 2 "   n a m e = " O v a l   1 7 8 6 " > < a : e x t L s t > < a : e x t   u r i = " { B C 4 D 3 D A 1 - 9 8 8 5 - 4 C 3 C - 8 3 D 7 - 1 C B B 5 2 4 1 C D 6 5 } " > < a 1 6 : c r e a t i o n I d   x m l n s : a 1 6 = " h t t p : / / s c h e m a s . m i c r o s o f t . c o m / o f f i c e / d r a w i n g / 2 0 1 0 / m a i n "   i d = " { 1 C 8 8 1 D 8 6 - 5 2 4 B - 4 F 5 5 - A D 6 F - F 6 A 5 A E B F 2 8 7 A } " / > < / a : e x t > < / a : e x t L s t > < / p : c N v P r > < p : c N v S p P r / > < p : n v P r / > < / p : n v S p P r > < p : s p P r > < a : x f r m   r o t = " 0 " > < a : o f f   x = " 5 4 3 4 7 3 9 "   y = " 2 0 5 3 9 5 3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2 3 3 "   n a m e = " O v a l   1 7 8 7 " > < a : e x t L s t > < a : e x t   u r i = " { 6 6 4 F A 4 6 0 - A A 6 A - 4 5 E 7 - B A 5 2 - F E E F F 1 6 8 5 6 8 4 } " > < a 1 6 : c r e a t i o n I d   x m l n s : a 1 6 = " h t t p : / / s c h e m a s . m i c r o s o f t . c o m / o f f i c e / d r a w i n g / 2 0 1 0 / m a i n "   i d = " { 1 F 1 4 5 C 1 B - 8 4 0 F - 4 0 E 8 - 8 1 A 6 - 0 0 F 2 E 1 9 F 2 E 6 C } " / > < / a : e x t > < / a : e x t L s t > < / p : c N v P r > < p : c N v S p P r / > < p : n v P r / > < / p : n v S p P r > < p : s p P r > < a : x f r m   r o t = " 0 " > < a : o f f   x = " 6 2 7 7 6 1 9 "   y = " 2 0 5 3 9 5 3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2 3 4 "   n a m e = " T e a r d r o p   3 " > < a : e x t L s t > < a : e x t   u r i = " { D 1 4 8 6 8 D F - 5 9 7 A - 4 C 0 2 - 9 0 B D - 9 B 2 F 9 B 3 4 F A 8 A } " > < a 1 6 : c r e a t i o n I d   x m l n s : a 1 6 = " h t t p : / / s c h e m a s . m i c r o s o f t . c o m / o f f i c e / d r a w i n g / 2 0 1 0 / m a i n "   i d = " { 4 E C E D 1 C C - A D A 5 - 4 D 1 3 - B C 7 8 - F 9 F 8 5 E 1 1 6 6 2 6 } " / > < / a : e x t > < / a : e x t L s t > < / p : c N v P r > < p : c N v S p P r / > < p : n v P r / > < / p : n v S p P r > < p : s p P r > < a : x f r m   f l i p H = " t r u e "   f l i p V = " t r u e "   r o t = " 5 4 0 0 0 0 0 " > < a : o f f   x = " 8 1 2 7 8 5 2 "   y = " 1 7 9 7 6 3 6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3 5 "   n a m e = " O v a l   1 7 8 9 " > < a : e x t L s t > < a : e x t   u r i = " { F D 0 3 7 9 4 3 - 4 2 B 2 - 4 6 2 D - A 9 2 A - 6 1 9 C 5 0 F E 0 F 4 4 } " > < a 1 6 : c r e a t i o n I d   x m l n s : a 1 6 = " h t t p : / / s c h e m a s . m i c r o s o f t . c o m / o f f i c e / d r a w i n g / 2 0 1 0 / m a i n "   i d = " { F A C F F E B E - E 4 7 F - 4 E 3 9 - 8 1 2 B - 0 F 9 F 8 6 C F 0 E 6 9 } " / > < / a : e x t > < / a : e x t L s t > < / p : c N v P r > < p : c N v S p P r / > < p : n v P r / > < / p : n v S p P r > < p : s p P r > < a : x f r m   r o t = " 0 " > < a : o f f   x = " 8 8 0 6 2 5 9 "   y = " 2 0 5 3 9 5 3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2 3 6 "   n a m e = " T e a r d r o p   3 " > < a : e x t L s t > < a : e x t   u r i = " { 2 2 2 3 7 6 2 5 - 6 4 E A - 4 A 7 1 - A 9 0 D - 9 8 F D 4 E A 2 2 F 2 E } " > < a 1 6 : c r e a t i o n I d   x m l n s : a 1 6 = " h t t p : / / s c h e m a s . m i c r o s o f t . c o m / o f f i c e / d r a w i n g / 2 0 1 0 / m a i n "   i d = " { 2 A 1 6 C B D 8 - E 9 0 6 - 4 A B 9 - 8 C 8 9 - F 8 B 4 E D E 1 E 4 0 3 } " / > < / a : e x t > < / a : e x t L s t > < / p : c N v P r > < p : c N v S p P r / > < p : n v P r / > < / p : n v S p P r > < p : s p P r > < a : x f r m   f l i p H = " t r u e "   f l i p V = " t r u e "   r o t = " 5 4 0 0 0 0 0 " > < a : o f f   x = " 7 2 8 5 3 1 2 "   y = " 1 7 9 7 6 3 6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3 7 "   n a m e = " O v a l   1 7 9 1 " > < a : e x t L s t > < a : e x t   u r i = " { C 5 0 7 4 7 A F - 6 5 5 C - 4 1 F E - 9 F 1 2 - D 3 C D E C B B 4 A 0 F } " > < a 1 6 : c r e a t i o n I d   x m l n s : a 1 6 = " h t t p : / / s c h e m a s . m i c r o s o f t . c o m / o f f i c e / d r a w i n g / 2 0 1 0 / m a i n "   i d = " { C 3 7 A 4 A 7 7 - 6 6 B 7 - 4 A 1 F - A 9 8 9 - E F 1 4 D C 8 D 8 B C 5 } " / > < / a : e x t > < / a : e x t L s t > < / p : c N v P r > < p : c N v S p P r / > < p : n v P r / > < / p : n v S p P r > < p : s p P r > < a : x f r m   r o t = " 0 " > < a : o f f   x = " 7 9 6 3 3 7 9 "   y = " 2 0 5 3 9 5 3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2 3 8 "   n a m e = " T e a r d r o p   3 " > < a : e x t L s t > < a : e x t   u r i = " { 3 9 F B E F 0 2 - C F 7 1 - 4 6 F D - A A 7 D - 7 4 A 8 6 B 0 1 5 E 8 B } " > < a 1 6 : c r e a t i o n I d   x m l n s : a 1 6 = " h t t p : / / s c h e m a s . m i c r o s o f t . c o m / o f f i c e / d r a w i n g / 2 0 1 0 / m a i n "   i d = " { C 1 3 6 1 3 A E - 6 0 C 2 - 4 7 B E - 9 4 4 4 - 1 D 8 C 3 C 3 D 7 3 F B } " / > < / a : e x t > < / a : e x t L s t > < / p : c N v P r > < p : c N v S p P r / > < p : n v P r / > < / p : n v S p P r > < p : s p P r > < a : x f r m   f l i p H = " t r u e "   f l i p V = " t r u e "   r o t = " 5 4 0 0 0 0 0 " > < a : o f f   x = " 9 8 1 2 9 3 3 "   y = " 1 7 9 7 6 3 6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3 9 "   n a m e = " O v a l   1 7 9 3 " > < a : e x t L s t > < a : e x t   u r i = " { 9 2 A 1 8 D E B - C 4 E F - 4 A 2 6 - 8 4 3 D - 8 8 5 F 6 0 6 C 1 9 0 A } " > < a 1 6 : c r e a t i o n I d   x m l n s : a 1 6 = " h t t p : / / s c h e m a s . m i c r o s o f t . c o m / o f f i c e / d r a w i n g / 2 0 1 0 / m a i n "   i d = " { 7 3 1 B C D 1 5 - 0 4 3 5 - 4 E A 6 - 9 8 E 1 - E 8 8 D B 8 E E F 1 B 2 } " / > < / a : e x t > < / a : e x t L s t > < / p : c N v P r > < p : c N v S p P r / > < p : n v P r / > < / p : n v S p P r > < p : s p P r > < a : x f r m   r o t = " 0 " > < a : o f f   x = " 1 0 4 9 2 0 1 9 "   y = " 2 0 5 3 9 5 3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2 4 0 "   n a m e = " T e a r d r o p   3 " > < a : e x t L s t > < a : e x t   u r i = " { 7 F 4 3 E E E E - 8 B D 9 - 4 6 1 B - B 6 5 1 - F B 7 D 3 0 D 3 3 9 1 2 } " > < a 1 6 : c r e a t i o n I d   x m l n s : a 1 6 = " h t t p : / / s c h e m a s . m i c r o s o f t . c o m / o f f i c e / d r a w i n g / 2 0 1 0 / m a i n "   i d = " { A 6 D 3 B B B B - C A 7 C - 4 5 8 4 - 8 1 8 D - C 4 9 3 8 1 1 B A C F 9 } " / > < / a : e x t > < / a : e x t L s t > < / p : c N v P r > < p : c N v S p P r / > < p : n v P r / > < / p : n v S p P r > < p : s p P r > < a : x f r m   f l i p H = " t r u e "   f l i p V = " t r u e "   r o t = " 5 4 0 0 0 0 0 " > < a : o f f   x = " 8 9 7 0 3 9 2 "   y = " 1 7 9 7 6 3 6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4 1 "   n a m e = " O v a l   1 7 9 5 " > < a : e x t L s t > < a : e x t   u r i = " { 1 7 C 9 5 5 4 C - 8 C 2 C - 4 3 B D - B 5 0 0 - 1 2 B 1 0 8 E F C D D 9 } " > < a 1 6 : c r e a t i o n I d   x m l n s : a 1 6 = " h t t p : / / s c h e m a s . m i c r o s o f t . c o m / o f f i c e / d r a w i n g / 2 0 1 0 / m a i n "   i d = " { E 8 9 9 6 B 9 4 - 5 E B 3 - 4 3 C 1 - 9 1 E 3 - 9 9 5 1 8 C A 5 3 5 4 8 } " / > < / a : e x t > < / a : e x t L s t > < / p : c N v P r > < p : c N v S p P r / > < p : n v P r / > < / p : n v S p P r > < p : s p P r > < a : x f r m   r o t = " 0 " > < a : o f f   x = " 9 6 4 9 1 3 9 "   y = " 2 0 5 3 9 5 3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2 4 2 "   n a m e = " T e a r d r o p   3 " > < a : e x t L s t > < a : e x t   u r i = " { E E 3 1 F C 7 0 - 0 6 F 2 - 4 3 2 1 - B 1 5 6 - 6 F 8 C 4 0 2 E 6 B 5 1 } " > < a 1 6 : c r e a t i o n I d   x m l n s : a 1 6 = " h t t p : / / s c h e m a s . m i c r o s o f t . c o m / o f f i c e / d r a w i n g / 2 0 1 0 / m a i n "   i d = " { 4 9 9 E 9 C 9 4 - D 4 4 B - 4 8 8 D - 8 4 E 3 - 1 6 1 5 F 0 9 2 6 3 E 7 } " / > < / a : e x t > < / a : e x t L s t > < / p : c N v P r > < p : c N v S p P r / > < p : n v P r / > < / p : n v S p P r > < p : s p P r > < a : x f r m   f l i p H = " t r u e "   f l i p V = " t r u e "   r o t = " 5 4 0 0 0 0 0 " > < a : o f f   x = " 1 1 4 9 8 0 1 1 "   y = " 1 7 9 7 6 3 6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4 3 "   n a m e = " T e a r d r o p   3 " > < a : e x t L s t > < a : e x t   u r i = " { 6 A 3 C F 4 A 9 - 4 7 F 1 - 4 B 4 7 - 8 F A 3 - D 6 A 0 5 0 6 B 2 D D A } " > < a 1 6 : c r e a t i o n I d   x m l n s : a 1 6 = " h t t p : / / s c h e m a s . m i c r o s o f t . c o m / o f f i c e / d r a w i n g / 2 0 1 0 / m a i n "   i d = " { 9 3 5 E D 9 0 7 - 6 C 5 F - 4 2 D 7 - B D 9 8 - 8 C A 8 B 8 E 2 A 5 2 F } " / > < / a : e x t > < / a : e x t L s t > < / p : c N v P r > < p : c N v S p P r / > < p : n v P r / > < / p : n v S p P r > < p : s p P r > < a : x f r m   f l i p H = " t r u e "   f l i p V = " t r u e "   r o t = " 5 4 0 0 0 0 0 " > < a : o f f   x = " 1 0 6 5 5 4 7 2 "   y = " 1 7 9 7 6 3 6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4 4 "   n a m e = " O v a l   1 7 9 8 " > < a : e x t L s t > < a : e x t   u r i = " { 6 4 E 8 9 9 D 7 - B 6 7 8 - 4 B A 0 - 9 5 D D - 8 5 D 1 8 F 8 F D 2 5 B } " > < a 1 6 : c r e a t i o n I d   x m l n s : a 1 6 = " h t t p : / / s c h e m a s . m i c r o s o f t . c o m / o f f i c e / d r a w i n g / 2 0 1 0 / m a i n "   i d = " { B 7 F 8 4 F 2 4 - 0 1 2 C - 4 1 1 2 - 8 6 4 9 - 0 C D 1 E 0 F 7 5 D 2 6 } " / > < / a : e x t > < / a : e x t L s t > < / p : c N v P r > < p : c N v S p P r / > < p : n v P r / > < / p : n v S p P r > < p : s p P r > < a : x f r m   r o t = " 0 " > < a : o f f   x = " 1 1 3 3 4 8 9 9 "   y = " 2 0 5 3 9 5 3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2 4 5 "   n a m e = " T e a r d r o p   3 " > < a : e x t L s t > < a : e x t   u r i = " { 2 B A 7 3 0 F 5 - E E B 1 - 4 E 1 F - B 4 F 1 - 7 A 3 B B 1 5 4 A E 4 C } " > < a 1 6 : c r e a t i o n I d   x m l n s : a 1 6 = " h t t p : / / s c h e m a s . m i c r o s o f t . c o m / o f f i c e / d r a w i n g / 2 0 1 0 / m a i n "   i d = " { 6 E 1 1 C 9 1 4 - 6 8 C 3 - 4 9 6 3 - A D 1 F - 0 0 0 6 9 1 B 5 7 F C 8 } " / > < / a : e x t > < / a : e x t L s t > < / p : c N v P r > < p : c N v S p P r / > < p : n v P r / > < / p : n v S p P r > < p : s p P r > < a : x f r m   f l i p H = " t r u e "   f l i p V = " t r u e "   r o t = " 5 4 0 0 0 0 0 " > < a : o f f   x = " 5 4 4 9 9 2 "   y = " 1 7 9 7 6 3 6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4 6 "   n a m e = " O v a l   1 8 0 0 " > < a : e x t L s t > < a : e x t   u r i = " { 5 9 E 9 A A 3 6 - 5 8 1 0 - 4 3 A 6 - B B 8 F - 0 8 2 7 A F C D 6 2 F 1 } " > < a 1 6 : c r e a t i o n I d   x m l n s : a 1 6 = " h t t p : / / s c h e m a s . m i c r o s o f t . c o m / o f f i c e / d r a w i n g / 2 0 1 0 / m a i n "   i d = " { C 6 B B 8 4 3 1 - 1 D E 9 - 4 D A 2 - B 5 D E - C 2 F 0 C C 6 0 2 7 2 5 } " / > < / a : e x t > < / a : e x t L s t > < / p : c N v P r > < p : c N v S p P r / > < p : n v P r / > < / p : n v S p P r > < p : s p P r > < a : x f r m   r o t = " 0 " > < a : o f f   x = " 6 6 6 4 5 1 0 "   y = " 2 0 1 9 7 9 3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4 7 "   n a m e = " O v a l   1 8 0 1 " > < a : e x t L s t > < a : e x t   u r i = " { B D 8 E 3 6 B 2 - 5 C 8 9 - 4 0 4 4 - A C 4 6 - F 1 C 4 9 7 6 B 9 0 F 3 } " > < a 1 6 : c r e a t i o n I d   x m l n s : a 1 6 = " h t t p : / / s c h e m a s . m i c r o s o f t . c o m / o f f i c e / d r a w i n g / 2 0 1 0 / m a i n "   i d = " { 1 D 7 C 2 B 4 1 - 6 7 F D - 4 8 5 F - 9 F 2 E - A 3 2 3 5 7 C 9 E 1 7 1 } " / > < / a : e x t > < / a : e x t L s t > < / p : c N v P r > < p : c N v S p P r / > < p : n v P r / > < / p : n v S p P r > < p : s p P r > < a : x f r m   r o t = " 0 " > < a : o f f   x = " 7 6 6 7 3 1 "   y = " 2 0 1 9 7 9 3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4 8 "   n a m e = " O v a l   1 8 0 2 " > < a : e x t L s t > < a : e x t   u r i = " { 2 3 7 C B 2 5 4 - 6 E E F - 4 6 E E - A 6 E 6 - 8 4 6 5 4 4 C 6 D 1 1 5 } " > < a 1 6 : c r e a t i o n I d   x m l n s : a 1 6 = " h t t p : / / s c h e m a s . m i c r o s o f t . c o m / o f f i c e / d r a w i n g / 2 0 1 0 / m a i n "   i d = " { 1 7 4 C 8 C 3 B - 4 A 5 3 - 4 D C 9 - 8 7 F 9 - 7 B 1 C 5 F 1 A 1 4 D 7 } " / > < / a : e x t > < / a : e x t L s t > < / p : c N v P r > < p : c N v S p P r / > < p : n v P r / > < / p : n v S p P r > < p : s p P r > < a : x f r m   r o t = " 0 " > < a : o f f   x = " 1 6 0 9 2 7 1 "   y = " 2 0 1 9 7 9 3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4 9 "   n a m e = " O v a l   1 8 0 3 " > < a : e x t L s t > < a : e x t   u r i = " { A B 8 5 F 1 8 D - F 0 E 3 - 4 6 2 D - B A A B - 9 9 A E F 6 1 0 B E 2 B } " > < a 1 6 : c r e a t i o n I d   x m l n s : a 1 6 = " h t t p : / / s c h e m a s . m i c r o s o f t . c o m / o f f i c e / d r a w i n g / 2 0 1 0 / m a i n "   i d = " { 9 1 4 8 5 E E 6 - C D 3 2 - 4 D 9 D - B 4 A 3 - 6 C B B 1 7 3 D 4 7 7 8 } " / > < / a : e x t > < / a : e x t L s t > < / p : c N v P r > < p : c N v S p P r / > < p : n v P r / > < / p : n v S p P r > < p : s p P r > < a : x f r m   r o t = " 0 " > < a : o f f   x = " 2 4 5 1 8 1 0 "   y = " 2 0 1 9 7 9 3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5 0 "   n a m e = " O v a l   1 8 0 4 " > < a : e x t L s t > < a : e x t   u r i = " { C 6 8 C A 4 0 9 - 7 0 6 C - 4 D 6 3 - 8 B 2 D - F 8 A 7 5 0 4 E 0 2 F 2 } " > < a 1 6 : c r e a t i o n I d   x m l n s : a 1 6 = " h t t p : / / s c h e m a s . m i c r o s o f t . c o m / o f f i c e / d r a w i n g / 2 0 1 0 / m a i n "   i d = " { 8 F D D 9 6 7 A - 1 E 2 5 - 4 5 6 2 - A D 3 2 - B D 7 5 1 3 6 3 5 A 1 7 } " / > < / a : e x t > < / a : e x t L s t > < / p : c N v P r > < p : c N v S p P r / > < p : n v P r / > < / p : n v S p P r > < p : s p P r > < a : x f r m   r o t = " 0 " > < a : o f f   x = " 3 2 9 4 3 5 1 "   y = " 2 0 1 9 7 9 3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5 1 "   n a m e = " O v a l   1 8 0 5 " > < a : e x t L s t > < a : e x t   u r i = " { 4 5 A 6 6 0 8 3 - 0 9 4 7 - 4 F 1 F - A F 5 7 - C E 2 7 E 1 0 4 E D 8 E } " > < a 1 6 : c r e a t i o n I d   x m l n s : a 1 6 = " h t t p : / / s c h e m a s . m i c r o s o f t . c o m / o f f i c e / d r a w i n g / 2 0 1 0 / m a i n "   i d = " { C 9 3 F E 8 6 3 - 1 A 7 D - 4 E 7 3 - 8 F 2 0 - 1 8 F 9 B 3 1 3 7 7 8 4 } " / > < / a : e x t > < / a : e x t L s t > < / p : c N v P r > < p : c N v S p P r / > < p : n v P r / > < / p : n v S p P r > < p : s p P r > < a : x f r m   r o t = " 0 " > < a : o f f   x = " 4 1 3 6 8 9 1 "   y = " 2 0 1 9 7 9 3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5 2 "   n a m e = " O v a l   1 8 0 6 " > < a : e x t L s t > < a : e x t   u r i = " { 5 C A 7 2 8 D B - 1 E C 1 - 4 5 5 3 - 8 2 8 9 - A E C 6 E 2 6 1 4 3 E 3 } " > < a 1 6 : c r e a t i o n I d   x m l n s : a 1 6 = " h t t p : / / s c h e m a s . m i c r o s o f t . c o m / o f f i c e / d r a w i n g / 2 0 1 0 / m a i n "   i d = " { D D A 9 6 F 8 7 - A F 7 3 - 4 5 1 1 - 9 6 4 A - E C F 4 9 7 E F 8 2 E 6 } " / > < / a : e x t > < / a : e x t L s t > < / p : c N v P r > < p : c N v S p P r / > < p : n v P r / > < / p : n v S p P r > < p : s p P r > < a : x f r m   r o t = " 0 " > < a : o f f   x = " 4 9 7 9 4 3 1 "   y = " 2 0 1 9 7 9 3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5 3 "   n a m e = " O v a l   1 8 0 7 " > < a : e x t L s t > < a : e x t   u r i = " { 9 4 F B 0 4 E E - 5 0 A 6 - 4 8 E 3 - 8 3 D 6 - 5 8 3 4 C F 3 1 D 1 E 3 } " > < a 1 6 : c r e a t i o n I d   x m l n s : a 1 6 = " h t t p : / / s c h e m a s . m i c r o s o f t . c o m / o f f i c e / d r a w i n g / 2 0 1 0 / m a i n "   i d = " { 2 1 3 4 0 D E E - E 9 9 A - 4 A C 8 - 8 7 1 F - B A 4 6 0 F 0 C 6 6 6 A } " / > < / a : e x t > < / a : e x t L s t > < / p : c N v P r > < p : c N v S p P r / > < p : n v P r / > < / p : n v S p P r > < p : s p P r > < a : x f r m   r o t = " 0 " > < a : o f f   x = " 5 8 2 1 9 7 0 "   y = " 2 0 1 9 7 9 3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5 4 "   n a m e = " O v a l   1 8 0 8 " > < a : e x t L s t > < a : e x t   u r i = " { 2 B E E 7 5 0 E - F 8 5 8 - 4 6 1 1 - B B A 2 - C 3 B E 0 0 2 2 E 8 6 5 } " > < a 1 6 : c r e a t i o n I d   x m l n s : a 1 6 = " h t t p : / / s c h e m a s . m i c r o s o f t . c o m / o f f i c e / d r a w i n g / 2 0 1 0 / m a i n "   i d = " { 6 9 A 2 3 8 8 1 - 1 B B 7 - 4 1 E 7 - B 8 5 8 - 0 7 9 7 B 1 2 2 C 7 F 7 } " / > < / a : e x t > < / a : e x t L s t > < / p : c N v P r > < p : c N v S p P r / > < p : n v P r / > < / p : n v S p P r > < p : s p P r > < a : x f r m   r o t = " 0 " > < a : o f f   x = " 8 3 4 9 5 9 0 "   y = " 2 0 1 9 7 9 3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5 5 "   n a m e = " O v a l   1 8 0 9 " > < a : e x t L s t > < a : e x t   u r i = " { 5 F 3 1 7 6 0 9 - 3 E A 8 - 4 A 3 6 - 9 0 D 6 - 0 E 4 E 9 4 7 E 2 E 7 D } " > < a 1 6 : c r e a t i o n I d   x m l n s : a 1 6 = " h t t p : / / s c h e m a s . m i c r o s o f t . c o m / o f f i c e / d r a w i n g / 2 0 1 0 / m a i n "   i d = " { 1 4 7 A 4 C 0 F - C F 8 5 - 4 1 7 D - 8 7 2 F - 9 E 7 6 2 4 8 8 9 A 5 5 } " / > < / a : e x t > < / a : e x t L s t > < / p : c N v P r > < p : c N v S p P r / > < p : n v P r / > < / p : n v S p P r > < p : s p P r > < a : x f r m   r o t = " 0 " > < a : o f f   x = " 7 5 0 7 0 5 1 "   y = " 2 0 1 9 7 9 3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5 6 "   n a m e = " O v a l   1 8 1 0 " > < a : e x t L s t > < a : e x t   u r i = " { 2 2 A E B 8 6 3 - 5 4 1 0 - 4 D 4 4 - A B 1 4 - 5 6 3 B 3 7 1 4 1 A 3 F } " > < a 1 6 : c r e a t i o n I d   x m l n s : a 1 6 = " h t t p : / / s c h e m a s . m i c r o s o f t . c o m / o f f i c e / d r a w i n g / 2 0 1 0 / m a i n "   i d = " { F 8 F B 5 6 5 B - 6 C 3 A - 4 F 6 5 - A 8 D 2 - 1 8 E F D B 8 6 E E 1 8 } " / > < / a : e x t > < / a : e x t L s t > < / p : c N v P r > < p : c N v S p P r / > < p : n v P r / > < / p : n v S p P r > < p : s p P r > < a : x f r m   r o t = " 0 " > < a : o f f   x = " 1 0 0 3 4 6 7 1 "   y = " 2 0 1 9 7 9 3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5 7 "   n a m e = " O v a l   1 8 1 1 " > < a : e x t L s t > < a : e x t   u r i = " { F A 6 F 8 5 9 B - 1 B 1 5 - 4 3 A 7 - 9 B E A - 3 9 0 4 A E 7 1 F 3 C 8 } " > < a 1 6 : c r e a t i o n I d   x m l n s : a 1 6 = " h t t p : / / s c h e m a s . m i c r o s o f t . c o m / o f f i c e / d r a w i n g / 2 0 1 0 / m a i n "   i d = " { 3 8 1 E 4 B B 8 - F E E E - 4 F 5 8 - 8 A F 3 - 6 6 9 7 1 E D B 2 4 4 F } " / > < / a : e x t > < / a : e x t L s t > < / p : c N v P r > < p : c N v S p P r / > < p : n v P r / > < / p : n v S p P r > < p : s p P r > < a : x f r m   r o t = " 0 " > < a : o f f   x = " 9 1 9 2 1 3 1 "   y = " 2 0 1 9 7 9 3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5 8 "   n a m e = " O v a l   1 8 1 2 " > < a : e x t L s t > < a : e x t   u r i = " { 9 F D F 9 1 A 4 - C E 7 4 - 4 F 9 4 - 8 8 C 5 - F 9 6 A 8 9 5 7 9 4 E B } " > < a 1 6 : c r e a t i o n I d   x m l n s : a 1 6 = " h t t p : / / s c h e m a s . m i c r o s o f t . c o m / o f f i c e / d r a w i n g / 2 0 1 0 / m a i n "   i d = " { C A 6 4 0 B A 7 - 3 5 8 C - 4 3 A 6 - 9 A 2 6 - D 4 A 7 6 2 0 5 9 D 8 F } " / > < / a : e x t > < / a : e x t L s t > < / p : c N v P r > < p : c N v S p P r / > < p : n v P r / > < / p : n v S p P r > < p : s p P r > < a : x f r m   r o t = " 0 " > < a : o f f   x = " 1 1 7 1 9 7 4 9 "   y = " 2 0 1 9 7 9 3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5 9 "   n a m e = " O v a l   1 8 1 3 " > < a : e x t L s t > < a : e x t   u r i = " { E 8 A 7 C 0 3 E - 4 C 0 4 - 4 D F 6 - A 6 8 4 - A 1 0 D 2 0 4 0 7 C E A } " > < a 1 6 : c r e a t i o n I d   x m l n s : a 1 6 = " h t t p : / / s c h e m a s . m i c r o s o f t . c o m / o f f i c e / d r a w i n g / 2 0 1 0 / m a i n "   i d = " { 4 5 B 5 1 F 0 8 - 9 8 A 9 - 4 B F 1 - A 3 B 9 - 9 C 6 C C 3 9 9 1 5 8 E } " / > < / a : e x t > < / a : e x t L s t > < / p : c N v P r > < p : c N v S p P r / > < p : n v P r / > < / p : n v S p P r > < p : s p P r > < a : x f r m   r o t = " 0 " > < a : o f f   x = " 1 0 8 7 7 2 1 1 "   y = " 2 0 1 9 7 9 3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6 0 "   n a m e = " T e a r d r o p   3 " > < a : e x t L s t > < a : e x t   u r i = " { 1 1 A B 8 E 2 F - C 4 E 5 - 4 D 8 C - A 7 C 8 - 2 C F A 6 7 D 5 1 3 2 B } " > < a 1 6 : c r e a t i o n I d   x m l n s : a 1 6 = " h t t p : / / s c h e m a s . m i c r o s o f t . c o m / o f f i c e / d r a w i n g / 2 0 1 0 / m a i n "   i d = " { 4 F C 7 9 A 1 7 - 4 E 2 D - 4 A D C - B 8 4 1 - 0 F F 5 8 3 5 8 E F 6 0 } " / > < / a : e x t > < / a : e x t L s t > < / p : c N v P r > < p : c N v S p P r / > < p : n v P r / > < / p : n v S p P r > < p : s p P r > < a : x f r m   f l i p H = " t r u e "   f l i p V = " t r u e "   r o t = " 5 4 0 0 0 0 0 " > < a : o f f   x = " 6 0 2 1 1 8 2 "   y = " 2 2 1 8 3 2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6 1 "   n a m e = " T e a r d r o p   3 " > < a : e x t L s t > < a : e x t   u r i = " { 1 C C 5 5 A 3 B - 8 B 1 C - 4 0 4 4 - A B 9 8 - F E A A 5 A B 0 D B 0 C } " > < a 1 6 : c r e a t i o n I d   x m l n s : a 1 6 = " h t t p : / / s c h e m a s . m i c r o s o f t . c o m / o f f i c e / d r a w i n g / 2 0 1 0 / m a i n "   i d = " { 7 5 2 B 1 5 6 8 - 4 9 F 0 - 4 9 E 8 - B A C D - 7 7 6 D 6 F 8 5 A D D A } " / > < / a : e x t > < / a : e x t L s t > < / p : c N v P r > < p : c N v S p P r / > < p : n v P r / > < / p : n v S p P r > < p : s p P r > < a : x f r m   f l i p H = " t r u e "   f l i p V = " t r u e "   r o t = " 5 4 0 0 0 0 0 " > < a : o f f   x = " 9 6 5 9 4 2 "   y = " 2 2 1 8 3 2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6 2 "   n a m e = " T e a r d r o p   3 " > < a : e x t L s t > < a : e x t   u r i = " { 8 6 8 B A 5 C 1 - 7 7 F 5 - 4 7 0 2 - B C 0 5 - D F 0 C C 4 7 0 7 4 1 8 } " > < a 1 6 : c r e a t i o n I d   x m l n s : a 1 6 = " h t t p : / / s c h e m a s . m i c r o s o f t . c o m / o f f i c e / d r a w i n g / 2 0 1 0 / m a i n "   i d = " { 4 C E 5 4 C 3 6 - 4 0 3 4 - 4 6 2 7 - B 2 5 5 - C 2 8 1 D 2 8 6 A F C 1 } " / > < / a : e x t > < / a : e x t L s t > < / p : c N v P r > < p : c N v S p P r / > < p : n v P r / > < / p : n v S p P r > < p : s p P r > < a : x f r m   f l i p H = " t r u e "   f l i p V = " t r u e "   r o t = " 5 4 0 0 0 0 0 " > < a : o f f   x = " 1 8 0 8 4 8 2 "   y = " 2 2 1 8 3 2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6 3 "   n a m e = " T e a r d r o p   3 " > < a : e x t L s t > < a : e x t   u r i = " { 2 A 4 A E 9 A 0 - 0 C C A - 4 9 0 3 - B 5 0 7 - A 0 7 5 1 4 B 3 B 6 1 2 } " > < a 1 6 : c r e a t i o n I d   x m l n s : a 1 6 = " h t t p : / / s c h e m a s . m i c r o s o f t . c o m / o f f i c e / d r a w i n g / 2 0 1 0 / m a i n "   i d = " { B 4 A 6 2 E B 4 - 3 E 7 A - 4 4 A B - 8 E A 4 - D 8 9 1 E B D 3 8 4 C 3 } " / > < / a : e x t > < / a : e x t L s t > < / p : c N v P r > < p : c N v S p P r / > < p : n v P r / > < / p : n v S p P r > < p : s p P r > < a : x f r m   f l i p H = " t r u e "   f l i p V = " t r u e "   r o t = " 5 4 0 0 0 0 0 " > < a : o f f   x = " 2 6 5 1 0 2 1 "   y = " 2 2 1 8 3 2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6 4 "   n a m e = " T e a r d r o p   3 " > < a : e x t L s t > < a : e x t   u r i = " { D 9 0 6 A C 1 D - 5 D 2 7 - 4 E 5 F - 9 1 6 0 - A B E 9 2 D A 4 2 8 D 7 } " > < a 1 6 : c r e a t i o n I d   x m l n s : a 1 6 = " h t t p : / / s c h e m a s . m i c r o s o f t . c o m / o f f i c e / d r a w i n g / 2 0 1 0 / m a i n "   i d = " { 3 D F B 6 D 2 3 - 0 A F 7 - 4 2 F 4 - A B F 8 - 1 0 B 8 6 D 3 B 3 D 2 C } " / > < / a : e x t > < / a : e x t L s t > < / p : c N v P r > < p : c N v S p P r / > < p : n v P r / > < / p : n v S p P r > < p : s p P r > < a : x f r m   f l i p H = " t r u e "   f l i p V = " t r u e "   r o t = " 5 4 0 0 0 0 0 " > < a : o f f   x = " 3 4 9 3 5 6 1 "   y = " 2 2 1 8 3 2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6 5 "   n a m e = " T e a r d r o p   3 " > < a : e x t L s t > < a : e x t   u r i = " { 9 A 4 8 C A B 8 - E 3 4 9 - 4 0 A 8 - A 1 E 2 - 3 6 A A 6 5 8 A 9 9 F 2 } " > < a 1 6 : c r e a t i o n I d   x m l n s : a 1 6 = " h t t p : / / s c h e m a s . m i c r o s o f t . c o m / o f f i c e / d r a w i n g / 2 0 1 0 / m a i n "   i d = " { E 2 6 D 9 2 1 0 - D 4 4 7 - 4 0 2 1 - 9 F C 3 - E E 7 4 B E B 3 E 1 9 C } " / > < / a : e x t > < / a : e x t L s t > < / p : c N v P r > < p : c N v S p P r / > < p : n v P r / > < / p : n v S p P r > < p : s p P r > < a : x f r m   f l i p H = " t r u e "   f l i p V = " t r u e "   r o t = " 5 4 0 0 0 0 0 " > < a : o f f   x = " 4 3 3 6 1 0 2 "   y = " 2 2 1 8 3 2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6 6 "   n a m e = " T e a r d r o p   3 " > < a : e x t L s t > < a : e x t   u r i = " { F F 6 8 8 F C B - 7 9 2 1 - 4 6 1 9 - B 8 0 8 - E A D 5 6 D 0 7 C 3 6 1 } " > < a 1 6 : c r e a t i o n I d   x m l n s : a 1 6 = " h t t p : / / s c h e m a s . m i c r o s o f t . c o m / o f f i c e / d r a w i n g / 2 0 1 0 / m a i n "   i d = " { 0 E D B 5 E E 1 - D B 6 2 - 4 C E D - A 9 2 1 - 3 C 3 9 6 D A D 2 8 8 B } " / > < / a : e x t > < / a : e x t L s t > < / p : c N v P r > < p : c N v S p P r / > < p : n v P r / > < / p : n v S p P r > < p : s p P r > < a : x f r m   f l i p H = " t r u e "   f l i p V = " t r u e "   r o t = " 5 4 0 0 0 0 0 " > < a : o f f   x = " 5 1 7 8 6 4 2 "   y = " 2 2 1 8 3 2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6 7 "   n a m e = " T e a r d r o p   3 " > < a : e x t L s t > < a : e x t   u r i = " { C 4 2 6 E 7 9 0 - 5 3 4 8 - 4 F 6 9 - B F C 0 - E E 0 6 2 8 0 2 5 A 5 1 } " > < a 1 6 : c r e a t i o n I d   x m l n s : a 1 6 = " h t t p : / / s c h e m a s . m i c r o s o f t . c o m / o f f i c e / d r a w i n g / 2 0 1 0 / m a i n "   i d = " { 8 F 7 8 D 4 3 D - 8 B A 9 - 4 D 4 8 - B 6 4 9 - 7 4 6 2 0 5 A 8 4 1 A 0 } " / > < / a : e x t > < / a : e x t L s t > < / p : c N v P r > < p : c N v S p P r / > < p : n v P r / > < / p : n v S p P r > < p : s p P r > < a : x f r m   f l i p H = " t r u e "   f l i p V = " t r u e "   r o t = " 5 4 0 0 0 0 0 " > < a : o f f   x = " 7 7 0 6 2 6 2 "   y = " 2 2 1 8 3 2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6 8 "   n a m e = " T e a r d r o p   3 " > < a : e x t L s t > < a : e x t   u r i = " { B 3 0 0 6 D C C - 8 5 A 5 - 4 0 B 8 - 8 D 2 3 - E 3 B 6 F A B B 9 C 7 8 } " > < a 1 6 : c r e a t i o n I d   x m l n s : a 1 6 = " h t t p : / / s c h e m a s . m i c r o s o f t . c o m / o f f i c e / d r a w i n g / 2 0 1 0 / m a i n "   i d = " { B 9 2 9 0 8 1 6 - C F 5 E - 4 C 1 C - A A A 9 - C B 7 1 2 7 9 5 4 3 7 4 } " / > < / a : e x t > < / a : e x t L s t > < / p : c N v P r > < p : c N v S p P r / > < p : n v P r / > < / p : n v S p P r > < p : s p P r > < a : x f r m   f l i p H = " t r u e "   f l i p V = " t r u e "   r o t = " 5 4 0 0 0 0 0 " > < a : o f f   x = " 6 8 6 3 7 2 2 "   y = " 2 2 1 8 3 2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6 9 "   n a m e = " T e a r d r o p   3 " > < a : e x t L s t > < a : e x t   u r i = " { 9 1 F F 1 D E B - E 3 0 6 - 4 2 6 B - 9 1 A 5 - 5 E 9 0 C E 3 E 8 D D 3 } " > < a 1 6 : c r e a t i o n I d   x m l n s : a 1 6 = " h t t p : / / s c h e m a s . m i c r o s o f t . c o m / o f f i c e / d r a w i n g / 2 0 1 0 / m a i n "   i d = " { 3 A 2 4 B 3 7 9 - C 3 A 1 - 4 3 1 3 - A B 7 7 - 7 A D E 2 3 B 9 7 6 C 7 } " / > < / a : e x t > < / a : e x t L s t > < / p : c N v P r > < p : c N v S p P r / > < p : n v P r / > < / p : n v S p P r > < p : s p P r > < a : x f r m   f l i p H = " t r u e "   f l i p V = " t r u e "   r o t = " 5 4 0 0 0 0 0 " > < a : o f f   x = " 9 3 9 1 3 4 2 "   y = " 2 2 1 8 3 2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7 0 "   n a m e = " T e a r d r o p   3 " > < a : e x t L s t > < a : e x t   u r i = " { 7 B 4 4 C D E D - 7 F 3 5 - 4 C C B - B 2 C 8 - 6 2 1 C E 9 9 C C D A 0 } " > < a 1 6 : c r e a t i o n I d   x m l n s : a 1 6 = " h t t p : / / s c h e m a s . m i c r o s o f t . c o m / o f f i c e / d r a w i n g / 2 0 1 0 / m a i n "   i d = " { 8 E B 3 5 D 8 8 - 6 C D 6 - 4 0 9 5 - A 9 0 0 - 1 2 E 3 A 8 1 1 9 C B F } " / > < / a : e x t > < / a : e x t L s t > < / p : c N v P r > < p : c N v S p P r / > < p : n v P r / > < / p : n v S p P r > < p : s p P r > < a : x f r m   f l i p H = " t r u e "   f l i p V = " t r u e "   r o t = " 5 4 0 0 0 0 0 " > < a : o f f   x = " 8 5 4 8 8 0 3 "   y = " 2 2 1 8 3 2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7 1 "   n a m e = " T e a r d r o p   3 " > < a : e x t L s t > < a : e x t   u r i = " { 3 7 F 9 3 5 0 B - E D C 0 - 4 F B D - 9 0 3 4 - 0 4 2 1 0 6 4 3 E B 8 5 } " > < a 1 6 : c r e a t i o n I d   x m l n s : a 1 6 = " h t t p : / / s c h e m a s . m i c r o s o f t . c o m / o f f i c e / d r a w i n g / 2 0 1 0 / m a i n "   i d = " { B A C 3 E 2 2 2 - C 2 6 0 - 4 6 C 5 - 9 1 6 3 - 0 F C C A 0 4 6 3 F 2 0 } " / > < / a : e x t > < / a : e x t L s t > < / p : c N v P r > < p : c N v S p P r / > < p : n v P r / > < / p : n v S p P r > < p : s p P r > < a : x f r m   f l i p H = " t r u e "   f l i p V = " t r u e "   r o t = " 5 4 0 0 0 0 0 " > < a : o f f   x = " 1 1 0 7 6 4 2 1 "   y = " 2 2 1 8 3 2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7 2 "   n a m e = " T e a r d r o p   3 " > < a : e x t L s t > < a : e x t   u r i = " { 4 0 2 9 B D 1 0 - 3 9 7 3 - 4 4 5 6 - B 9 5 E - 4 9 D 1 0 F C 6 8 9 A B } " > < a 1 6 : c r e a t i o n I d   x m l n s : a 1 6 = " h t t p : / / s c h e m a s . m i c r o s o f t . c o m / o f f i c e / d r a w i n g / 2 0 1 0 / m a i n "   i d = " { 0 F 6 2 5 E E 4 - 1 2 7 8 - 4 2 8 F - 9 5 3 E - D 5 A 1 6 F 6 8 5 F D F } " / > < / a : e x t > < / a : e x t L s t > < / p : c N v P r > < p : c N v S p P r / > < p : n v P r / > < / p : n v S p P r > < p : s p P r > < a : x f r m   f l i p H = " t r u e "   f l i p V = " t r u e "   r o t = " 5 4 0 0 0 0 0 " > < a : o f f   x = " 1 0 2 3 3 8 8 2 "   y = " 2 2 1 8 3 2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7 3 "   n a m e = " T e a r d r o p   3 " > < a : e x t L s t > < a : e x t   u r i = " { B 3 A 6 2 2 8 9 - F 1 8 6 - 4 A 2 E - 8 4 D 2 - 7 B 1 F 6 5 7 5 8 8 C 7 } " > < a 1 6 : c r e a t i o n I d   x m l n s : a 1 6 = " h t t p : / / s c h e m a s . m i c r o s o f t . c o m / o f f i c e / d r a w i n g / 2 0 1 0 / m a i n "   i d = " { 9 B 2 0 0 A B D - 1 C F 6 - 4 0 3 E - B C C C - 8 E 3 5 3 C F A 6 A 8 E } " / > < / a : e x t > < / a : e x t L s t > < / p : c N v P r > < p : c N v S p P r / > < p : n v P r / > < / p : n v S p P r > < p : s p P r > < a : x f r m   f l i p H = " t r u e "   f l i p V = " t r u e "   r o t = " 5 4 0 0 0 0 0 " > < a : o f f   x = " 1 2 3 4 0 2 "   y = " 2 2 1 8 3 2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7 4 "   n a m e = " T e a r d r o p   3 " > < a : e x t L s t > < a : e x t   u r i = " { 8 E 2 F C E E 1 - E 3 E 5 - 4 C C 3 - B 2 4 E - D F 3 B 9 6 0 E F E 0 3 } " > < a 1 6 : c r e a t i o n I d   x m l n s : a 1 6 = " h t t p : / / s c h e m a s . m i c r o s o f t . c o m / o f f i c e / d r a w i n g / 2 0 1 0 / m a i n "   i d = " { 0 E 1 1 E 8 C 6 - 1 8 4 F - 4 C 1 7 - 8 2 8 6 - 5 7 F 7 B 4 E A 0 9 7 2 } " / > < / a : e x t > < / a : e x t L s t > < / p : c N v P r > < p : c N v S p P r / > < p : n v P r / > < / p : n v S p P r > < p : s p P r > < a : x f r m   f l i p H = " t r u e "   f l i p V = " t r u e "   r o t = " 5 4 0 0 0 0 0 " > < a : o f f   x = " 1 1 7 6 0 0 0 3 "   y = " 2 3 7 3 6 7 2 " / > < a : e x t   c x = " 5 9 5 7 8 0 "   c y = " 2 6 8 2 1 4 " / > < / a : x f r m > < a : c u s t G e o m > < a : a v L s t / > < a : g d L s t / > < a : a h L s t / > < a : c x n L s t / > < a : r e c t   b = " b "   l = " 0 "   r = " r "   t = " 0 " / > < a : p a t h L s t > < a : p a t h   h = " 2 6 8 2 1 5 "   w = " 5 9 5 7 8 0 " > < a : m o v e T o > < a : p t   x = " 2 3 0 9 5 1 "   y = " 2 3 9 4 3 1 " / > < / a : m o v e T o > < a : l n T o > < a : p t   x = " 8 9 3 9 6 "   y = " 9 7 8 7 6 " / > < / a : l n T o > < a : c u b i c B e z T o > < a : p t   x = " 7 4 0 7 5 "   y = " 1 1 3 8 8 7 " / > < a : p t   x = " 6 4 8 0 9 "   y = " 1 3 5 6 3 4 " / > < a : p t   x = " 6 4 8 0 9 "   y = " 1 5 9 5 4 4 " / > < / a : c u b i c B e z T o > < a : c u b i c B e z T o > < a : p t   x = " 6 4 8 0 9 "   y = " 2 0 9 5 6 3 " / > < a : p t   x = " 1 0 5 3 5 7 "   y = " 2 5 0 1 1 2 " / > < a : p t   x = " 1 5 5 3 7 6 "   y = " 2 5 0 1 1 2 " / > < / a : c u b i c B e z T o > < a : c u b i c B e z T o > < a : p t   x = " 1 7 4 4 5 4 "   y = " 2 4 9 7 4 6 " / > < a : p t   x = " 1 9 8 6 0 1 "   y = " 2 5 4 9 8 0 " / > < a : p t   x = " 2 1 1 4 5 8 "   y = " 2 6 8 1 4 1 " / > < / a : c u b i c B e z T o > < a : c u b i c B e z T o > < a : p t   x = " 2 1 5 8 8 5 "   y = " 2 5 7 6 8 6 " / > < a : p t   x = " 2 2 2 4 3 6 "   y = " 2 4 7 9 4 8 " / > < a : p t   x = " 2 3 0 9 5 1 "   y = " 2 3 9 4 3 1 " / > < / a : c u b i c B e z T o > < a : c l o s e / > < a : m o v e T o > < a : p t   x = " 2 5 9 7 0 6 "   y = " 2 1 9 8 9 2 " / > < / a : m o v e T o > < a : c u b i c B e z T o > < a : p t   x = " 2 4 6 5 4 6 "   y = " 2 0 7 0 3 5 " / > < a : p t   x = " 2 4 1 3 1 1 "   y = " 1 8 2 8 8 9 " / > < a : p t   x = " 2 4 1 6 7 7 "   y = " 1 6 3 8 1 1 " / > < / a : c u b i c B e z T o > < a : c u b i c B e z T o > < a : p t   x = " 2 4 1 6 7 7 "   y = " 1 1 3 7 9 2 " / > < a : p t   x = " 2 0 1 1 2 9 "   y = " 7 3 2 4 4 " / > < a : p t   x = " 1 5 1 1 1 0 "   y = " 7 3 2 4 4 " / > < / a : c u b i c B e z T o > < a : c u b i c B e z T o > < a : p t   x = " 1 2 7 2 0 0 "   y = " 7 3 2 4 4 " / > < a : p t   x = " 1 0 5 4 5 3 "   y = " 8 2 5 1 0 " / > < a : p t   x = " 8 9 4 4 1 "   y = " 9 7 8 3 1 " / > < / a : c u b i c B e z T o > < a : l n T o > < a : p t   x = " 2 3 0 9 9 6 "   y = " 2 3 9 3 8 6 " / > < / a : l n T o > < a : c u b i c B e z T o > < a : p t   x = " 2 3 9 5 1 4 "   y = " 2 3 0 8 7 1 " / > < a : p t   x = " 2 4 9 2 5 2 "   y = " 2 2 4 3 2 0 " / > < a : p t   x = " 2 5 9 7 0 6 "   y = " 2 1 9 8 9 2 " / > < / a : c u b i c B e z T o > < a : c l o s e / > < a : m o v e T o > < a : p t   x = " 3 8 2 8 6 8 "   y = " 8 2 5 9 2 " / > < / a : m o v e T o > < a : c u b i c B e z T o > < a : p t   x = " 3 7 9 8 2 5 "   y = " 6 6 0 9 1 " / > < a : p t   x = " 3 7 1 6 7 0 "   y = " 5 0 4 7 7 " / > < a : p t   x = " 3 5 8 9 1 4 "   y = " 3 7 7 2 2 " / > < / a : c u b i c B e z T o > < a : c u b i c B e z T o > < a : p t   x = " 3 4 2 0 0 7 "   y = " 2 0 8 1 5 " / > < a : p t   x = " 3 2 0 0 7 8 "   y = " 1 1 9 8 9 " / > < a : p t   x = " 2 9 7 9 2 2 "   y = " 1 1 5 0 1 " / > < / a : c u b i c B e z T o > < a : l n T o > < a : p t   x = " 2 9 7 9 2 2 "   y = " 9 6 6 6 7 " / > < / a : l n T o > < a : l n T o > < a : p t   x = " 2 9 7 8 5 8 "   y = " 9 6 6 6 7 " / > < / a : l n T o > < a : l n T o > < a : p t   x = " 2 9 7 8 5 8 "   y = " 1 1 5 0 1 " / > < / a : l n T o > < a : c u b i c B e z T o > < a : p t   x = " 2 7 5 7 0 3 "   y = " 1 1 9 9 0 " / > < a : p t   x = " 2 5 3 7 7 4 "   y = " 2 0 8 1 5 " / > < a : p t   x = " 2 3 6 8 6 6 "   y = " 3 7 7 2 2 " / > < / a : c u b i c B e z T o > < a : c u b i c B e z T o > < a : p t   x = " 2 2 4 1 0 5 "   y = " 5 0 4 8 3 " / > < a : p t   x = " 2 1 5 9 4 8 "   y = " 6 6 1 0 5 " / > < a : p t   x = " 2 1 2 9 3 9 "   y = " 8 2 6 1 3 " / > < / a : c u b i c B e z T o > < a : c u b i c B e z T o > < a : p t   x = " 2 3 7 5 2 6 "   y = " 1 0 0 9 0 2 " / > < a : p t   x = " 2 5 3 2 3 3 "   y = " 1 3 0 2 4 1 " / > < a : p t   x = " 2 5 3 2 3 3 "   y = " 1 6 3 2 4 8 " / > < / a : c u b i c B e z T o > < a : c u b i c B e z T o > < a : p t   x = " 2 5 2 7 3 5 "   y = " 1 8 9 2 3 2 " / > < a : p t   x = " 2 5 6 5 2 5 "   y = " 2 0 5 2 1 0 " / > < a : p t   x = " 2 7 2 8 7 7 "   y = " 2 1 5 1 6 7 " / > < / a : c u b i c B e z T o > < a : c u b i c B e z T o > < a : p t   x = " 2 8 9 1 2 6 "   y = " 2 1 0 6 8 7 " / > < a : p t   x = " 3 0 6 3 4 0 "   y = " 2 1 0 7 6 7 " / > < a : p t   x = " 3 2 2 5 7 7 "   y = " 2 1 5 3 8 0 " / > < / a : c u b i c B e z T o > < a : c u b i c B e z T o > < a : p t   x = " 3 2 4 6 5 5 "   y = " 2 1 4 1 3 6 " / > < a : p t   x = " 3 2 6 5 3 4 "   y = " 2 1 2 7 9 7 " / > < a : p t   x = " 3 2 8 2 2 9 "   y = " 2 1 1 3 5 5 " / > < / a : c u b i c B e z T o > < a : c u b i c B e z T o > < a : p t   x = " 3 4 0 0 9 7 "   y = " 2 0 1 2 6 3 " / > < a : p t   x = " 3 4 2 9 8 6 "   y = " 1 8 6 1 3 8 " / > < a : p t   x = " 3 4 2 5 4 7 "   y = " 1 6 3 2 4 8 " / > < / a : c u b i c B e z T o > < a : c u b i c B e z T o > < a : p t   x = " 3 4 2 5 4 7 "   y = " 1 3 0 2 2 8 " / > < a : p t   x = " 3 5 8 2 6 5 "   y = " 1 0 0 8 8 0 " / > < a : p t   x = " 3 8 2 8 6 8 "   y = " 8 2 5 9 2 " / > < / a : c u b i c B e z T o > < a : c l o s e / > < a : m o v e T o > < a : p t   x = " 5 0 6 3 3 9 "   y = " 9 7 8 3 0 " / > < / a : m o v e T o > < a : c u b i c B e z T o > < a : p t   x = " 4 9 0 3 2 7 "   y = " 8 2 5 0 9 " / > < a : p t   x = " 4 6 8 5 8 1 "   y = " 7 3 2 4 4 " / > < a : p t   x = " 4 4 4 6 7 0 "   y = " 7 3 2 4 4 " / > < / a : c u b i c B e z T o > < a : c u b i c B e z T o > < a : p t   x = " 3 9 4 6 5 2 "   y = " 7 3 2 4 4 " / > < a : p t   x = " 3 5 4 1 0 3 "   y = " 1 1 3 7 9 2 " / > < a : p t   x = " 3 5 4 1 0 3 "   y = " 1 6 3 8 1 1 " / > < / a : c u b i c B e z T o > < a : c u b i c B e z T o > < a : p t   x = " 3 5 4 4 7 0 "   y = " 1 8 2 9 1 4 " / > < a : p t   x = " 3 4 9 2 2 0 "   y = " 2 0 7 0 9 9 " / > < a : p t   x = " 3 3 6 0 2 3 "   y = " 2 1 9 9 4 4 " / > < / a : c u b i c B e z T o > < a : c u b i c B e z T o > < a : p t   x = " 3 4 6 5 1 9 "   y = " 2 2 4 3 1 4 " / > < a : p t   x = " 3 5 6 2 6 3 "   y = " 2 3 0 8 6 7 " / > < a : p t   x = " 3 6 4 7 8 3 "   y = " 2 3 9 3 8 6 " / > < / a : c u b i c B e z T o > < a : c l o s e / > < a : m o v e T o > < a : p t   x = " 5 3 0 9 7 1 "   y = " 1 5 9 5 4 4 " / > < / a : m o v e T o > < a : c u b i c B e z T o > < a : p t   x = " 5 3 0 9 7 1 "   y = " 1 3 5 6 3 4 " / > < a : p t   x = " 5 2 1 7 0 5 "   y = " 1 1 3 8 8 7 " / > < a : p t   x = " 5 0 6 3 8 4 "   y = " 9 7 8 7 6 " / > < / a : c u b i c B e z T o > < a : l n T o > < a : p t   x = " 3 6 4 8 2 8 "   y = " 2 3 9 4 3 1 " / > < / a : l n T o > < a : c u b i c B e z T o > < a : p t   x = " 3 7 3 3 4 8 "   y = " 2 4 7 9 5 2 " / > < a : p t   x = " 3 7 9 9 0 1 "   y = " 2 5 7 6 9 5 " / > < a : p t   x = " 3 8 4 2 7 0 "   y = " 2 6 8 1 9 2 " / > < / a : c u b i c B e z T o > < a : c u b i c B e z T o > < a : p t   x = " 3 9 7 1 1 5 "   y = " 2 5 4 9 9 4 " / > < a : p t   x = " 4 2 1 3 0 0 "   y = " 2 4 9 7 4 5 " / > < a : p t   x = " 4 4 0 4 0 4 "   y = " 2 5 0 1 1 1 " / > < / a : c u b i c B e z T o > < a : c u b i c B e z T o > < a : p t   x = " 4 6 5 4 1 3 "   y = " 2 5 0 1 1 2 " / > < a : p t   x = " 4 8 8 0 5 5 "   y = " 2 3 9 9 7 4 " / > < a : p t   x = " 5 0 4 4 4 4 "   y = " 2 2 3 5 8 5 " / > < / a : c u b i c B e z T o > < a : c u b i c B e z T o > < a : p t   x = " 5 2 0 8 3 4 "   y = " 2 0 7 1 9 6 " / > < a : p t   x = " 5 3 0 9 7 1 "   y = " 1 8 4 5 5 4 " / > < a : p t   x = " 5 3 0 9 7 1 "   y = " 1 5 9 5 4 4 " / > < / a : c u b i c B e z T o > < a : c l o s e / > < a : m o v e T o > < a : p t   x = " 5 9 5 7 8 0 "   y = " 2 6 8 2 1 5 " / > < / a : m o v e T o > < a : l n T o > < a : p t   x = " 5 8 1 9 6 9 "   y = " 2 6 8 2 1 5 " / > < / a : l n T o > < a : c u b i c B e z T o > < a : p t   x = " 5 7 8 7 4 3 "   y = " 2 5 9 6 5 4 " / > < a : p t   x = " 5 7 3 2 6 6 "   y = " 2 5 2 0 7 4 " / > < a : p t   x = " 5 6 6 4 9 2 "   y = " 2 4 5 3 0 0 " / > < / a : c u b i c B e z T o > < a : c u b i c B e z T o > < a : p t   x = " 5 5 3 7 3 7 "   y = " 2 3 2 5 4 5 " / > < a : p t   x = " 5 3 8 1 2 3 "   y = " 2 2 4 3 8 9 " / > < a : p t   x = " 5 2 1 6 2 3 "   y = " 2 2 1 3 4 7 " / > < / a : c u b i c B e z T o > < a : c u b i c B e z T o > < a : p t   x = " 5 1 9 1 7 4 "   y = " 2 2 5 2 0 5 " / > < a : p t   x = " 5 1 6 1 7 4 "   y = " 2 2 8 6 3 3 " / > < a : p t   x = " 5 1 2 9 6 0 "   y = " 2 3 1 8 4 7 " / > < / a : c u b i c B e z T o > < a : c u b i c B e z T o > < a : p t   x = " 4 9 4 5 3 5 "   y = " 2 5 0 2 7 2 " / > < a : p t   x = " 4 6 9 0 8 2 "   y = " 2 6 1 6 6 7 " / > < a : p t   x = " 4 4 0 9 6 7 "   y = " 2 6 1 6 6 7 " / > < / a : c u b i c B e z T o > < a : c u b i c B e z T o > < a : p t   x = " 4 2 5 6 2 9 "   y = " 2 6 1 3 7 3 " / > < a : p t   x = " 4 1 3 7 7 7 "   y = " 2 6 2 5 7 4 " / > < a : p t   x = " 4 0 5 1 8 6 "   y = " 2 6 8 2 1 5 " / > < / a : c u b i c B e z T o > < a : l n T o > < a : p t   x = " 3 7 2 0 3 8 "   y = " 2 6 8 2 1 5 " / > < / a : l n T o > < a : c u b i c B e z T o > < a : p t   x = " 3 6 9 1 7 8 "   y = " 2 6 0 0 7 8 " / > < a : p t   x = " 3 6 4 0 4 2 "   y = " 2 5 2 9 4 8 " / > < a : p t   x = " 3 5 7 6 7 9 "   y = " 2 4 6 5 8 1 " / > < / a : c u b i c B e z T o > < a : l n T o > < a : p t   x = " 3 4 9 4 5 1 "   y = " 2 5 4 8 0 8 " / > < / a : l n T o > < a : l n T o > < a : p t   x = " 3 4 9 4 2 8 "   y = " 2 5 4 7 8 6 " / > < / a : l n T o > < a : c u b i c B e z T o > < a : p t   x = " 3 4 9 4 2 1 "   y = " 2 5 4 7 7 9 " / > < a : p t   x = " 3 4 9 4 1 3 "   y = " 2 5 4 7 7 1 " / > < a : p t   x = " 3 4 9 4 0 6 "   y = " 2 5 4 7 6 3 " / > < / a : c u b i c B e z T o > < a : l n T o > < a : p t   x = " 3 5 7 6 3 4 "   y = " 2 4 6 5 3 6 " / > < / a : l n T o > < a : c u b i c B e z T o > < a : p t   x = " 3 2 4 6 3 2 "   y = " 2 1 3 5 5 4 " / > < a : p t   x = " 2 7 1 1 4 8 "   y = " 2 1 3 5 5 4 " / > < a : p t   x = " 2 3 8 1 4 7 "   y = " 2 4 6 5 3 6 " / > < / a : c u b i c B e z T o > < a : l n T o > < a : p t   x = " 2 4 6 3 7 4 "   y = " 2 5 4 7 6 3 " / > < / a : l n T o > < a : c u b i c B e z T o > < a : p t   x = " 2 4 6 3 6 7 "   y = " 2 5 4 7 7 1 " / > < a : p t   x = " 2 4 6 3 5 9 "   y = " 2 5 4 7 7 9 " / > < a : p t   x = " 2 4 6 3 5 2 "   y = " 2 5 4 7 8 6 " / > < / a : c u b i c B e z T o > < a : c u b i c B e z T o > < a : p t   x = " 2 4 6 3 4 4 "   y = " 2 5 4 7 9 4 " / > < a : p t   x = " 2 4 6 3 3 7 "   y = " 2 5 4 8 0 1 " / > < a : p t   x = " 2 4 6 3 2 9 "   y = " 2 5 4 8 0 8 " / > < / a : c u b i c B e z T o > < a : l n T o > < a : p t   x = " 2 3 8 1 0 1 "   y = " 2 4 6 5 8 1 " / > < / a : l n T o > < a : l n T o > < a : p t   x = " 2 2 3 7 4 2 "   y = " 2 6 8 2 1 5 " / > < / a : l n T o > < a : l n T o > < a : p t   x = " 1 9 0 5 4 6 "   y = " 2 6 8 2 1 5 " / > < / a : l n T o > < a : c u b i c B e z T o > < a : p t   x = " 1 8 1 9 7 0 "   y = " 2 6 2 5 7 0 " / > < a : p t   x = " 1 7 0 1 3 0 "   y = " 2 6 1 3 7 4 " / > < a : p t   x = " 1 5 4 8 1 3 "   y = " 2 6 1 6 6 8 " / > < / a : c u b i c B e z T o > < a : c u b i c B e z T o > < a : p t   x = " 1 2 1 8 0 6 "   y = " 2 6 1 6 6 8 " / > < a : p t   x = " 9 2 4 6 7 "   y = " 2 4 5 9 6 1 " / > < a : p t   x = " 7 4 1 7 8 "   y = " 2 2 1 3 7 3 " / > < / a : c u b i c B e z T o > < a : c u b i c B e z T o > < a : p t   x = " 5 7 6 7 1 "   y = " 2 2 4 3 8 2 " / > < a : p t   x = " 4 2 0 4 9 "   y = " 2 3 2 5 3 9 " / > < a : p t   x = " 2 9 2 8 8 "   y = " 2 4 5 3 0 0 " / > < / a : c u b i c B e z T o > < a : l n T o > < a : p t   x = " 1 3 8 1 1 "   y = " 2 6 8 2 1 5 " / > < / a : l n T o > < a : l n T o > < a : p t   x = " 0 "   y = " 2 6 8 2 1 5 " / > < / a : l n T o > < a : c u b i c B e z T o > < a : p t   x = " 4 7 0 5 "   y = " 2 5 6 7 2 3 " / > < a : p t   x = " 1 1 8 3 9 "   y = " 2 4 6 0 4 8 " / > < a : p t   x = " 2 1 1 5 7 "   y = " 2 3 6 7 3 1 " / > < / a : c u b i c B e z T o > < a : c u b i c B e z T o > < a : p t   x = " 3 4 3 2 4 "   y = " 2 2 3 5 6 4 " / > < a : p t   x = " 5 0 2 0 0 "   y = " 2 1 4 7 5 7 " / > < a : p t   x = " 6 7 0 8 0 "   y = " 2 1 0 6 8 4 " / > < / a : c u b i c B e z T o > < a : c u b i c B e z T o > < a : p t   x = " 5 7 9 8 9 "   y = " 1 9 5 8 9 5 " / > < a : p t   x = " 5 3 0 0 0 "   y = " 1 7 8 4 5 7 " / > < a : p t   x = " 5 3 0 0 0 "   y = " 1 5 9 8 5 4 " / > < / a : c u b i c B e z T o > < a : c u b i c B e z T o > < a : p t   x = " 5 3 0 0 0 "   y = " 1 3 2 6 0 4 " / > < a : p t   x = " 6 3 7 0 6 "   y = " 1 0 7 8 5 4 " / > < a : p t   x = " 8 1 2 8 6 "   y = " 8 9 7 2 1 " / > < / a : c u b i c B e z T o > < a : l n T o > < a : p t   x = " 8 1 2 8 6 "   y = " 8 9 7 2 1 " / > < / a : l n T o > < a : c u b i c B e z T o > < a : p t   x = " 9 9 4 2 0 "   y = " 7 2 1 4 0 " / > < a : p t   x = " 1 2 4 1 7 0 "   y = " 6 1 4 3 5 " / > < a : p t   x = " 1 5 1 4 2 0 "   y = " 6 1 4 3 5 " / > < / a : c u b i c B e z T o > < a : c u b i c B e z T o > < a : p t   x = " 1 7 0 0 2 3 "   y = " 6 1 4 3 5 " / > < a : p t   x = " 1 8 7 4 6 1 "   y = " 6 6 4 2 4 " / > < a : p t   x = " 2 0 2 2 5 0 "   y = " 7 5 5 1 5 " / > < / a : c u b i c B e z T o > < a : c u b i c B e z T o > < a : p t   x = " 2 0 6 3 2 3 "   y = " 5 8 6 3 5 " / > < a : p t   x = " 2 1 5 1 3 0 "   y = " 4 2 7 5 8 " / > < a : p t   x = " 2 2 8 2 9 7 "   y = " 2 9 5 9 1 " / > < / a : c u b i c B e z T o > < a : c u b i c B e z T o > < a : p t   x = " 2 4 7 5 6 6 "   y = " 1 0 3 2 2 " / > < a : p t   x = " 2 7 2 6 3 6 "   y = " 3 9 1 " / > < a : p t   x = " 2 9 7 8 9 0 "   y = " 0 " / > < / a : c u b i c B e z T o > < a : l n T o > < a : p t   x = " 2 9 7 8 9 0 "   y = " 0 " / > < / a : l n T o > < a : c u b i c B e z T o > < a : p t   x = " 3 2 3 1 4 4 "   y = " 3 9 1 " / > < a : p t   x = " 3 4 8 2 1 5 "   y = " 1 0 3 2 2 " / > < a : p t   x = " 3 6 7 4 8 4 "   y = " 2 9 5 9 1 " / > < / a : c u b i c B e z T o > < a : c u b i c B e z T o > < a : p t   x = " 3 8 0 6 4 4 "   y = " 4 2 7 5 1 " / > < a : p t   x = " 3 8 9 4 4 8 "   y = " 5 8 6 1 8 " / > < a : p t   x = " 3 9 3 6 0 4 "   y = " 7 5 4 7 4 " / > < / a : c u b i c B e z T o > < a : c u b i c B e z T o > < a : p t   x = " 4 0 8 3 7 6 "   y = " 6 6 4 0 8 " / > < a : p t   x = " 4 2 5 7 8 7 "   y = " 6 1 4 3 4 " / > < a : p t   x = " 4 4 4 3 6 0 "   y = " 6 1 4 3 4 " / > < / a : c u b i c B e z T o > < a : c u b i c B e z T o > < a : p t   x = " 4 7 1 6 1 1 "   y = " 6 1 4 3 4 " / > < a : p t   x = " 4 9 6 3 6 0 "   y = " 7 2 1 4 0 " / > < a : p t   x = " 5 1 4 4 9 4 "   y = " 8 9 7 2 1 " / > < / a : c u b i c B e z T o > < a : c u b i c B e z T o > < a : p t   x = " 5 3 2 0 7 5 "   y = " 1 0 7 8 5 4 " / > < a : p t   x = " 5 4 2 7 8 0 "   y = " 1 3 2 6 0 4 " / > < a : p t   x = " 5 4 2 7 8 0 "   y = " 1 5 9 8 5 4 " / > < / a : c u b i c B e z T o > < a : c u b i c B e z T o > < a : p t   x = " 5 4 2 7 8 0 "   y = " 1 7 8 4 2 7 " / > < a : p t   x = " 5 3 7 8 0 7 "   y = " 1 9 5 8 3 9 " / > < a : p t   x = " 5 2 8 7 4 0 "   y = " 2 1 0 6 1 0 " / > < / a : c u b i c B e z T o > < a : c u b i c B e z T o > < a : p t   x = " 5 4 5 5 9 6 "   y = " 2 1 4 7 6 6 " / > < a : p t   x = " 5 6 1 4 6 3 "   y = " 2 2 3 5 7 0 " / > < a : p t   x = " 5 7 4 6 2 4 "   y = " 2 3 6 7 3 1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7 5 "   n a m e = " O v a l   1 8 2 9 " > < a : e x t L s t > < a : e x t   u r i = " { B D D B D 2 5 E - 7 B 2 C - 4 8 4 2 - B 3 5 1 - F 1 A D E F 3 A F B 9 B } " > < a 1 6 : c r e a t i o n I d   x m l n s : a 1 6 = " h t t p : / / s c h e m a s . m i c r o s o f t . c o m / o f f i c e / d r a w i n g / 2 0 1 0 / m a i n "   i d = " { 1 6 2 8 2 9 6 C - C 8 F 3 - 4 9 0 0 - 8 7 8 D - C 8 3 8 B D D 0 7 0 A 7 } " / > < / a : e x t > < / a : e x t L s t > < / p : c N v P r > < p : c N v S p P r / > < p : n v P r / > < / p : n v S p P r > < p : s p P r > < a : x f r m   r o t = " 0 " > < a : o f f   x = " 7 0 8 6 6 5 3 "   y = " 2 4 3 9 1 1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7 6 "   n a m e = " O v a l   1 8 3 0 " > < a : e x t L s t > < a : e x t   u r i = " { 5 6 D 1 D 7 C 0 - 2 1 6 4 - 4 C 9 A - B B 1 E - 6 8 0 2 A 9 8 2 3 1 7 F } " > < a 1 6 : c r e a t i o n I d   x m l n s : a 1 6 = " h t t p : / / s c h e m a s . m i c r o s o f t . c o m / o f f i c e / d r a w i n g / 2 0 1 0 / m a i n "   i d = " { 5 6 E C 3 3 E A - E C 9 B - 4 C 8 4 - A 5 D E - 5 3 1 3 C 2 8 D 6 C 9 F } " / > < / a : e x t > < / a : e x t L s t > < / p : c N v P r > < p : c N v S p P r / > < p : n v P r / > < / p : n v S p P r > < p : s p P r > < a : x f r m   r o t = " 0 " > < a : o f f   x = " 3 4 6 3 3 3 "   y = " 2 4 3 9 1 1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7 7 "   n a m e = " O v a l   1 8 3 1 " > < a : e x t L s t > < a : e x t   u r i = " { A A 4 D 4 F 6 0 - E B A 6 - 4 7 C E - A D 7 3 - 3 5 0 8 3 3 6 3 6 5 B E } " > < a 1 6 : c r e a t i o n I d   x m l n s : a 1 6 = " h t t p : / / s c h e m a s . m i c r o s o f t . c o m / o f f i c e / d r a w i n g / 2 0 1 0 / m a i n "   i d = " { 8 0 6 C 2 3 7 8 - F 1 F A - 4 7 D 1 - B C 9 0 - 7 7 5 D 1 1 5 C C C E 0 } " / > < / a : e x t > < / a : e x t L s t > < / p : c N v P r > < p : c N v S p P r / > < p : n v P r / > < / p : n v S p P r > < p : s p P r > < a : x f r m   r o t = " 0 " > < a : o f f   x = " 1 1 8 8 8 7 3 "   y = " 2 4 3 9 1 1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7 8 "   n a m e = " O v a l   1 8 3 2 " > < a : e x t L s t > < a : e x t   u r i = " { D 8 C 7 7 A A D - D 4 F D - 4 0 7 D - 9 4 5 4 - 9 E 4 C 4 0 6 F 2 1 B 6 } " > < a 1 6 : c r e a t i o n I d   x m l n s : a 1 6 = " h t t p : / / s c h e m a s . m i c r o s o f t . c o m / o f f i c e / d r a w i n g / 2 0 1 0 / m a i n "   i d = " { 6 E 7 4 3 F E 7 - 0 0 8 3 - 4 F 3 3 - B D 9 2 - 9 5 A 7 F C 4 6 C B C D } " / > < / a : e x t > < / a : e x t L s t > < / p : c N v P r > < p : c N v S p P r / > < p : n v P r / > < / p : n v S p P r > < p : s p P r > < a : x f r m   r o t = " 0 " > < a : o f f   x = " 2 0 3 1 4 1 3 "   y = " 2 4 3 9 1 1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7 9 "   n a m e = " O v a l   1 8 3 3 " > < a : e x t L s t > < a : e x t   u r i = " { 1 7 A D 3 B D A - 1 2 9 6 - 4 B 0 D - A 9 6 9 - C 7 5 8 B A 9 9 4 3 4 5 } " > < a 1 6 : c r e a t i o n I d   x m l n s : a 1 6 = " h t t p : / / s c h e m a s . m i c r o s o f t . c o m / o f f i c e / d r a w i n g / 2 0 1 0 / m a i n "   i d = " { 8 F 4 2 0 E 0 2 - B 2 6 D - 4 2 A A - B 7 E 0 - 4 B E 4 5 8 A C D C 6 1 } " / > < / a : e x t > < / a : e x t L s t > < / p : c N v P r > < p : c N v S p P r / > < p : n v P r / > < / p : n v S p P r > < p : s p P r > < a : x f r m   r o t = " 0 " > < a : o f f   x = " 2 8 7 3 9 5 3 "   y = " 2 4 3 9 1 1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8 0 "   n a m e = " O v a l   1 8 3 4 " > < a : e x t L s t > < a : e x t   u r i = " { 6 9 E 9 2 C C C - 7 C C 9 - 4 3 6 8 - B 2 4 5 - 8 C 3 F 8 E E 8 6 C 4 3 } " > < a 1 6 : c r e a t i o n I d   x m l n s : a 1 6 = " h t t p : / / s c h e m a s . m i c r o s o f t . c o m / o f f i c e / d r a w i n g / 2 0 1 0 / m a i n "   i d = " { 5 7 7 6 4 F E 5 - A 8 E F - 4 4 5 7 - 8 8 1 0 - D E 6 C 3 1 A 9 D C D A } " / > < / a : e x t > < / a : e x t L s t > < / p : c N v P r > < p : c N v S p P r / > < p : n v P r / > < / p : n v S p P r > < p : s p P r > < a : x f r m   r o t = " 0 " > < a : o f f   x = " 3 7 1 6 4 9 3 "   y = " 2 4 3 9 1 1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8 1 "   n a m e = " O v a l   1 8 3 5 " > < a : e x t L s t > < a : e x t   u r i = " { 7 8 E 8 0 3 9 5 - 2 F C B - 4 4 F B - 8 6 E B - 7 B E B 9 F 1 9 8 9 2 8 } " > < a 1 6 : c r e a t i o n I d   x m l n s : a 1 6 = " h t t p : / / s c h e m a s . m i c r o s o f t . c o m / o f f i c e / d r a w i n g / 2 0 1 0 / m a i n "   i d = " { 3 2 D E 0 0 1 F - 4 F 4 4 - 4 F 8 0 - B B 3 A - 2 A 6 6 D 6 A 8 A C A 2 } " / > < / a : e x t > < / a : e x t L s t > < / p : c N v P r > < p : c N v S p P r / > < p : n v P r / > < / p : n v S p P r > < p : s p P r > < a : x f r m   r o t = " 0 " > < a : o f f   x = " 4 5 5 9 0 3 3 "   y = " 2 4 3 9 1 1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8 2 "   n a m e = " O v a l   1 8 3 6 " > < a : e x t L s t > < a : e x t   u r i = " { D 9 4 6 D 1 B 5 - B 9 C F - 4 1 6 8 - 9 0 C 8 - 2 A 6 C D 2 C 3 2 2 5 3 } " > < a 1 6 : c r e a t i o n I d   x m l n s : a 1 6 = " h t t p : / / s c h e m a s . m i c r o s o f t . c o m / o f f i c e / d r a w i n g / 2 0 1 0 / m a i n "   i d = " { D 6 0 1 E 3 4 8 - C 8 7 4 - 4 E D 0 - B 7 C 1 - 2 0 7 4 5 5 3 4 E C F 6 } " / > < / a : e x t > < / a : e x t L s t > < / p : c N v P r > < p : c N v S p P r / > < p : n v P r / > < / p : n v S p P r > < p : s p P r > < a : x f r m   r o t = " 0 " > < a : o f f   x = " 5 4 0 1 5 7 3 "   y = " 2 4 3 9 1 1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8 3 "   n a m e = " O v a l   1 8 3 7 " > < a : e x t L s t > < a : e x t   u r i = " { 6 0 3 E F B A E - 9 3 6 4 - 4 2 1 8 - A 4 C 1 - 8 E 5 4 5 F F B E 5 6 1 } " > < a 1 6 : c r e a t i o n I d   x m l n s : a 1 6 = " h t t p : / / s c h e m a s . m i c r o s o f t . c o m / o f f i c e / d r a w i n g / 2 0 1 0 / m a i n "   i d = " { 1 C 7 9 7 E B 0 - 7 7 F 6 - 4 1 0 A - 9 0 9 7 - 9 0 2 7 0 F E 6 B D A 0 } " / > < / a : e x t > < / a : e x t L s t > < / p : c N v P r > < p : c N v S p P r / > < p : n v P r / > < / p : n v S p P r > < p : s p P r > < a : x f r m   r o t = " 0 " > < a : o f f   x = " 6 2 4 4 1 1 3 "   y = " 2 4 3 9 1 1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8 4 "   n a m e = " O v a l   1 8 3 8 " > < a : e x t L s t > < a : e x t   u r i = " { A 8 D 2 9 4 E 4 - 9 E 0 8 - 4 0 9 1 - 9 3 3 F - 2 C 1 7 A 4 1 B 5 0 1 7 } " > < a 1 6 : c r e a t i o n I d   x m l n s : a 1 6 = " h t t p : / / s c h e m a s . m i c r o s o f t . c o m / o f f i c e / d r a w i n g / 2 0 1 0 / m a i n "   i d = " { 6 1 7 2 D 9 E A - D 5 4 5 - 4 A 3 D - A 0 F 0 - B B C D A B 8 B 6 9 E 7 } " / > < / a : e x t > < / a : e x t L s t > < / p : c N v P r > < p : c N v S p P r / > < p : n v P r / > < / p : n v S p P r > < p : s p P r > < a : x f r m   r o t = " 0 " > < a : o f f   x = " 8 7 7 1 7 3 3 "   y = " 2 4 3 9 1 1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8 5 "   n a m e = " O v a l   1 8 3 9 " > < a : e x t L s t > < a : e x t   u r i = " { 7 D C 2 9 E A 1 - 5 B B A - 4 A F 1 - 9 E A 1 - E 8 F B 2 6 6 1 E 9 F 2 } " > < a 1 6 : c r e a t i o n I d   x m l n s : a 1 6 = " h t t p : / / s c h e m a s . m i c r o s o f t . c o m / o f f i c e / d r a w i n g / 2 0 1 0 / m a i n "   i d = " { 7 D 6 5 F 5 B 4 - B 5 B 0 - 4 8 9 F - 9 9 8 6 - 4 5 B 3 1 B 9 3 9 3 4 8 } " / > < / a : e x t > < / a : e x t L s t > < / p : c N v P r > < p : c N v S p P r / > < p : n v P r / > < / p : n v S p P r > < p : s p P r > < a : x f r m   r o t = " 0 " > < a : o f f   x = " 7 9 2 9 1 9 2 "   y = " 2 4 3 9 1 1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8 6 "   n a m e = " O v a l   1 8 4 0 " > < a : e x t L s t > < a : e x t   u r i = " { B F 0 B 3 A D A - 0 1 C 2 - 4 D 3 4 - 8 3 7 0 - E E 0 D D 8 1 F 0 3 B B } " > < a 1 6 : c r e a t i o n I d   x m l n s : a 1 6 = " h t t p : / / s c h e m a s . m i c r o s o f t . c o m / o f f i c e / d r a w i n g / 2 0 1 0 / m a i n "   i d = " { 6 9 8 7 F F D 4 - E D 2 3 - 4 8 0 D - 8 C 0 8 - 7 2 5 4 D 7 C 3 A 3 6 C } " / > < / a : e x t > < / a : e x t L s t > < / p : c N v P r > < p : c N v S p P r / > < p : n v P r / > < / p : n v S p P r > < p : s p P r > < a : x f r m   r o t = " 0 " > < a : o f f   x = " 1 0 4 5 6 8 1 3 "   y = " 2 4 3 9 1 1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8 7 "   n a m e = " O v a l   1 8 4 1 " > < a : e x t L s t > < a : e x t   u r i = " { B 0 0 3 1 8 3 D - 4 A F 2 - 4 1 A A - B E B D - A 8 A E E 9 D A C B 6 B } " > < a 1 6 : c r e a t i o n I d   x m l n s : a 1 6 = " h t t p : / / s c h e m a s . m i c r o s o f t . c o m / o f f i c e / d r a w i n g / 2 0 1 0 / m a i n "   i d = " { 9 2 8 0 0 9 9 E - 7 C 3 C - 4 0 8 E - 9 A A B - 3 1 9 4 1 7 D 6 D C 4 9 } " / > < / a : e x t > < / a : e x t L s t > < / p : c N v P r > < p : c N v S p P r / > < p : n v P r / > < / p : n v S p P r > < p : s p P r > < a : x f r m   r o t = " 0 " > < a : o f f   x = " 9 6 1 4 2 7 3 "   y = " 2 4 3 9 1 1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8 8 "   n a m e = " O v a l   1 8 4 2 " > < a : e x t L s t > < a : e x t   u r i = " { C A 9 6 E D 4 4 - 1 4 3 2 - 4 6 B A - B 1 2 F - 2 9 E B C 9 4 D 9 4 2 5 } " > < a 1 6 : c r e a t i o n I d   x m l n s : a 1 6 = " h t t p : / / s c h e m a s . m i c r o s o f t . c o m / o f f i c e / d r a w i n g / 2 0 1 0 / m a i n "   i d = " { D 8 9 7 C A 1 F - 1 E 5 B - 4 F C C - A 9 2 9 - D 4 B 4 7 6 F B C E 5 6 } " / > < / a : e x t > < / a : e x t L s t > < / p : c N v P r > < p : c N v S p P r / > < p : n v P r / > < / p : n v S p P r > < p : s p P r > < a : x f r m   r o t = " 0 " > < a : o f f   x = " 1 1 2 9 9 3 5 2 "   y = " 2 4 3 9 1 1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8 9 "   n a m e = " T e a r d r o p   3 " > < a : e x t L s t > < a : e x t   u r i = " { 3 9 C 1 2 D 2 D - 6 C 8 B - 4 8 4 1 - A 7 C 7 - C 1 2 7 B B D A 5 3 6 D } " > < a 1 6 : c r e a t i o n I d   x m l n s : a 1 6 = " h t t p : / / s c h e m a s . m i c r o s o f t . c o m / o f f i c e / d r a w i n g / 2 0 1 0 / m a i n "   i d = " { D 0 D B 3 2 9 E - 1 F C A - 4 B 4 B - A B 9 C - 6 F 3 8 E 3 7 B 0 5 E E } " / > < / a : e x t > < / a : e x t L s t > < / p : c N v P r > < p : c N v S p P r / > < p : n v P r / > < / p : n v S p P r > < p : s p P r > < a : x f r m   f l i p H = " t r u e "   f l i p V = " t r u e "   r o t = " 5 4 0 0 0 0 0 " > < a : o f f   x = " 6 4 4 2 7 7 2 "   y = " 2 6 4 6 3 0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9 0 "   n a m e = " O v a l   1 8 4 4 " > < a : e x t L s t > < a : e x t   u r i = " { 4 8 6 B 7 A 8 E - 7 D 2 C - 4 7 3 6 - B 0 4 F - 1 8 A B 2 C 7 2 9 F 1 6 } " > < a 1 6 : c r e a t i o n I d   x m l n s : a 1 6 = " h t t p : / / s c h e m a s . m i c r o s o f t . c o m / o f f i c e / d r a w i n g / 2 0 1 0 / m a i n "   i d = " { 9 4 E C 4 C E E - 7 C E D - 4 E A E - B 5 9 0 - B 3 0 5 E 3 3 9 9 9 B 3 } " / > < / a : e x t > < / a : e x t L s t > < / p : c N v P r > < p : c N v S p P r / > < p : n v P r / > < / p : n v S p P r > < p : s p P r > < a : x f r m   r o t = " 0 " > < a : o f f   x = " 7 1 2 0 4 9 9 "   y = " 2 9 0 2 6 2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2 9 1 "   n a m e = " T e a r d r o p   3 " > < a : e x t L s t > < a : e x t   u r i = " { 1 A D 3 3 1 A E - 4 7 6 7 - 4 D 9 E - A 0 4 A - 7 0 8 E E B 0 D C 3 D 3 } " > < a 1 6 : c r e a t i o n I d   x m l n s : a 1 6 = " h t t p : / / s c h e m a s . m i c r o s o f t . c o m / o f f i c e / d r a w i n g / 2 0 1 0 / m a i n "   i d = " { E 3 1 D 7 6 5 7 - 5 7 3 C - 4 6 B E - A 9 A 7 - D 4 9 0 9 6 A 6 E A C 8 } " / > < / a : e x t > < / a : e x t L s t > < / p : c N v P r > < p : c N v S p P r / > < p : n v P r / > < / p : n v S p P r > < p : s p P r > < a : x f r m   f l i p H = " t r u e "   f l i p V = " t r u e "   r o t = " 5 4 0 0 0 0 0 " > < a : o f f   x = " - 1 4 8 7 7 4 "   y = " 2 7 9 5 0 8 3 " / > < a : e x t   c x = " 6 1 2 6 4 8 "   c y = " 3 1 5 0 9 9 " / > < / a : x f r m > < a : c u s t G e o m > < a : a v L s t / > < a : g d L s t / > < a : a h L s t / > < a : c x n L s t / > < a : r e c t   b = " b "   l = " 0 "   r = " r "   t = " 0 " / > < a : p a t h L s t > < a : p a t h   h = " 3 1 5 1 0 0 "   w = " 6 1 2 6 4 8 " > < a : m o v e T o > < a : p t   x = " 2 3 9 3 8 6 "   y = " 7 5 6 7 0 " / > < / a : m o v e T o > < a : c u b i c B e z T o > < a : p t   x = " 2 3 0 8 6 6 "   y = " 6 7 1 4 9 " / > < a : p t   x = " 2 2 4 3 1 3 "   y = " 5 7 4 0 6 " / > < a : p t   x = " 2 1 9 9 4 4 "   y = " 4 6 9 0 9 " / > < / a : c u b i c B e z T o > < a : c u b i c B e z T o > < a : p t   x = " 2 0 7 0 9 9 "   y = " 6 0 1 0 7 " / > < a : p t   x = " 1 8 2 9 1 4 "   y = " 6 5 3 5 6 " / > < a : p t   x = " 1 6 3 8 1 0 "   y = " 6 4 9 8 9 " / > < / a : c u b i c B e z T o > < a : c u b i c B e z T o > < a : p t   x = " 1 1 3 7 9 2 "   y = " 6 4 9 8 9 " / > < a : p t   x = " 7 3 2 4 3 "   y = " 1 0 5 5 3 8 " / > < a : p t   x = " 7 3 2 4 3 "   y = " 1 5 5 5 5 6 " / > < / a : c u b i c B e z T o > < a : c u b i c B e z T o > < a : p t   x = " 7 3 2 4 3 "   y = " 1 7 9 4 6 7 " / > < a : p t   x = " 8 2 5 0 9 "   y = " 2 0 1 2 1 3 " / > < a : p t   x = " 9 7 8 3 0 "   y = " 2 1 7 2 2 5 " / > < / a : c u b i c B e z T o > < a : c l o s e / > < a : m o v e T o > < a : p t   x = " 2 6 8 1 9 1 "   y = " 9 5 1 5 7 " / > < / a : m o v e T o > < a : c u b i c B e z T o > < a : p t   x = " 2 5 7 6 9 5 "   y = " 9 0 7 8 7 " / > < a : p t   x = " 2 4 7 9 5 2 "   y = " 8 4 2 3 4 " / > < a : p t   x = " 2 3 9 4 3 1 "   y = " 7 5 7 1 5 " / > < / a : c u b i c B e z T o > < a : l n T o > < a : p t   x = " 9 7 8 7 5 "   y = " 2 1 7 2 7 0 " / > < / a : l n T o > < a : c u b i c B e z T o > < a : p t   x = " 1 1 3 8 8 7 "   y = " 2 3 2 5 9 1 " / > < a : p t   x = " 1 3 5 6 3 4 "   y = " 2 4 1 8 5 7 " / > < a : p t   x = " 1 5 9 5 4 4 "   y = " 2 4 1 8 5 7 " / > < / a : c u b i c B e z T o > < a : c u b i c B e z T o > < a : p t   x = " 1 8 4 5 5 3 "   y = " 2 4 1 8 5 7 " / > < a : p t   x = " 2 0 7 1 9 5 "   y = " 2 3 1 7 2 0 " / > < a : p t   x = " 2 2 3 5 8 5 "   y = " 2 1 5 3 3 1 " / > < / a : c u b i c B e z T o > < a : c u b i c B e z T o > < a : p t   x = " 2 3 9 9 7 4 "   y = " 1 9 8 9 4 1 " / > < a : p t   x = " 2 5 0 1 1 1 "   y = " 1 7 6 2 9 9 " / > < a : p t   x = " 2 5 0 1 1 1 "   y = " 1 5 1 2 9 0 " / > < / a : c u b i c B e z T o > < a : c u b i c B e z T o > < a : p t   x = " 2 4 9 7 4 5 "   y = " 1 3 2 1 8 7 " / > < a : p t   x = " 2 5 4 9 9 4 "   y = " 1 0 8 0 0 2 " / > < a : p t   x = " 2 6 8 1 9 1 "   y = " 9 5 1 5 7 " / > < / a : c u b i c B e z T o > < a : c l o s e / > < a : m o v e T o > < a : p t   x = " 3 9 1 2 7 5 "   y = " 2 3 2 4 8 8 " / > < / a : m o v e T o > < a : c u b i c B e z T o > < a : p t   x = " 3 6 6 6 8 8 "   y = " 2 1 4 1 9 9 " / > < a : p t   x = " 3 5 0 9 8 1 "   y = " 1 8 4 8 6 0 " / > < a : p t   x = " 3 5 0 9 8 1 "   y = " 1 5 1 8 5 3 " / > < / a : c u b i c B e z T o > < a : c u b i c B e z T o > < a : p t   x = " 3 5 1 4 7 9 "   y = " 1 2 5 8 6 9 " / > < a : p t   x = " 3 4 7 6 8 9 "   y = " 1 0 9 8 9 2 " / > < a : p t   x = " 3 3 1 3 3 7 "   y = " 9 9 9 3 4 " / > < / a : c u b i c B e z T o > < a : c u b i c B e z T o > < a : p t   x = " 3 1 5 0 8 8 "   y = " 1 0 4 4 1 5 " / > < a : p t   x = " 2 9 7 8 7 4 "   y = " 1 0 4 3 3 5 " / > < a : p t   x = " 2 8 1 6 3 7 "   y = " 9 9 7 2 1 " / > < / a : c u b i c B e z T o > < a : c u b i c B e z T o > < a : p t   x = " 2 6 5 0 1 0 "   y = " 1 0 9 6 7 5 " / > < a : p t   x = " 2 6 1 1 6 5 "   y = " 1 2 5 6 9 4 " / > < a : p t   x = " 2 6 1 6 6 7 "   y = " 1 5 1 8 5 3 " / > < / a : c u b i c B e z T o > < a : c u b i c B e z T o > < a : p t   x = " 2 6 1 6 6 7 "   y = " 1 7 9 9 6 8 " / > < a : p t   x = " 2 5 0 2 7 1 "   y = " 2 0 5 4 2 1 " / > < a : p t   x = " 2 3 1 8 4 7 "   y = " 2 2 3 8 4 6 " / > < / a : c u b i c B e z T o > < a : l n T o > < a : p t   x = " 2 2 1 3 4 7 "   y = " 2 3 2 5 0 9 " / > < / a : l n T o > < a : c u b i c B e z T o > < a : p t   x = " 2 2 4 3 9 0 "   y = " 2 4 9 0 0 9 " / > < a : p t   x = " 2 3 2 5 4 5 "   y = " 2 6 4 6 2 3 " / > < a : p t   x = " 2 4 5 3 0 0 "   y = " 2 7 7 3 7 8 " / > < / a : c u b i c B e z T o > < a : c u b i c B e z T o > < a : p t   x = " 2 6 2 2 0 8 "   y = " 2 9 4 2 8 5 " / > < a : p t   x = " 2 8 4 1 3 7 "   y = " 3 0 3 1 1 1 " / > < a : p t   x = " 3 0 6 2 9 2 "   y = " 3 0 3 5 9 9 " / > < / a : c u b i c B e z T o > < a : l n T o > < a : p t   x = " 3 0 6 2 9 2 "   y = " 2 1 8 4 3 3 " / > < / a : l n T o > < a : l n T o > < a : p t   x = " 3 0 6 3 5 6 "   y = " 2 1 8 4 3 3 " / > < / a : l n T o > < a : l n T o > < a : p t   x = " 3 0 6 3 5 6 "   y = " 3 0 3 5 9 9 " / > < / a : l n T o > < a : c u b i c B e z T o > < a : p t   x = " 3 2 8 5 1 2 "   y = " 3 0 3 1 1 0 " / > < a : p t   x = " 3 5 0 4 4 1 "   y = " 2 9 4 2 8 5 " / > < a : p t   x = " 3 6 7 3 4 8 "   y = " 2 7 7 3 7 8 " / > < / a : c u b i c B e z T o > < a : c u b i c B e z T o > < a : p t   x = " 3 8 0 1 0 9 "   y = " 2 6 4 6 1 7 " / > < a : p t   x = " 3 8 8 2 6 6 "   y = " 2 4 8 9 9 6 " / > < a : p t   x = " 3 9 1 2 7 5 "   y = " 2 3 2 4 8 8 " / > < / a : c u b i c B e z T o > < a : c l o s e / > < a : m o v e T o > < a : p t   x = " 5 1 4 7 7 3 "   y = " 2 1 7 2 7 1 " / > < / a : m o v e T o > < a : l n T o > < a : p t   x = " 3 7 3 2 1 8 "   y = " 7 5 7 1 6 " / > < / a : l n T o > < a : c u b i c B e z T o > < a : p t   x = " 3 6 4 7 0 0 "   y = " 8 4 2 3 1 " / > < a : p t   x = " 3 5 4 9 6 2 "   y = " 9 0 7 8 1 " / > < a : p t   x = " 3 4 4 5 0 8 "   y = " 9 5 2 0 9 " / > < / a : c u b i c B e z T o > < a : c u b i c B e z T o > < a : p t   x = " 3 5 7 6 6 8 "   y = " 1 0 8 0 6 6 " / > < a : p t   x = " 3 6 2 9 0 3 "   y = " 1 3 2 2 1 2 " / > < a : p t   x = " 3 6 2 5 3 7 "   y = " 1 5 1 2 9 0 " / > < / a : c u b i c B e z T o > < a : c u b i c B e z T o > < a : p t   x = " 3 6 2 5 3 7 "   y = " 2 0 1 3 0 9 " / > < a : p t   x = " 4 0 3 0 8 6 "   y = " 2 4 1 8 5 7 " / > < a : p t   x = " 4 5 3 1 0 4 "   y = " 2 4 1 8 5 7 " / > < / a : c u b i c B e z T o > < a : c u b i c B e z T o > < a : p t   x = " 4 7 7 0 1 5 "   y = " 2 4 1 8 5 7 " / > < a : p t   x = " 4 9 8 7 6 1 "   y = " 2 3 2 5 9 2 " / > < a : p t   x = " 5 1 4 7 7 3 "   y = " 2 1 7 2 7 1 " / > < / a : c u b i c B e z T o > < a : c l o s e / > < a : m o v e T o > < a : p t   x = " 5 3 9 4 0 5 "   y = " 1 5 5 5 5 6 " / > < / a : m o v e T o > < a : c u b i c B e z T o > < a : p t   x = " 5 3 9 4 0 5 "   y = " 1 0 5 5 3 8 " / > < a : p t   x = " 4 9 8 8 5 6 "   y = " 6 4 9 8 9 " / > < a : p t   x = " 4 4 8 8 3 8 "   y = " 6 4 9 8 9 " / > < / a : c u b i c B e z T o > < a : c u b i c B e z T o > < a : p t   x = " 4 2 9 7 6 0 "   y = " 6 5 3 5 5 " / > < a : p t   x = " 4 0 5 6 1 4 "   y = " 6 0 1 2 1 " / > < a : p t   x = " 3 9 2 7 5 6 "   y = " 4 6 9 6 1 " / > < / a : c u b i c B e z T o > < a : c u b i c B e z T o > < a : p t   x = " 3 8 8 3 2 9 "   y = " 5 7 4 1 5 " / > < a : p t   x = " 3 8 1 7 7 8 "   y = " 6 7 1 5 3 " / > < a : p t   x = " 3 7 3 2 6 3 "   y = " 7 5 6 7 1 " / > < / a : c u b i c B e z T o > < a : l n T o > < a : p t   x = " 5 1 4 8 1 8 "   y = " 2 1 7 2 2 5 " / > < / a : l n T o > < a : c u b i c B e z T o > < a : p t   x = " 5 3 0 1 3 9 "   y = " 2 0 1 2 1 3 " / > < a : p t   x = " 5 3 9 4 0 5 "   y = " 1 7 9 4 6 7 " / > < a : p t   x = " 5 3 9 4 0 5 "   y = " 1 5 5 5 5 6 " / > < / a : c u b i c B e z T o > < a : c l o s e / > < a : m o v e T o > < a : p t   x = " 6 1 2 6 4 8 "   y = " 8 7 7 6 " / > < / a : m o v e T o > < a : c u b i c B e z T o > < a : p t   x = " 6 1 2 2 5 7 "   y = " 3 4 0 3 0 " / > < a : p t   x = " 6 0 2 3 2 6 "   y = " 5 9 1 0 1 " / > < a : p t   x = " 5 8 3 0 5 8 "   y = " 7 8 3 6 9 " / > < / a : c u b i c B e z T o > < a : c u b i c B e z T o > < a : p t   x = " 5 6 9 8 9 0 "   y = " 9 1 5 3 7 " / > < a : p t   x = " 5 5 4 0 1 4 "   y = " 1 0 0 3 4 3 " / > < a : p t   x = " 5 3 7 1 3 4 "   y = " 1 0 4 4 1 6 " / > < / a : c u b i c B e z T o > < a : c u b i c B e z T o > < a : p t   x = " 5 4 6 2 2 5 "   y = " 1 1 9 2 0 5 " / > < a : p t   x = " 5 5 1 2 1 4 "   y = " 1 3 6 6 4 3 " / > < a : p t   x = " 5 5 1 2 1 4 "   y = " 1 5 5 2 4 7 " / > < / a : c u b i c B e z T o > < a : c u b i c B e z T o > < a : p t   x = " 5 5 1 2 1 4 "   y = " 1 8 2 4 9 7 " / > < a : p t   x = " 5 4 0 5 0 9 "   y = " 2 0 7 2 4 7 " / > < a : p t   x = " 5 2 2 9 2 8 "   y = " 2 2 5 3 8 0 " / > < / a : c u b i c B e z T o > < a : l n T o > < a : p t   x = " 5 2 2 9 2 8 "   y = " 2 2 5 3 8 0 " / > < / a : l n T o > < a : c u b i c B e z T o > < a : p t   x = " 5 0 4 7 9 4 "   y = " 2 4 2 9 6 1 " / > < a : p t   x = " 4 8 0 0 4 5 "   y = " 2 5 3 6 6 7 " / > < a : p t   x = " 4 5 2 7 9 4 "   y = " 2 5 3 6 6 7 " / > < / a : c u b i c B e z T o > < a : c u b i c B e z T o > < a : p t   x = " 4 3 4 1 9 1 "   y = " 2 5 3 6 6 7 " / > < a : p t   x = " 4 1 6 7 5 3 "   y = " 2 4 8 6 7 7 " / > < a : p t   x = " 4 0 1 9 6 4 "   y = " 2 3 9 5 8 6 " / > < / a : c u b i c B e z T o > < a : c u b i c B e z T o > < a : p t   x = " 3 9 7 8 9 1 "   y = " 2 5 6 4 6 6 " / > < a : p t   x = " 3 8 9 0 8 4 "   y = " 2 7 2 3 4 2 " / > < a : p t   x = " 3 7 5 9 1 7 "   y = " 2 8 5 5 0 9 " / > < / a : c u b i c B e z T o > < a : c u b i c B e z T o > < a : p t   x = " 3 5 6 6 4 9 "   y = " 3 0 4 7 7 8 " / > < a : p t   x = " 3 3 1 5 7 8 "   y = " 3 1 4 7 0 9 " / > < a : p t   x = " 3 0 6 3 2 4 "   y = " 3 1 5 1 0 0 " / > < / a : c u b i c B e z T o > < a : l n T o > < a : p t   x = " 3 0 6 3 2 4 "   y = " 3 1 5 1 0 0 " / > < / a : l n T o > < a : c u b i c B e z T o > < a : p t   x = " 2 8 1 0 7 0 "   y = " 3 1 4 7 0 9 " / > < a : p t   x = " 2 5 5 9 9 9 "   y = " 3 0 4 7 7 8 " / > < a : p t   x = " 2 3 6 7 3 1 "   y = " 2 8 5 5 0 9 " / > < / a : c u b i c B e z T o > < a : c u b i c B e z T o > < a : p t   x = " 2 2 3 5 7 1 "   y = " 2 7 2 3 4 9 " / > < a : p t   x = " 2 1 4 7 6 6 "   y = " 2 5 6 4 8 2 " / > < a : p t   x = " 2 1 0 6 1 0 "   y = " 2 3 9 6 2 6 " / > < / a : c u b i c B e z T o > < a : c u b i c B e z T o > < a : p t   x = " 1 9 5 8 3 9 "   y = " 2 4 8 6 9 3 " / > < a : p t   x = " 1 7 8 4 2 7 "   y = " 2 5 3 6 6 6 " / > < a : p t   x = " 1 5 9 8 5 4 "   y = " 2 5 3 6 6 6 " / > < / a : c u b i c B e z T o > < a : c u b i c B e z T o > < a : p t   x = " 1 3 2 6 0 4 "   y = " 2 5 3 6 6 6 " / > < a : p t   x = " 1 0 7 8 5 4 "   y = " 2 4 2 9 6 1 " / > < a : p t   x = " 8 9 7 2 0 "   y = " 2 2 5 3 8 0 " / > < / a : c u b i c B e z T o > < a : l n T o > < a : p t   x = " 8 9 7 2 0 "   y = " 2 2 5 3 8 0 " / > < / a : l n T o > < a : c u b i c B e z T o > < a : p t   x = " 7 2 1 4 0 "   y = " 2 0 7 2 4 7 " / > < a : p t   x = " 6 1 4 3 4 "   y = " 1 8 2 4 9 7 " / > < a : p t   x = " 6 1 4 3 4 "   y = " 1 5 5 2 4 7 " / > < / a : c u b i c B e z T o > < a : c u b i c B e z T o > < a : p t   x = " 6 1 4 3 4 "   y = " 1 3 6 6 7 3 " / > < a : p t   x = " 6 6 4 0 8 "   y = " 1 1 9 2 6 2 " / > < a : p t   x = " 7 5 4 7 4 "   y = " 1 0 4 4 9 0 " / > < / a : c u b i c B e z T o > < a : c u b i c B e z T o > < a : p t   x = " 5 8 6 1 8 "   y = " 1 0 0 3 3 4 " / > < a : p t   x = " 4 2 7 5 1 "   y = " 9 1 5 3 0 " / > < a : p t   x = " 2 9 5 9 1 "   y = " 7 8 3 6 9 " / > < / a : c u b i c B e z T o > < a : c u b i c B e z T o > < a : p t   x = " 1 0 3 2 2 "   y = " 5 9 1 0 1 " / > < a : p t   x = " 3 9 1 "   y = " 3 4 0 3 0 " / > < a : p t   x = " 0 "   y = " 8 7 7 6 " / > < / a : c u b i c B e z T o > < a : l n T o > < a : p t   x = " 0 "   y = " 8 7 7 6 " / > < / a : l n T o > < a : l n T o > < a : p t   x = " 1 8 2 8 "   y = " 0 " / > < / a : l n T o > < a : l n T o > < a : p t   x = " 1 3 3 7 4 "   y = " 0 " / > < / a : l n T o > < a : c u b i c B e z T o > < a : p t   x = " 1 1 7 8 2 "   y = " 2 8 0 2 " / > < a : p t   x = " 1 1 5 6 7 "   y = " 5 7 7 1 " / > < a : p t   x = " 1 1 5 0 1 "   y = " 8 7 4 4 " / > < / a : c u b i c B e z T o > < a : l n T o > < a : p t   x = " 9 6 6 6 7 "   y = " 8 7 4 4 " / > < / a : l n T o > < a : l n T o > < a : p t   x = " 9 6 6 6 7 "   y = " 8 8 0 8 " / > < / a : l n T o > < a : l n T o > < a : p t   x = " 1 1 5 0 1 "   y = " 8 8 0 8 " / > < / a : l n T o > < a : c u b i c B e z T o > < a : p t   x = " 1 1 9 9 0 "   y = " 3 0 9 6 4 " / > < a : p t   x = " 2 0 8 1 5 "   y = " 5 2 8 9 3 " / > < a : p t   x = " 3 7 7 2 2 "   y = " 6 9 8 0 0 " / > < / a : c u b i c B e z T o > < a : c u b i c B e z T o > < a : p t   x = " 5 0 4 7 7 "   y = " 8 2 5 5 5 " / > < a : p t   x = " 6 6 0 9 1 "   y = " 9 0 7 1 1 " / > < a : p t   x = " 8 2 5 9 2 "   y = " 9 3 7 5 3 " / > < / a : c u b i c B e z T o > < a : c u b i c B e z T o > < a : p t   x = " 1 0 0 8 8 0 "   y = " 6 9 1 5 1 " / > < a : p t   x = " 1 3 0 2 2 8 "   y = " 5 3 4 3 3 " / > < a : p t   x = " 1 6 3 2 4 7 "   y = " 5 3 4 3 3 " / > < / a : c u b i c B e z T o > < a : c u b i c B e z T o > < a : p t   x = " 1 8 6 1 3 7 "   y = " 5 3 8 7 2 " / > < a : p t   x = " 2 0 1 2 6 2 "   y = " 5 0 9 8 4 " / > < a : p t   x = " 2 1 1 3 5 5 "   y = " 3 9 1 1 6 " / > < / a : c u b i c B e z T o > < a : c u b i c B e z T o > < a : p t   x = " 2 1 2 7 9 6 "   y = " 3 7 4 2 0 " / > < a : p t   x = " 2 1 4 1 3 5 "   y = " 3 5 5 4 2 " / > < a : p t   x = " 2 1 5 3 8 0 "   y = " 3 3 4 6 3 " / > < / a : c u b i c B e z T o > < a : l n T o > < a : p t   x = " 2 1 5 2 3 6 "   y = " 0 " / > < / a : l n T o > < a : l n T o > < a : p t   x = " 2 2 3 5 0 7 "   y = " 0 " / > < / a : l n T o > < a : c u b i c B e z T o > < a : p t   x = " 2 1 9 6 8 8 "   y = " 2 4 3 5 4 " / > < a : p t   x = " 2 2 7 7 7 7 "   y = " 4 9 7 5 0 " / > < a : p t   x = " 2 4 6 5 3 5 "   y = " 6 8 5 2 0 " / > < / a : c u b i c B e z T o > < a : l n T o > < a : p t   x = " 2 5 4 7 6 3 "   y = " 6 0 2 9 3 " / > < / a : l n T o > < a : c u b i c B e z T o > < a : p t   x = " 2 5 4 7 7 1 "   y = " 6 0 2 9 9 " / > < a : p t   x = " 2 5 4 7 7 8 "   y = " 6 0 3 0 7 " / > < a : p t   x = " 2 5 4 7 8 6 "   y = " 6 0 3 1 5 " / > < / a : c u b i c B e z T o > < a : l n T o > < a : p t   x = " 2 5 4 8 0 8 "   y = " 6 0 3 3 8 " / > < / a : l n T o > < a : l n T o > < a : p t   x = " 2 4 6 5 8 0 "   y = " 6 8 5 6 5 " / > < / a : l n T o > < a : c u b i c B e z T o > < a : p t   x = " 2 7 9 5 8 2 "   y = " 1 0 1 5 4 7 " / > < a : p t   x = " 3 3 3 0 6 6 "   y = " 1 0 1 5 4 7 " / > < a : p t   x = " 3 6 6 0 6 8 "   y = " 6 8 5 6 5 " / > < / a : c u b i c B e z T o > < a : l n T o > < a : p t   x = " 3 5 7 8 4 0 "   y = " 6 0 3 3 8 " / > < / a : l n T o > < a : c u b i c B e z T o > < a : p t   x = " 3 5 7 8 4 7 "   y = " 6 0 3 3 0 " / > < a : p t   x = " 3 5 7 8 5 5 "   y = " 6 0 3 2 2 " / > < a : p t   x = " 3 5 7 8 6 2 "   y = " 6 0 3 1 5 " / > < / a : c u b i c B e z T o > < a : l n T o > < a : p t   x = " 3 5 7 8 8 5 "   y = " 6 0 2 9 3 " / > < / a : l n T o > < a : l n T o > < a : p t   x = " 3 6 6 1 1 3 "   y = " 6 8 5 2 0 " / > < / a : l n T o > < a : c u b i c B e z T o > < a : p t   x = " 3 8 4 8 7 2 "   y = " 4 9 7 5 0 " / > < a : p t   x = " 3 9 2 9 6 1 "   y = " 2 4 3 5 4 " / > < a : p t   x = " 3 8 9 1 4 2 "   y = " 0 " / > < / a : c u b i c B e z T o > < a : l n T o > < a : p t   x = " 3 9 7 3 3 7 "   y = " 0 " / > < / a : l n T o > < a : c u b i c B e z T o > < a : p t   x = " 4 0 1 4 7 9 "   y = " 1 1 0 9 4 " / > < a : p t   x = " 4 0 0 5 4 8 "   y = " 2 2 6 6 8 " / > < a : p t   x = " 3 9 7 4 8 1 "   y = " 3 3 7 9 0 " / > < / a : c u b i c B e z T o > < a : c u b i c B e z T o > < a : p t   x = " 4 0 7 4 3 9 "   y = " 5 0 1 4 2 " / > < a : p t   x = " 4 2 3 4 1 7 "   y = " 5 3 9 3 2 " / > < a : p t   x = " 4 4 9 4 0 1 "   y = " 5 3 4 3 3 " / > < / a : c u b i c B e z T o > < a : c u b i c B e z T o > < a : p t   x = " 4 8 2 4 0 8 "   y = " 5 3 4 3 4 " / > < a : p t   x = " 5 1 1 7 4 6 "   y = " 6 9 1 4 0 " / > < a : p t   x = " 5 3 0 0 3 5 "   y = " 9 3 7 2 7 " / > < / a : c u b i c B e z T o > < a : c u b i c B e z T o > < a : p t   x = " 5 4 6 5 4 3 "   y = " 9 0 7 1 8 " / > < a : p t   x = " 5 6 2 1 6 5 "   y = " 8 2 5 6 1 " / > < a : p t   x = " 5 7 4 9 2 6 "   y = " 6 9 8 0 0 " / > < / a : c u b i c B e z T o > < a : c u b i c B e z T o > < a : p t   x = " 5 9 1 8 3 3 "   y = " 5 2 8 9 3 " / > < a : p t   x = " 6 0 0 6 5 9 "   y = " 3 0 9 6 4 " / > < a : p t   x = " 6 0 1 1 4 7 "   y = " 8 8 0 8 " / > < / a : c u b i c B e z T o > < a : l n T o > < a : p t   x = " 5 1 5 9 8 2 "   y = " 8 8 0 8 " / > < / a : l n T o > < a : l n T o > < a : p t   x = " 5 1 5 9 8 1 "   y = " 8 7 4 4 " / > < / a : l n T o > < a : l n T o > < a : p t   x = " 6 0 1 1 4 7 "   y = " 8 7 4 4 " / > < / a : l n T o > < a : l n T o > < a : p t   x = " 5 9 9 2 7 5 "   y = " 0 " / > < / a : l n T o > < a : l n T o > < a : p t   x = " 6 1 0 8 2 0 "   y = " 0 " / > < / a : l n T o > < a : c u b i c B e z T o > < a : p t   x = " 6 1 2 4 2 3 "   y = " 2 8 2 6 " / > < a : p t   x = " 6 1 2 6 0 2 "   y = " 5 8 0 0 " / > < a : p t   x = " 6 1 2 6 4 8 "   y = " 8 7 7 6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9 2 "   n a m e = " O v a l   1 8 4 6 " > < a : e x t L s t > < a : e x t   u r i = " { 2 4 7 6 8 4 9 9 - 5 6 0 8 - 4 2 8 5 - B 9 1 3 - 8 4 2 4 9 7 3 F 3 A 5 5 } " > < a 1 6 : c r e a t i o n I d   x m l n s : a 1 6 = " h t t p : / / s c h e m a s . m i c r o s o f t . c o m / o f f i c e / d r a w i n g / 2 0 1 0 / m a i n "   i d = " { 9 3 B 9 5 5 4 C - B A F 2 - 4 E 2 C - A 4 E 0 - 9 6 1 E 9 6 2 5 0 F 8 D } " / > < / a : e x t > < / a : e x t L s t > < / p : c N v P r > < p : c N v S p P r / > < p : n v P r / > < / p : n v S p P r > < p : s p P r > < a : x f r m   r o t = " 0 " > < a : o f f   x = " 3 7 7 4 5 9 "   y = " 2 9 0 2 6 2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2 9 3 "   n a m e = " T e a r d r o p   3 " > < a : e x t L s t > < a : e x t   u r i = " { 8 9 B E 5 B 5 3 - C 1 E 3 - 4 C 2 C - 8 7 6 3 - 2 2 0 0 E D B F F 2 6 6 } " > < a 1 6 : c r e a t i o n I d   x m l n s : a 1 6 = " h t t p : / / s c h e m a s . m i c r o s o f t . c o m / o f f i c e / d r a w i n g / 2 0 1 0 / m a i n "   i d = " { 0 2 4 4 5 0 3 C - 1 2 3 F - 4 C F 4 - 9 2 4 2 - 1 7 A 7 6 F 5 6 8 A 2 A } " / > < / a : e x t > < / a : e x t L s t > < / p : c N v P r > < p : c N v S p P r / > < p : n v P r / > < / p : n v S p P r > < p : s p P r > < a : x f r m   f l i p H = " t r u e "   f l i p V = " t r u e "   r o t = " 5 4 0 0 0 0 0 " > < a : o f f   x = " 1 3 8 7 5 3 1 "   y = " 2 6 4 6 3 0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9 4 "   n a m e = " T e a r d r o p   3 " > < a : e x t L s t > < a : e x t   u r i = " { 3 B 8 7 A 2 2 5 - A A B E - 4 0 2 0 - A 8 1 5 - B F B 5 C C 8 1 9 8 0 6 } " > < a 1 6 : c r e a t i o n I d   x m l n s : a 1 6 = " h t t p : / / s c h e m a s . m i c r o s o f t . c o m / o f f i c e / d r a w i n g / 2 0 1 0 / m a i n "   i d = " { 1 7 F 8 4 4 A D - D 0 C 0 - 4 2 C 0 - 9 4 3 8 - E D E 0 4 B 1 6 3 1 3 5 } " / > < / a : e x t > < / a : e x t L s t > < / p : c N v P r > < p : c N v S p P r / > < p : n v P r / > < / p : n v S p P r > < p : s p P r > < a : x f r m   f l i p H = " t r u e "   f l i p V = " t r u e "   r o t = " 5 4 0 0 0 0 0 " > < a : o f f   x = " 2 2 3 0 0 7 2 "   y = " 2 6 4 6 3 0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9 5 "   n a m e = " T e a r d r o p   3 " > < a : e x t L s t > < a : e x t   u r i = " { 6 1 7 E B E 4 C - E 2 8 F - 4 A 2 0 - 8 D A D - 3 1 C E 3 6 1 6 2 7 8 7 } " > < a 1 6 : c r e a t i o n I d   x m l n s : a 1 6 = " h t t p : / / s c h e m a s . m i c r o s o f t . c o m / o f f i c e / d r a w i n g / 2 0 1 0 / m a i n "   i d = " { 6 B 0 A 7 8 7 D - A 3 E 8 - 4 7 9 2 - 9 2 6 0 - 8 7 D C 7 5 F 2 F F E F } " / > < / a : e x t > < / a : e x t L s t > < / p : c N v P r > < p : c N v S p P r / > < p : n v P r / > < / p : n v S p P r > < p : s p P r > < a : x f r m   f l i p H = " t r u e "   f l i p V = " t r u e "   r o t = " 5 4 0 0 0 0 0 " > < a : o f f   x = " 3 0 7 2 6 1 2 "   y = " 2 6 4 6 3 0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9 6 "   n a m e = " T e a r d r o p   3 " > < a : e x t L s t > < a : e x t   u r i = " { 9 3 A 1 B 6 9 D - 3 8 A 2 - 4 6 9 9 - B 1 1 3 - B 5 A B 4 E B B 0 1 D 4 } " > < a 1 6 : c r e a t i o n I d   x m l n s : a 1 6 = " h t t p : / / s c h e m a s . m i c r o s o f t . c o m / o f f i c e / d r a w i n g / 2 0 1 0 / m a i n "   i d = " { 3 7 3 E 4 8 F C - B E 7 3 - 4 E 7 5 - A E 7 3 - C F E 4 4 4 0 B 7 7 7 1 } " / > < / a : e x t > < / a : e x t L s t > < / p : c N v P r > < p : c N v S p P r / > < p : n v P r / > < / p : n v S p P r > < p : s p P r > < a : x f r m   f l i p H = " t r u e "   f l i p V = " t r u e "   r o t = " 5 4 0 0 0 0 0 " > < a : o f f   x = " 3 9 1 5 1 5 2 "   y = " 2 6 4 6 3 0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9 7 "   n a m e = " T e a r d r o p   3 " > < a : e x t L s t > < a : e x t   u r i = " { F B E 4 2 D 4 B - 7 6 E 5 - 4 9 B E - A D 1 4 - 5 4 E 3 8 A 0 0 F F 4 F } " > < a 1 6 : c r e a t i o n I d   x m l n s : a 1 6 = " h t t p : / / s c h e m a s . m i c r o s o f t . c o m / o f f i c e / d r a w i n g / 2 0 1 0 / m a i n "   i d = " { 2 B 9 F 4 5 3 C - F C 6 5 - 4 8 4 0 - 8 1 3 E - 5 5 7 7 1 2 6 1 F 6 D 1 } " / > < / a : e x t > < / a : e x t L s t > < / p : c N v P r > < p : c N v S p P r / > < p : n v P r / > < / p : n v S p P r > < p : s p P r > < a : x f r m   f l i p H = " t r u e "   f l i p V = " t r u e "   r o t = " 5 4 0 0 0 0 0 " > < a : o f f   x = " 4 7 5 7 6 9 2 "   y = " 2 6 4 6 3 0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9 8 "   n a m e = " T e a r d r o p   3 " > < a : e x t L s t > < a : e x t   u r i = " { F 1 3 5 B D F B - 5 C 2 2 - 4 6 C D - B 1 3 1 - 0 C B E E E 3 8 C 4 9 D } " > < a 1 6 : c r e a t i o n I d   x m l n s : a 1 6 = " h t t p : / / s c h e m a s . m i c r o s o f t . c o m / o f f i c e / d r a w i n g / 2 0 1 0 / m a i n "   i d = " { 1 D 0 5 C A 3 C - 2 A A 9 - 4 B F A - 9 C 1 1 - A A 3 3 4 F 4 4 C F 5 A } " / > < / a : e x t > < / a : e x t L s t > < / p : c N v P r > < p : c N v S p P r / > < p : n v P r / > < / p : n v S p P r > < p : s p P r > < a : x f r m   f l i p H = " t r u e "   f l i p V = " t r u e "   r o t = " 5 4 0 0 0 0 0 " > < a : o f f   x = " 5 6 0 0 2 3 2 "   y = " 2 6 4 6 3 0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9 9 "   n a m e = " O v a l   1 8 5 3 " > < a : e x t L s t > < a : e x t   u r i = " { D F 7 7 4 2 3 7 - 0 E C F - 4 E 5 0 - B 4 F 7 - 3 7 9 0 3 6 D F E 0 3 2 } " > < a 1 6 : c r e a t i o n I d   x m l n s : a 1 6 = " h t t p : / / s c h e m a s . m i c r o s o f t . c o m / o f f i c e / d r a w i n g / 2 0 1 0 / m a i n "   i d = " { F 9 7 0 C 9 6 2 - E 7 C C - 4 A 3 5 - B E 6 1 - E F 7 A 1 0 4 0 5 8 5 F } " / > < / a : e x t > < / a : e x t L s t > < / p : c N v P r > < p : c N v S p P r / > < p : n v P r / > < / p : n v S p P r > < p : s p P r > < a : x f r m   r o t = " 0 " > < a : o f f   x = " 1 2 2 0 3 3 9 "   y = " 2 9 0 2 6 2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0 0 "   n a m e = " O v a l   1 8 5 4 " > < a : e x t L s t > < a : e x t   u r i = " { 5 8 E E E 9 A 1 - 2 A 0 9 - 4 4 D 0 - 8 0 8 0 - 4 C 4 4 C F 7 3 1 B D B } " > < a 1 6 : c r e a t i o n I d   x m l n s : a 1 6 = " h t t p : / / s c h e m a s . m i c r o s o f t . c o m / o f f i c e / d r a w i n g / 2 0 1 0 / m a i n "   i d = " { B 2 9 E 7 F 4 5 - 3 9 1 3 - 4 4 A 6 - A E 7 8 - 1 C 6 4 A F 9 7 D E A F } " / > < / a : e x t > < / a : e x t L s t > < / p : c N v P r > < p : c N v S p P r / > < p : n v P r / > < / p : n v S p P r > < p : s p P r > < a : x f r m   r o t = " 0 " > < a : o f f   x = " 2 0 6 3 2 1 8 "   y = " 2 9 0 2 6 2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0 1 "   n a m e = " O v a l   1 8 5 5 " > < a : e x t L s t > < a : e x t   u r i = " { 9 5 E B 1 9 5 6 - 7 5 1 E - 4 7 5 7 - B C D 4 - 3 A F F D 9 A 8 6 6 9 E } " > < a 1 6 : c r e a t i o n I d   x m l n s : a 1 6 = " h t t p : / / s c h e m a s . m i c r o s o f t . c o m / o f f i c e / d r a w i n g / 2 0 1 0 / m a i n "   i d = " { 1 1 3 F 9 C 8 3 - 8 8 0 9 - 4 C 7 3 - 8 6 7 E - B 3 D 2 0 4 7 6 3 F 4 E } " / > < / a : e x t > < / a : e x t L s t > < / p : c N v P r > < p : c N v S p P r / > < p : n v P r / > < / p : n v S p P r > < p : s p P r > < a : x f r m   r o t = " 0 " > < a : o f f   x = " 2 9 0 6 0 9 9 "   y = " 2 9 0 2 6 2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0 2 "   n a m e = " O v a l   1 8 5 6 " > < a : e x t L s t > < a : e x t   u r i = " { A 6 1 9 5 B 0 C - E D 6 D - 4 8 3 6 - B A E B - A C 5 1 F D 3 1 0 8 1 3 } " > < a 1 6 : c r e a t i o n I d   x m l n s : a 1 6 = " h t t p : / / s c h e m a s . m i c r o s o f t . c o m / o f f i c e / d r a w i n g / 2 0 1 0 / m a i n "   i d = " { 8 0 B D E 9 F 8 - E 5 7 E - 4 4 3 7 - A 8 4 F - 1 2 9 F 7 E B 7 0 2 6 D } " / > < / a : e x t > < / a : e x t L s t > < / p : c N v P r > < p : c N v S p P r / > < p : n v P r / > < / p : n v S p P r > < p : s p P r > < a : x f r m   r o t = " 0 " > < a : o f f   x = " 3 7 4 8 9 7 8 "   y = " 2 9 0 2 6 2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0 3 "   n a m e = " O v a l   1 8 5 7 " > < a : e x t L s t > < a : e x t   u r i = " { 4 4 6 E E C 0 D - 3 6 9 0 - 4 7 D 7 - B 4 1 7 - F D B 9 C E A 1 0 9 5 6 } " > < a 1 6 : c r e a t i o n I d   x m l n s : a 1 6 = " h t t p : / / s c h e m a s . m i c r o s o f t . c o m / o f f i c e / d r a w i n g / 2 0 1 0 / m a i n "   i d = " { C D D 4 F 3 A C - A D E A - 4 5 7 A - 8 5 B 0 - 4 6 A D 8 A 9 E 8 C 3 0 } " / > < / a : e x t > < / a : e x t L s t > < / p : c N v P r > < p : c N v S p P r / > < p : n v P r / > < / p : n v S p P r > < p : s p P r > < a : x f r m   r o t = " 0 " > < a : o f f   x = " 4 5 9 1 8 5 9 "   y = " 2 9 0 2 6 2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0 4 "   n a m e = " O v a l   1 8 5 8 " > < a : e x t L s t > < a : e x t   u r i = " { 9 2 7 5 7 8 D D - 0 C 5 A - 4 C A D - 9 1 0 4 - 1 B 9 2 D F 4 7 8 D F 6 } " > < a 1 6 : c r e a t i o n I d   x m l n s : a 1 6 = " h t t p : / / s c h e m a s . m i c r o s o f t . c o m / o f f i c e / d r a w i n g / 2 0 1 0 / m a i n "   i d = " { F E 9 6 0 6 4 5 - 2 6 E 7 - 4 9 9 F - B 6 2 A - E 7 A 8 4 8 6 0 E F 5 0 } " / > < / a : e x t > < / a : e x t L s t > < / p : c N v P r > < p : c N v S p P r / > < p : n v P r / > < / p : n v S p P r > < p : s p P r > < a : x f r m   r o t = " 0 " > < a : o f f   x = " 5 4 3 4 7 3 9 "   y = " 2 9 0 2 6 2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0 5 "   n a m e = " O v a l   1 8 5 9 " > < a : e x t L s t > < a : e x t   u r i = " { 3 A 2 F F 5 3 9 - B 6 D 3 - 4 7 B 6 - 8 0 3 9 - 7 E 0 0 5 4 F 3 7 4 5 6 } " > < a 1 6 : c r e a t i o n I d   x m l n s : a 1 6 = " h t t p : / / s c h e m a s . m i c r o s o f t . c o m / o f f i c e / d r a w i n g / 2 0 1 0 / m a i n "   i d = " { E D 2 7 2 E 9 8 - C 9 7 B - 4 F 5 8 - A 9 6 6 - 1 1 C 0 4 E 8 B 2 8 B 0 } " / > < / a : e x t > < / a : e x t L s t > < / p : c N v P r > < p : c N v S p P r / > < p : n v P r / > < / p : n v S p P r > < p : s p P r > < a : x f r m   r o t = " 0 " > < a : o f f   x = " 6 2 7 7 6 1 9 "   y = " 2 9 0 2 6 2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0 6 "   n a m e = " T e a r d r o p   3 " > < a : e x t L s t > < a : e x t   u r i = " { F B 1 B D F 2 9 - 1 F 4 7 - 4 D 9 6 - 9 6 B F - 3 9 A 4 9 E A F 8 3 5 1 } " > < a 1 6 : c r e a t i o n I d   x m l n s : a 1 6 = " h t t p : / / s c h e m a s . m i c r o s o f t . c o m / o f f i c e / d r a w i n g / 2 0 1 0 / m a i n "   i d = " { A 4 4 C C 7 0 9 - 5 3 E C - 4 5 C 3 - B E E 8 - 1 B 7 A E 4 9 7 5 1 7 4 } " / > < / a : e x t > < / a : e x t L s t > < / p : c N v P r > < p : c N v S p P r / > < p : n v P r / > < / p : n v S p P r > < p : s p P r > < a : x f r m   f l i p H = " t r u e "   f l i p V = " t r u e "   r o t = " 5 4 0 0 0 0 0 " > < a : o f f   x = " 8 1 2 7 8 5 2 "   y = " 2 6 4 6 3 0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0 7 "   n a m e = " O v a l   1 8 6 1 " > < a : e x t L s t > < a : e x t   u r i = " { E 8 3 8 0 A 8 4 - E 4 B 7 - 4 C 4 4 - 8 B 7 0 - 6 B F F 5 B 1 C 3 2 C 8 } " > < a 1 6 : c r e a t i o n I d   x m l n s : a 1 6 = " h t t p : / / s c h e m a s . m i c r o s o f t . c o m / o f f i c e / d r a w i n g / 2 0 1 0 / m a i n "   i d = " { 4 1 D C 0 7 9 9 - F C 6 9 - 4 C 5 F - A 5 6 B - 0 B 7 5 A 9 8 E B D 4 3 } " / > < / a : e x t > < / a : e x t L s t > < / p : c N v P r > < p : c N v S p P r / > < p : n v P r / > < / p : n v S p P r > < p : s p P r > < a : x f r m   r o t = " 0 " > < a : o f f   x = " 8 8 0 6 2 5 9 "   y = " 2 9 0 2 6 2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0 8 "   n a m e = " T e a r d r o p   3 " > < a : e x t L s t > < a : e x t   u r i = " { 7 3 6 B 0 7 8 2 - 3 2 D 7 - 4 1 1 1 - 9 C E 5 - F A 1 2 E B 3 9 F C E E } " > < a 1 6 : c r e a t i o n I d   x m l n s : a 1 6 = " h t t p : / / s c h e m a s . m i c r o s o f t . c o m / o f f i c e / d r a w i n g / 2 0 1 0 / m a i n "   i d = " { D C 7 2 3 9 9 E - 6 2 4 C - 4 2 F 2 - B 8 9 0 - E 1 3 F A 7 4 9 F 0 6 2 } " / > < / a : e x t > < / a : e x t L s t > < / p : c N v P r > < p : c N v S p P r / > < p : n v P r / > < / p : n v S p P r > < p : s p P r > < a : x f r m   f l i p H = " t r u e "   f l i p V = " t r u e "   r o t = " 5 4 0 0 0 0 0 " > < a : o f f   x = " 7 2 8 5 3 1 2 "   y = " 2 6 4 6 3 0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0 9 "   n a m e = " O v a l   1 8 6 3 " > < a : e x t L s t > < a : e x t   u r i = " { 2 2 7 B 6 0 6 A - 6 9 4 D - 4 3 9 7 - 8 E F 2 - E 6 2 E 0 E 4 8 D 2 D 3 } " > < a 1 6 : c r e a t i o n I d   x m l n s : a 1 6 = " h t t p : / / s c h e m a s . m i c r o s o f t . c o m / o f f i c e / d r a w i n g / 2 0 1 0 / m a i n "   i d = " { 4 5 C A 6 1 4 3 - 7 5 3 D - 4 E D B - B 4 9 8 - 4 8 8 A C A 4 9 D 6 9 0 } " / > < / a : e x t > < / a : e x t L s t > < / p : c N v P r > < p : c N v S p P r / > < p : n v P r / > < / p : n v S p P r > < p : s p P r > < a : x f r m   r o t = " 0 " > < a : o f f   x = " 7 9 6 3 3 7 9 "   y = " 2 9 0 2 6 2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1 0 "   n a m e = " T e a r d r o p   3 " > < a : e x t L s t > < a : e x t   u r i = " { 2 D 8 A 8 9 F 2 - 8 4 F 8 - 4 A F F - A 5 6 4 - A B 7 4 4 4 B B 5 6 6 7 } " > < a 1 6 : c r e a t i o n I d   x m l n s : a 1 6 = " h t t p : / / s c h e m a s . m i c r o s o f t . c o m / o f f i c e / d r a w i n g / 2 0 1 0 / m a i n "   i d = " { 2 3 0 3 9 B 3 A - 5 3 8 8 - 4 E D C - 9 2 7 B - C F 0 8 E A 6 9 9 1 F 2 } " / > < / a : e x t > < / a : e x t L s t > < / p : c N v P r > < p : c N v S p P r / > < p : n v P r / > < / p : n v S p P r > < p : s p P r > < a : x f r m   f l i p H = " t r u e "   f l i p V = " t r u e "   r o t = " 5 4 0 0 0 0 0 " > < a : o f f   x = " 9 8 1 2 9 3 3 "   y = " 2 6 4 6 3 0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1 1 "   n a m e = " O v a l   1 8 6 5 " > < a : e x t L s t > < a : e x t   u r i = " { C C 7 6 2 D 5 F - D 8 9 7 - 4 E 0 6 - 8 C 8 7 - D 8 6 C A B 4 B 9 2 D 7 } " > < a 1 6 : c r e a t i o n I d   x m l n s : a 1 6 = " h t t p : / / s c h e m a s . m i c r o s o f t . c o m / o f f i c e / d r a w i n g / 2 0 1 0 / m a i n "   i d = " { 4 D 9 7 1 6 0 F - 5 B C 6 - 4 7 9 B - A 0 4 A - 6 C B 1 5 9 0 5 3 2 7 A } " / > < / a : e x t > < / a : e x t L s t > < / p : c N v P r > < p : c N v S p P r / > < p : n v P r / > < / p : n v S p P r > < p : s p P r > < a : x f r m   r o t = " 0 " > < a : o f f   x = " 1 0 4 9 2 0 1 9 "   y = " 2 9 0 2 6 2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1 2 "   n a m e = " T e a r d r o p   3 " > < a : e x t L s t > < a : e x t   u r i = " { 6 4 3 F C 9 C 2 - F 8 3 C - 4 9 E 3 - 9 7 1 9 - A 0 C 1 2 E 7 1 B 1 4 F } " > < a 1 6 : c r e a t i o n I d   x m l n s : a 1 6 = " h t t p : / / s c h e m a s . m i c r o s o f t . c o m / o f f i c e / d r a w i n g / 2 0 1 0 / m a i n "   i d = " { C B 8 0 C A 7 E - 1 6 D F - 4 8 9 6 - 9 7 9 D - 9 C E 4 D 0 E F 7 F 0 2 } " / > < / a : e x t > < / a : e x t L s t > < / p : c N v P r > < p : c N v S p P r / > < p : n v P r / > < / p : n v S p P r > < p : s p P r > < a : x f r m   f l i p H = " t r u e "   f l i p V = " t r u e "   r o t = " 5 4 0 0 0 0 0 " > < a : o f f   x = " 8 9 7 0 3 9 2 "   y = " 2 6 4 6 3 0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1 3 "   n a m e = " O v a l   1 8 6 7 " > < a : e x t L s t > < a : e x t   u r i = " { E 6 C A 9 7 1 9 - F D 4 3 - 4 D 5 C - B C 1 6 - D 8 B 5 7 0 E D 2 5 4 C } " > < a 1 6 : c r e a t i o n I d   x m l n s : a 1 6 = " h t t p : / / s c h e m a s . m i c r o s o f t . c o m / o f f i c e / d r a w i n g / 2 0 1 0 / m a i n "   i d = " { 5 7 B A 7 E 3 C - D 1 E 6 - 4 2 E 5 - A 9 E 2 - F C 1 5 2 1 0 2 4 3 5 4 } " / > < / a : e x t > < / a : e x t L s t > < / p : c N v P r > < p : c N v S p P r / > < p : n v P r / > < / p : n v S p P r > < p : s p P r > < a : x f r m   r o t = " 0 " > < a : o f f   x = " 9 6 4 9 1 3 9 "   y = " 2 9 0 2 6 2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1 4 "   n a m e = " T e a r d r o p   3 " > < a : e x t L s t > < a : e x t   u r i = " { 4 E 5 C 8 5 C 9 - B B 9 B - 4 5 4 C - 8 2 C E - 7 E C B C B 3 8 A 1 7 D } " > < a 1 6 : c r e a t i o n I d   x m l n s : a 1 6 = " h t t p : / / s c h e m a s . m i c r o s o f t . c o m / o f f i c e / d r a w i n g / 2 0 1 0 / m a i n "   i d = " { 7 1 E C 9 1 A 5 - C 8 A 4 - 4 F C C - 9 6 D 1 - 4 8 4 4 0 C 9 A 3 4 C D } " / > < / a : e x t > < / a : e x t L s t > < / p : c N v P r > < p : c N v S p P r / > < p : n v P r / > < / p : n v S p P r > < p : s p P r > < a : x f r m   f l i p H = " t r u e "   f l i p V = " t r u e "   r o t = " 5 4 0 0 0 0 0 " > < a : o f f   x = " 1 1 4 9 8 0 1 1 "   y = " 2 6 4 6 3 0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1 5 "   n a m e = " T e a r d r o p   3 " > < a : e x t L s t > < a : e x t   u r i = " { 9 D A 5 6 8 8 A - 8 7 B 6 - 4 5 7 B - 8 D 9 3 - 5 D E A 0 B C 5 6 C 8 9 } " > < a 1 6 : c r e a t i o n I d   x m l n s : a 1 6 = " h t t p : / / s c h e m a s . m i c r o s o f t . c o m / o f f i c e / d r a w i n g / 2 0 1 0 / m a i n "   i d = " { D 3 3 C E 8 D 1 - D 8 5 5 - 4 9 4 D - 8 C 2 A - 9 1 5 1 8 1 2 5 D 2 F 6 } " / > < / a : e x t > < / a : e x t L s t > < / p : c N v P r > < p : c N v S p P r / > < p : n v P r / > < / p : n v S p P r > < p : s p P r > < a : x f r m   f l i p H = " t r u e "   f l i p V = " t r u e "   r o t = " 5 4 0 0 0 0 0 " > < a : o f f   x = " 1 0 6 5 5 4 7 2 "   y = " 2 6 4 6 3 0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1 6 "   n a m e = " O v a l   1 8 7 0 " > < a : e x t L s t > < a : e x t   u r i = " { 8 1 A F A 8 6 A - E 4 D 0 - 4 C 8 2 - 8 C B E - B E 8 8 7 2 3 E 4 C 4 0 } " > < a 1 6 : c r e a t i o n I d   x m l n s : a 1 6 = " h t t p : / / s c h e m a s . m i c r o s o f t . c o m / o f f i c e / d r a w i n g / 2 0 1 0 / m a i n "   i d = " { 8 4 E 3 9 A B 6 - 4 A 3 C - 4 C D 1 - A A 4 9 - B E 0 9 7 7 A C 5 D C D } " / > < / a : e x t > < / a : e x t L s t > < / p : c N v P r > < p : c N v S p P r / > < p : n v P r / > < / p : n v S p P r > < p : s p P r > < a : x f r m   r o t = " 0 " > < a : o f f   x = " 1 1 3 3 4 8 9 9 "   y = " 2 9 0 2 6 2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1 7 "   n a m e = " T e a r d r o p   3 " > < a : e x t L s t > < a : e x t   u r i = " { 5 9 1 D A C A A - C 3 6 9 - 4 9 D 8 - B D E D - 1 6 4 5 3 1 1 D 5 B 0 7 } " > < a 1 6 : c r e a t i o n I d   x m l n s : a 1 6 = " h t t p : / / s c h e m a s . m i c r o s o f t . c o m / o f f i c e / d r a w i n g / 2 0 1 0 / m a i n "   i d = " { D F E 8 F 7 C 7 - 8 A 1 1 - 4 D 9 6 - B 7 4 D - 3 3 4 F 7 5 9 3 2 E 3 2 } " / > < / a : e x t > < / a : e x t L s t > < / p : c N v P r > < p : c N v S p P r / > < p : n v P r / > < / p : n v S p P r > < p : s p P r > < a : x f r m   f l i p H = " t r u e "   f l i p V = " t r u e "   r o t = " 5 4 0 0 0 0 0 " > < a : o f f   x = " 5 4 4 9 9 2 "   y = " 2 6 4 6 3 0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1 8 "   n a m e = " O v a l   1 8 7 2 " > < a : e x t L s t > < a : e x t   u r i = " { 9 2 1 8 8 7 1 9 - 1 2 4 F - 4 7 B 3 - B A 4 4 - B 2 C 0 E 7 B B B 2 0 B } " > < a 1 6 : c r e a t i o n I d   x m l n s : a 1 6 = " h t t p : / / s c h e m a s . m i c r o s o f t . c o m / o f f i c e / d r a w i n g / 2 0 1 0 / m a i n "   i d = " { C F 4 B 0 D 9 0 - 2 8 1 C - 4 1 0 6 - B 2 2 A - 4 2 0 0 6 C 6 3 7 4 A A } " / > < / a : e x t > < / a : e x t L s t > < / p : c N v P r > < p : c N v S p P r / > < p : n v P r / > < / p : n v S p P r > < p : s p P r > < a : x f r m   r o t = " 0 " > < a : o f f   x = " 6 6 6 4 5 1 0 "   y = " 2 8 6 8 4 6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1 9 "   n a m e = " O v a l   1 8 7 3 " > < a : e x t L s t > < a : e x t   u r i = " { 6 E 0 6 9 F 2 5 - E 9 7 E - 4 6 8 A - A 7 B 3 - C 0 B 5 2 3 E 8 5 F C F } " > < a 1 6 : c r e a t i o n I d   x m l n s : a 1 6 = " h t t p : / / s c h e m a s . m i c r o s o f t . c o m / o f f i c e / d r a w i n g / 2 0 1 0 / m a i n "   i d = " { B C D 6 5 C 8 2 - 3 1 8 E - 4 7 4 6 - B 4 F 4 - A A 9 1 B 8 5 5 1 5 C 5 } " / > < / a : e x t > < / a : e x t L s t > < / p : c N v P r > < p : c N v S p P r / > < p : n v P r / > < / p : n v S p P r > < p : s p P r > < a : x f r m   r o t = " 0 " > < a : o f f   x = " 7 6 6 7 3 1 "   y = " 2 8 6 8 4 6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2 0 "   n a m e = " O v a l   1 8 7 4 " > < a : e x t L s t > < a : e x t   u r i = " { 9 3 7 D F 5 4 C - D 1 1 0 - 4 B 7 2 - B B 5 F - 1 E B 6 4 9 F 2 6 5 6 7 } " > < a 1 6 : c r e a t i o n I d   x m l n s : a 1 6 = " h t t p : / / s c h e m a s . m i c r o s o f t . c o m / o f f i c e / d r a w i n g / 2 0 1 0 / m a i n "   i d = " { 5 2 0 7 9 4 3 3 - A 8 3 F - 4 8 F C - 9 0 2 C - 9 F E 8 5 B 6 9 8 6 0 8 } " / > < / a : e x t > < / a : e x t L s t > < / p : c N v P r > < p : c N v S p P r / > < p : n v P r / > < / p : n v S p P r > < p : s p P r > < a : x f r m   r o t = " 0 " > < a : o f f   x = " 1 6 0 9 2 7 1 "   y = " 2 8 6 8 4 6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2 1 "   n a m e = " O v a l   1 8 7 5 " > < a : e x t L s t > < a : e x t   u r i = " { C 9 C 4 4 C E 3 - D 7 8 0 - 4 5 2 6 - 9 6 A 2 - B 1 E 2 8 1 E 7 3 E 9 5 } " > < a 1 6 : c r e a t i o n I d   x m l n s : a 1 6 = " h t t p : / / s c h e m a s . m i c r o s o f t . c o m / o f f i c e / d r a w i n g / 2 0 1 0 / m a i n "   i d = " { 1 7 6 9 D 3 E 4 - 4 D F 1 - 4 3 6 4 - 8 7 4 7 - 6 C A 9 B 3 A 8 D 0 2 4 } " / > < / a : e x t > < / a : e x t L s t > < / p : c N v P r > < p : c N v S p P r / > < p : n v P r / > < / p : n v S p P r > < p : s p P r > < a : x f r m   r o t = " 0 " > < a : o f f   x = " 2 4 5 1 8 1 0 "   y = " 2 8 6 8 4 6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2 2 "   n a m e = " O v a l   1 8 7 6 " > < a : e x t L s t > < a : e x t   u r i = " { 5 9 5 2 8 B C D - 5 B E 2 - 4 5 F A - 8 B 5 E - E 3 F 5 C 4 7 4 F 1 0 2 } " > < a 1 6 : c r e a t i o n I d   x m l n s : a 1 6 = " h t t p : / / s c h e m a s . m i c r o s o f t . c o m / o f f i c e / d r a w i n g / 2 0 1 0 / m a i n "   i d = " { D C 2 A A 8 3 C - 0 0 E 0 - 4 0 F 2 - 8 2 3 B - E F 4 5 1 4 9 3 7 8 1 C } " / > < / a : e x t > < / a : e x t L s t > < / p : c N v P r > < p : c N v S p P r / > < p : n v P r / > < / p : n v S p P r > < p : s p P r > < a : x f r m   r o t = " 0 " > < a : o f f   x = " 3 2 9 4 3 5 1 "   y = " 2 8 6 8 4 6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2 3 "   n a m e = " O v a l   1 8 7 7 " > < a : e x t L s t > < a : e x t   u r i = " { 0 6 A 3 0 F 6 D - 0 8 3 3 - 4 0 9 2 - 9 9 E 9 - F D 0 3 9 2 0 8 2 0 F 3 } " > < a 1 6 : c r e a t i o n I d   x m l n s : a 1 6 = " h t t p : / / s c h e m a s . m i c r o s o f t . c o m / o f f i c e / d r a w i n g / 2 0 1 0 / m a i n "   i d = " { 3 7 5 8 5 3 2 F - 5 3 4 0 - 4 8 1 2 - A 2 F 2 - 0 E 1 7 E B F A 6 E 1 4 } " / > < / a : e x t > < / a : e x t L s t > < / p : c N v P r > < p : c N v S p P r / > < p : n v P r / > < / p : n v S p P r > < p : s p P r > < a : x f r m   r o t = " 0 " > < a : o f f   x = " 4 1 3 6 8 9 1 "   y = " 2 8 6 8 4 6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2 4 "   n a m e = " O v a l   1 8 7 8 " > < a : e x t L s t > < a : e x t   u r i = " { F 1 3 9 F 9 2 A - 7 D 3 0 - 4 4 0 2 - 8 3 0 E - 6 0 7 0 0 C 5 1 B 7 8 4 } " > < a 1 6 : c r e a t i o n I d   x m l n s : a 1 6 = " h t t p : / / s c h e m a s . m i c r o s o f t . c o m / o f f i c e / d r a w i n g / 2 0 1 0 / m a i n "   i d = " { A 9 4 A 5 3 3 F - 3 0 F D - 4 2 9 8 - B B 2 F - 1 8 6 7 E B 5 E 9 B 6 3 } " / > < / a : e x t > < / a : e x t L s t > < / p : c N v P r > < p : c N v S p P r / > < p : n v P r / > < / p : n v S p P r > < p : s p P r > < a : x f r m   r o t = " 0 " > < a : o f f   x = " 4 9 7 9 4 3 1 "   y = " 2 8 6 8 4 6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2 5 "   n a m e = " O v a l   1 8 7 9 " > < a : e x t L s t > < a : e x t   u r i = " { 9 D 7 A B 2 7 F - 6 4 E F - 4 A 2 F - 8 B D 8 - B 1 C 5 F 2 4 B 7 8 B 3 } " > < a 1 6 : c r e a t i o n I d   x m l n s : a 1 6 = " h t t p : / / s c h e m a s . m i c r o s o f t . c o m / o f f i c e / d r a w i n g / 2 0 1 0 / m a i n "   i d = " { 0 F A 0 B 9 4 8 - 6 6 C 2 - 4 0 7 D - A 2 2 9 - 1 9 E D A E 5 E F A 9 1 } " / > < / a : e x t > < / a : e x t L s t > < / p : c N v P r > < p : c N v S p P r / > < p : n v P r / > < / p : n v S p P r > < p : s p P r > < a : x f r m   r o t = " 0 " > < a : o f f   x = " 5 8 2 1 9 7 0 "   y = " 2 8 6 8 4 6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2 6 "   n a m e = " O v a l   1 8 8 0 " > < a : e x t L s t > < a : e x t   u r i = " { 5 B 8 D 1 4 D 4 - 2 0 8 0 - 4 C 1 2 - B C 2 2 - 8 A 6 4 9 4 B 9 6 5 7 8 } " > < a 1 6 : c r e a t i o n I d   x m l n s : a 1 6 = " h t t p : / / s c h e m a s . m i c r o s o f t . c o m / o f f i c e / d r a w i n g / 2 0 1 0 / m a i n "   i d = " { 2 F E D A B 6 E - 6 9 F 0 - 4 9 6 F - 9 2 C 0 - F D D B 7 7 F D B 8 9 E } " / > < / a : e x t > < / a : e x t L s t > < / p : c N v P r > < p : c N v S p P r / > < p : n v P r / > < / p : n v S p P r > < p : s p P r > < a : x f r m   r o t = " 0 " > < a : o f f   x = " 8 3 4 9 5 9 0 "   y = " 2 8 6 8 4 6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2 7 "   n a m e = " O v a l   1 8 8 1 " > < a : e x t L s t > < a : e x t   u r i = " { 2 0 6 6 3 4 A 3 - 7 F 7 1 - 4 F 4 1 - 8 1 E 0 - F C A B 3 5 7 4 8 5 1 D } " > < a 1 6 : c r e a t i o n I d   x m l n s : a 1 6 = " h t t p : / / s c h e m a s . m i c r o s o f t . c o m / o f f i c e / d r a w i n g / 2 0 1 0 / m a i n "   i d = " { 1 F 1 6 B 9 B 3 - 8 3 8 B - 4 2 5 0 - A C C F - 1 9 F C 2 5 9 2 5 6 0 1 } " / > < / a : e x t > < / a : e x t L s t > < / p : c N v P r > < p : c N v S p P r / > < p : n v P r / > < / p : n v S p P r > < p : s p P r > < a : x f r m   r o t = " 0 " > < a : o f f   x = " 7 5 0 7 0 5 1 "   y = " 2 8 6 8 4 6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2 8 "   n a m e = " O v a l   1 8 8 2 " > < a : e x t L s t > < a : e x t   u r i = " { 2 D E E 5 6 4 E - 1 B E 8 - 4 3 A A - 9 3 A 4 - A D F E 3 6 A 6 8 9 7 E } " > < a 1 6 : c r e a t i o n I d   x m l n s : a 1 6 = " h t t p : / / s c h e m a s . m i c r o s o f t . c o m / o f f i c e / d r a w i n g / 2 0 1 0 / m a i n "   i d = " { 6 2 F D 7 8 5 9 - B 0 5 2 - 4 F 3 E - 9 2 4 3 - A E B B B A F 0 8 E 3 3 } " / > < / a : e x t > < / a : e x t L s t > < / p : c N v P r > < p : c N v S p P r / > < p : n v P r / > < / p : n v S p P r > < p : s p P r > < a : x f r m   r o t = " 0 " > < a : o f f   x = " 1 0 0 3 4 6 7 1 "   y = " 2 8 6 8 4 6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2 9 "   n a m e = " O v a l   1 8 8 3 " > < a : e x t L s t > < a : e x t   u r i = " { 9 6 B C 2 2 E B - 3 D 7 1 - 4 6 A 0 - A 2 F 9 - 9 9 6 8 8 C 3 2 5 D A 2 } " > < a 1 6 : c r e a t i o n I d   x m l n s : a 1 6 = " h t t p : / / s c h e m a s . m i c r o s o f t . c o m / o f f i c e / d r a w i n g / 2 0 1 0 / m a i n "   i d = " { D 5 8 3 9 D 7 2 - 3 E D 8 - 4 7 8 3 - B 2 3 E - 5 D 6 2 C E 0 D D 5 8 3 } " / > < / a : e x t > < / a : e x t L s t > < / p : c N v P r > < p : c N v S p P r / > < p : n v P r / > < / p : n v S p P r > < p : s p P r > < a : x f r m   r o t = " 0 " > < a : o f f   x = " 9 1 9 2 1 3 1 "   y = " 2 8 6 8 4 6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3 0 "   n a m e = " O v a l   1 8 8 4 " > < a : e x t L s t > < a : e x t   u r i = " { 8 D 7 7 E A A 1 - 9 D 7 1 - 4 7 7 B - 8 B B 1 - 1 F C E 0 4 4 1 C 3 C 1 } " > < a 1 6 : c r e a t i o n I d   x m l n s : a 1 6 = " h t t p : / / s c h e m a s . m i c r o s o f t . c o m / o f f i c e / d r a w i n g / 2 0 1 0 / m a i n "   i d = " { 4 7 A 0 D C 4 D - 3 5 8 7 - 4 B 5 B - A 3 0 2 - 4 B D F 1 5 E 4 3 1 D 3 } " / > < / a : e x t > < / a : e x t L s t > < / p : c N v P r > < p : c N v S p P r / > < p : n v P r / > < / p : n v S p P r > < p : s p P r > < a : x f r m   r o t = " 0 " > < a : o f f   x = " 1 1 7 1 9 7 4 9 "   y = " 2 8 6 8 4 6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3 1 "   n a m e = " O v a l   1 8 8 5 " > < a : e x t L s t > < a : e x t   u r i = " { 7 7 D 6 0 D C C - 2 B E 1 - 4 0 2 6 - 9 3 F C - 9 B A 5 6 F A D 4 B B 3 } " > < a 1 6 : c r e a t i o n I d   x m l n s : a 1 6 = " h t t p : / / s c h e m a s . m i c r o s o f t . c o m / o f f i c e / d r a w i n g / 2 0 1 0 / m a i n "   i d = " { E B E C 8 C 7 C - 4 4 9 8 - 4 3 A 2 - 9 8 7 E - 0 D A 2 D 7 1 A B B 7 6 } " / > < / a : e x t > < / a : e x t L s t > < / p : c N v P r > < p : c N v S p P r / > < p : n v P r / > < / p : n v S p P r > < p : s p P r > < a : x f r m   r o t = " 0 " > < a : o f f   x = " 1 0 8 7 7 2 1 1 "   y = " 2 8 6 8 4 6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3 2 "   n a m e = " T e a r d r o p   3 " > < a : e x t L s t > < a : e x t   u r i = " { A 3 D C A 1 C C - 4 4 B 8 - 4 0 2 7 - 8 5 7 E - 8 4 B 1 F 8 6 D 3 E E 5 } " > < a 1 6 : c r e a t i o n I d   x m l n s : a 1 6 = " h t t p : / / s c h e m a s . m i c r o s o f t . c o m / o f f i c e / d r a w i n g / 2 0 1 0 / m a i n "   i d = " { 6 C 9 C A 5 8 4 - 1 9 3 8 - 4 E 9 0 - A 9 3 5 - C E 5 C A 8 8 9 9 5 B 8 } " / > < / a : e x t > < / a : e x t L s t > < / p : c N v P r > < p : c N v S p P r / > < p : n v P r / > < / p : n v S p P r > < p : s p P r > < a : x f r m   f l i p H = " t r u e "   f l i p V = " t r u e "   r o t = " 5 4 0 0 0 0 0 " > < a : o f f   x = " 6 0 2 1 1 8 2 "   y = " 3 0 6 8 5 7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3 3 "   n a m e = " T e a r d r o p   3 " > < a : e x t L s t > < a : e x t   u r i = " { 2 3 5 6 2 C 0 6 - D F D 1 - 4 B 5 B - A 8 B F - 6 8 7 7 7 5 6 A 4 2 0 4 } " > < a 1 6 : c r e a t i o n I d   x m l n s : a 1 6 = " h t t p : / / s c h e m a s . m i c r o s o f t . c o m / o f f i c e / d r a w i n g / 2 0 1 0 / m a i n "   i d = " { 6 9 B 1 1 8 7 5 - 1 8 A 7 - 4 8 2 A - 8 4 6 9 - D D 1 4 5 E E 2 3 F 4 E } " / > < / a : e x t > < / a : e x t L s t > < / p : c N v P r > < p : c N v S p P r / > < p : n v P r / > < / p : n v S p P r > < p : s p P r > < a : x f r m   f l i p H = " t r u e "   f l i p V = " t r u e "   r o t = " 5 4 0 0 0 0 0 " > < a : o f f   x = " 9 6 5 9 4 2 "   y = " 3 0 6 8 5 7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3 4 "   n a m e = " T e a r d r o p   3 " > < a : e x t L s t > < a : e x t   u r i = " { 9 5 F 0 C 6 5 6 - E 4 4 3 - 4 5 1 8 - 8 8 0 3 - 5 C 3 B 8 9 8 D D 2 1 9 } " > < a 1 6 : c r e a t i o n I d   x m l n s : a 1 6 = " h t t p : / / s c h e m a s . m i c r o s o f t . c o m / o f f i c e / d r a w i n g / 2 0 1 0 / m a i n "   i d = " { F A B F C 9 D C - 0 C 5 4 - 4 5 1 1 - A 8 F A - 4 F 7 D C 3 A B 8 0 3 6 } " / > < / a : e x t > < / a : e x t L s t > < / p : c N v P r > < p : c N v S p P r / > < p : n v P r / > < / p : n v S p P r > < p : s p P r > < a : x f r m   f l i p H = " t r u e "   f l i p V = " t r u e "   r o t = " 5 4 0 0 0 0 0 " > < a : o f f   x = " 1 8 0 8 4 8 2 "   y = " 3 0 6 8 5 7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3 5 "   n a m e = " T e a r d r o p   3 " > < a : e x t L s t > < a : e x t   u r i = " { A 3 8 B 3 5 2 A - F 5 D B - 4 B B 6 - B 1 9 C - F 8 3 F 6 5 5 D 5 4 3 2 } " > < a 1 6 : c r e a t i o n I d   x m l n s : a 1 6 = " h t t p : / / s c h e m a s . m i c r o s o f t . c o m / o f f i c e / d r a w i n g / 2 0 1 0 / m a i n "   i d = " { 2 1 5 3 F 8 4 6 - C 6 3 F - 4 9 4 5 - B 0 B 5 - 3 F 4 D 0 0 1 6 4 C 9 0 } " / > < / a : e x t > < / a : e x t L s t > < / p : c N v P r > < p : c N v S p P r / > < p : n v P r / > < / p : n v S p P r > < p : s p P r > < a : x f r m   f l i p H = " t r u e "   f l i p V = " t r u e "   r o t = " 5 4 0 0 0 0 0 " > < a : o f f   x = " 2 6 5 1 0 2 1 "   y = " 3 0 6 8 5 7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3 6 "   n a m e = " T e a r d r o p   3 " > < a : e x t L s t > < a : e x t   u r i = " { A 6 C B 6 7 3 9 - C 3 1 B - 4 A 1 4 - B 5 4 F - 7 B F 3 2 0 0 1 B 7 A 9 } " > < a 1 6 : c r e a t i o n I d   x m l n s : a 1 6 = " h t t p : / / s c h e m a s . m i c r o s o f t . c o m / o f f i c e / d r a w i n g / 2 0 1 0 / m a i n "   i d = " { 9 9 1 7 6 3 C E - 2 7 B B - 4 1 0 5 - B 9 3 B - 3 1 0 B 0 5 F C 3 B 7 6 } " / > < / a : e x t > < / a : e x t L s t > < / p : c N v P r > < p : c N v S p P r / > < p : n v P r / > < / p : n v S p P r > < p : s p P r > < a : x f r m   f l i p H = " t r u e "   f l i p V = " t r u e "   r o t = " 5 4 0 0 0 0 0 " > < a : o f f   x = " 3 4 9 3 5 6 1 "   y = " 3 0 6 8 5 7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3 7 "   n a m e = " T e a r d r o p   3 " > < a : e x t L s t > < a : e x t   u r i = " { 2 9 F 3 3 3 F 0 - 8 8 E C - 4 3 6 1 - 8 7 1 7 - 4 C 7 B 4 A D B 3 C F E } " > < a 1 6 : c r e a t i o n I d   x m l n s : a 1 6 = " h t t p : / / s c h e m a s . m i c r o s o f t . c o m / o f f i c e / d r a w i n g / 2 0 1 0 / m a i n "   i d = " { F 3 5 2 1 7 3 1 - 5 5 6 D - 4 2 B 3 - 8 8 B 8 - E A 8 5 1 7 5 E F 9 C 8 } " / > < / a : e x t > < / a : e x t L s t > < / p : c N v P r > < p : c N v S p P r / > < p : n v P r / > < / p : n v S p P r > < p : s p P r > < a : x f r m   f l i p H = " t r u e "   f l i p V = " t r u e "   r o t = " 5 4 0 0 0 0 0 " > < a : o f f   x = " 4 3 3 6 1 0 2 "   y = " 3 0 6 8 5 7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3 8 "   n a m e = " T e a r d r o p   3 " > < a : e x t L s t > < a : e x t   u r i = " { C 7 E 9 8 8 F 9 - 8 5 E 9 - 4 1 B 3 - 8 9 B B - 5 A 4 7 4 C C 9 D 6 7 8 } " > < a 1 6 : c r e a t i o n I d   x m l n s : a 1 6 = " h t t p : / / s c h e m a s . m i c r o s o f t . c o m / o f f i c e / d r a w i n g / 2 0 1 0 / m a i n "   i d = " { 4 C 5 E 5 2 6 7 - 0 0 7 6 - 4 6 E F - B 8 1 B - 9 8 6 4 9 8 6 4 9 9 E 0 } " / > < / a : e x t > < / a : e x t L s t > < / p : c N v P r > < p : c N v S p P r / > < p : n v P r / > < / p : n v S p P r > < p : s p P r > < a : x f r m   f l i p H = " t r u e "   f l i p V = " t r u e "   r o t = " 5 4 0 0 0 0 0 " > < a : o f f   x = " 5 1 7 8 6 4 2 "   y = " 3 0 6 8 5 7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3 9 "   n a m e = " T e a r d r o p   3 " > < a : e x t L s t > < a : e x t   u r i = " { 1 1 6 1 A 3 1 4 - 2 7 F 3 - 4 3 E B - 8 6 7 2 - 0 F 5 2 A B 8 A 7 9 1 8 } " > < a 1 6 : c r e a t i o n I d   x m l n s : a 1 6 = " h t t p : / / s c h e m a s . m i c r o s o f t . c o m / o f f i c e / d r a w i n g / 2 0 1 0 / m a i n "   i d = " { 3 4 8 4 D C 7 2 - 3 B 7 8 - 4 D 5 C - 8 E 8 4 - A F E 4 6 2 2 F 4 2 9 6 } " / > < / a : e x t > < / a : e x t L s t > < / p : c N v P r > < p : c N v S p P r / > < p : n v P r / > < / p : n v S p P r > < p : s p P r > < a : x f r m   f l i p H = " t r u e "   f l i p V = " t r u e "   r o t = " 5 4 0 0 0 0 0 " > < a : o f f   x = " 7 7 0 6 2 6 2 "   y = " 3 0 6 8 5 7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4 0 "   n a m e = " T e a r d r o p   3 " > < a : e x t L s t > < a : e x t   u r i = " { 7 E B 5 5 F D 3 - A 0 C E - 4 1 5 7 - A E 6 9 - C 6 7 C 8 5 C 4 E 9 8 7 } " > < a 1 6 : c r e a t i o n I d   x m l n s : a 1 6 = " h t t p : / / s c h e m a s . m i c r o s o f t . c o m / o f f i c e / d r a w i n g / 2 0 1 0 / m a i n "   i d = " { 1 B 4 B C F A C - 8 A 8 5 - 4 C 2 0 - 9 3 E 5 - 1 A A 7 4 D 3 D F 2 2 D } " / > < / a : e x t > < / a : e x t L s t > < / p : c N v P r > < p : c N v S p P r / > < p : n v P r / > < / p : n v S p P r > < p : s p P r > < a : x f r m   f l i p H = " t r u e "   f l i p V = " t r u e "   r o t = " 5 4 0 0 0 0 0 " > < a : o f f   x = " 6 8 6 3 7 2 2 "   y = " 3 0 6 8 5 7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4 1 "   n a m e = " T e a r d r o p   3 " > < a : e x t L s t > < a : e x t   u r i = " { A 4 7 7 D 7 C B - D F A 1 - 4 5 E 3 - 9 A 7 3 - A F A A C 5 9 0 E B 0 F } " > < a 1 6 : c r e a t i o n I d   x m l n s : a 1 6 = " h t t p : / / s c h e m a s . m i c r o s o f t . c o m / o f f i c e / d r a w i n g / 2 0 1 0 / m a i n "   i d = " { 9 E 3 6 C C 3 9 - 1 4 4 3 - 4 D 0 A - B F B A - B 1 D E E 4 B 5 5 D D 1 } " / > < / a : e x t > < / a : e x t L s t > < / p : c N v P r > < p : c N v S p P r / > < p : n v P r / > < / p : n v S p P r > < p : s p P r > < a : x f r m   f l i p H = " t r u e "   f l i p V = " t r u e "   r o t = " 5 4 0 0 0 0 0 " > < a : o f f   x = " 9 3 9 1 3 4 2 "   y = " 3 0 6 8 5 7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4 2 "   n a m e = " T e a r d r o p   3 " > < a : e x t L s t > < a : e x t   u r i = " { F 9 8 3 B A 0 2 - F 5 5 3 - 4 C E F - B 2 E 8 - 6 3 A 5 D 3 5 8 E 6 1 E } " > < a 1 6 : c r e a t i o n I d   x m l n s : a 1 6 = " h t t p : / / s c h e m a s . m i c r o s o f t . c o m / o f f i c e / d r a w i n g / 2 0 1 0 / m a i n "   i d = " { 7 3 5 D 6 4 C 0 - 8 0 3 E - 4 8 D 6 - A C C B - 3 7 9 E D 8 0 D 5 C E F } " / > < / a : e x t > < / a : e x t L s t > < / p : c N v P r > < p : c N v S p P r / > < p : n v P r / > < / p : n v S p P r > < p : s p P r > < a : x f r m   f l i p H = " t r u e "   f l i p V = " t r u e "   r o t = " 5 4 0 0 0 0 0 " > < a : o f f   x = " 8 5 4 8 8 0 3 "   y = " 3 0 6 8 5 7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4 3 "   n a m e = " T e a r d r o p   3 " > < a : e x t L s t > < a : e x t   u r i = " { 1 9 E A F 4 5 1 - E 5 B A - 4 A E D - B 9 4 D - D 8 9 2 5 8 C 2 8 F E E } " > < a 1 6 : c r e a t i o n I d   x m l n s : a 1 6 = " h t t p : / / s c h e m a s . m i c r o s o f t . c o m / o f f i c e / d r a w i n g / 2 0 1 0 / m a i n "   i d = " { 9 0 2 6 F B 7 3 - 0 8 5 0 - 4 0 C E - B 0 D F - 4 A 9 0 A 1 3 3 1 C 6 E } " / > < / a : e x t > < / a : e x t L s t > < / p : c N v P r > < p : c N v S p P r / > < p : n v P r / > < / p : n v S p P r > < p : s p P r > < a : x f r m   f l i p H = " t r u e "   f l i p V = " t r u e "   r o t = " 5 4 0 0 0 0 0 " > < a : o f f   x = " 1 1 0 7 6 4 2 1 "   y = " 3 0 6 8 5 7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4 4 "   n a m e = " T e a r d r o p   3 " > < a : e x t L s t > < a : e x t   u r i = " { A 9 7 5 7 B E 3 - E D 0 8 - 4 9 2 B - 9 6 4 B - 2 0 3 4 1 F E B E 5 9 B } " > < a 1 6 : c r e a t i o n I d   x m l n s : a 1 6 = " h t t p : / / s c h e m a s . m i c r o s o f t . c o m / o f f i c e / d r a w i n g / 2 0 1 0 / m a i n "   i d = " { 2 6 7 3 D 2 0 5 - 3 E 2 7 - 4 9 2 3 - 9 7 0 7 - 8 1 D E 7 C 7 D E E 0 5 } " / > < / a : e x t > < / a : e x t L s t > < / p : c N v P r > < p : c N v S p P r / > < p : n v P r / > < / p : n v S p P r > < p : s p P r > < a : x f r m   f l i p H = " t r u e "   f l i p V = " t r u e "   r o t = " 5 4 0 0 0 0 0 " > < a : o f f   x = " 1 0 2 3 3 8 8 2 "   y = " 3 0 6 8 5 7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4 5 "   n a m e = " T e a r d r o p   3 " > < a : e x t L s t > < a : e x t   u r i = " { D 9 1 C 0 0 B A - 5 3 8 D - 4 8 1 1 - B 1 0 5 - A 4 6 3 3 2 A 8 4 2 E 0 } " > < a 1 6 : c r e a t i o n I d   x m l n s : a 1 6 = " h t t p : / / s c h e m a s . m i c r o s o f t . c o m / o f f i c e / d r a w i n g / 2 0 1 0 / m a i n "   i d = " { 1 4 7 4 3 5 2 B - A 2 8 3 - 4 7 D 5 - B B 1 A - 7 A 9 0 A 7 3 5 A 1 4 C } " / > < / a : e x t > < / a : e x t L s t > < / p : c N v P r > < p : c N v S p P r / > < p : n v P r / > < / p : n v S p P r > < p : s p P r > < a : x f r m   f l i p H = " t r u e "   f l i p V = " t r u e "   r o t = " 5 4 0 0 0 0 0 " > < a : o f f   x = " 1 2 3 4 0 2 "   y = " 3 0 6 8 5 7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4 6 "   n a m e = " T e a r d r o p   3 " > < a : e x t L s t > < a : e x t   u r i = " { 5 5 B 8 6 8 5 A - 9 A 1 3 - 4 5 5 4 - A C F 3 - 3 6 4 0 F 6 E 6 6 5 8 9 } " > < a 1 6 : c r e a t i o n I d   x m l n s : a 1 6 = " h t t p : / / s c h e m a s . m i c r o s o f t . c o m / o f f i c e / d r a w i n g / 2 0 1 0 / m a i n "   i d = " { 7 8 2 4 7 F 0 A - 2 C 4 1 - 4 D C D - 9 B 9 2 - C 5 C B 7 7 1 F 9 3 8 D } " / > < / a : e x t > < / a : e x t L s t > < / p : c N v P r > < p : c N v S p P r / > < p : n v P r / > < / p : n v S p P r > < p : s p P r > < a : x f r m   f l i p H = " t r u e "   f l i p V = " t r u e "   r o t = " 5 4 0 0 0 0 0 " > < a : o f f   x = " 1 1 7 6 0 0 0 1 "   y = " 3 2 2 3 9 3 0 " / > < a : e x t   c x = " 5 9 5 7 8 1 "   c y = " 2 6 8 2 1 4 " / > < / a : x f r m > < a : c u s t G e o m > < a : a v L s t / > < a : g d L s t / > < a : a h L s t / > < a : c x n L s t / > < a : r e c t   b = " b "   l = " 0 "   r = " r "   t = " 0 " / > < a : p a t h L s t > < a : p a t h   h = " 2 6 8 2 1 5 "   w = " 5 9 5 7 8 1 " > < a : m o v e T o > < a : p t   x = " 2 3 0 9 5 1 "   y = " 2 3 9 4 3 1 " / > < / a : m o v e T o > < a : l n T o > < a : p t   x = " 8 9 3 9 6 "   y = " 9 7 8 7 6 " / > < / a : l n T o > < a : c u b i c B e z T o > < a : p t   x = " 7 4 0 7 5 "   y = " 1 1 3 8 8 7 " / > < a : p t   x = " 6 4 8 0 9 "   y = " 1 3 5 6 3 4 " / > < a : p t   x = " 6 4 8 0 9 "   y = " 1 5 9 5 4 4 " / > < / a : c u b i c B e z T o > < a : c u b i c B e z T o > < a : p t   x = " 6 4 8 0 9 "   y = " 2 0 9 5 6 3 " / > < a : p t   x = " 1 0 5 3 5 7 "   y = " 2 5 0 1 1 2 " / > < a : p t   x = " 1 5 5 3 7 6 "   y = " 2 5 0 1 1 2 " / > < / a : c u b i c B e z T o > < a : c u b i c B e z T o > < a : p t   x = " 1 7 4 4 5 4 "   y = " 2 4 9 7 4 6 " / > < a : p t   x = " 1 9 8 6 0 1 "   y = " 2 5 4 9 8 0 " / > < a : p t   x = " 2 1 1 4 5 8 "   y = " 2 6 8 1 4 1 " / > < / a : c u b i c B e z T o > < a : c u b i c B e z T o > < a : p t   x = " 2 1 5 8 8 5 "   y = " 2 5 7 6 8 6 " / > < a : p t   x = " 2 2 2 4 3 6 "   y = " 2 4 7 9 4 8 " / > < a : p t   x = " 2 3 0 9 5 1 "   y = " 2 3 9 4 3 1 " / > < / a : c u b i c B e z T o > < a : c l o s e / > < a : m o v e T o > < a : p t   x = " 2 5 9 7 0 6 "   y = " 2 1 9 8 9 2 " / > < / a : m o v e T o > < a : c u b i c B e z T o > < a : p t   x = " 2 4 6 5 4 6 "   y = " 2 0 7 0 3 5 " / > < a : p t   x = " 2 4 1 3 1 1 "   y = " 1 8 2 8 8 9 " / > < a : p t   x = " 2 4 1 6 7 7 "   y = " 1 6 3 8 1 1 " / > < / a : c u b i c B e z T o > < a : c u b i c B e z T o > < a : p t   x = " 2 4 1 6 7 7 "   y = " 1 1 3 7 9 2 " / > < a : p t   x = " 2 0 1 1 2 9 "   y = " 7 3 2 4 4 " / > < a : p t   x = " 1 5 1 1 1 0 "   y = " 7 3 2 4 4 " / > < / a : c u b i c B e z T o > < a : c u b i c B e z T o > < a : p t   x = " 1 2 7 2 0 0 "   y = " 7 3 2 4 4 " / > < a : p t   x = " 1 0 5 4 5 3 "   y = " 8 2 5 1 0 " / > < a : p t   x = " 8 9 4 4 1 "   y = " 9 7 8 3 1 " / > < / a : c u b i c B e z T o > < a : l n T o > < a : p t   x = " 2 3 0 9 9 6 "   y = " 2 3 9 3 8 6 " / > < / a : l n T o > < a : c u b i c B e z T o > < a : p t   x = " 2 3 9 5 1 4 "   y = " 2 3 0 8 7 1 " / > < a : p t   x = " 2 4 9 2 5 2 "   y = " 2 2 4 3 2 0 " / > < a : p t   x = " 2 5 9 7 0 6 "   y = " 2 1 9 8 9 2 " / > < / a : c u b i c B e z T o > < a : c l o s e / > < a : m o v e T o > < a : p t   x = " 3 8 2 8 6 8 "   y = " 8 2 5 9 2 " / > < / a : m o v e T o > < a : c u b i c B e z T o > < a : p t   x = " 3 7 9 8 2 5 "   y = " 6 6 0 9 1 " / > < a : p t   x = " 3 7 1 6 7 0 "   y = " 5 0 4 7 7 " / > < a : p t   x = " 3 5 8 9 1 4 "   y = " 3 7 7 2 2 " / > < / a : c u b i c B e z T o > < a : c u b i c B e z T o > < a : p t   x = " 3 4 2 0 0 7 "   y = " 2 0 8 1 5 " / > < a : p t   x = " 3 2 0 0 7 8 "   y = " 1 1 9 8 9 " / > < a : p t   x = " 2 9 7 9 2 2 "   y = " 1 1 5 0 1 " / > < / a : c u b i c B e z T o > < a : l n T o > < a : p t   x = " 2 9 7 9 2 2 "   y = " 9 6 6 6 7 " / > < / a : l n T o > < a : l n T o > < a : p t   x = " 2 9 7 8 5 8 "   y = " 9 6 6 6 7 " / > < / a : l n T o > < a : l n T o > < a : p t   x = " 2 9 7 8 5 8 "   y = " 1 1 5 0 1 " / > < / a : l n T o > < a : c u b i c B e z T o > < a : p t   x = " 2 7 5 7 0 3 "   y = " 1 1 9 9 0 " / > < a : p t   x = " 2 5 3 7 7 4 "   y = " 2 0 8 1 5 " / > < a : p t   x = " 2 3 6 8 6 6 "   y = " 3 7 7 2 2 " / > < / a : c u b i c B e z T o > < a : c u b i c B e z T o > < a : p t   x = " 2 2 4 1 0 5 "   y = " 5 0 4 8 3 " / > < a : p t   x = " 2 1 5 9 4 8 "   y = " 6 6 1 0 5 " / > < a : p t   x = " 2 1 2 9 3 9 "   y = " 8 2 6 1 3 " / > < / a : c u b i c B e z T o > < a : c u b i c B e z T o > < a : p t   x = " 2 3 7 5 2 6 "   y = " 1 0 0 9 0 2 " / > < a : p t   x = " 2 5 3 2 3 3 "   y = " 1 3 0 2 4 1 " / > < a : p t   x = " 2 5 3 2 3 3 "   y = " 1 6 3 2 4 8 " / > < / a : c u b i c B e z T o > < a : c u b i c B e z T o > < a : p t   x = " 2 5 2 7 3 5 "   y = " 1 8 9 2 3 2 " / > < a : p t   x = " 2 5 6 5 2 5 "   y = " 2 0 5 2 1 0 " / > < a : p t   x = " 2 7 2 8 7 7 "   y = " 2 1 5 1 6 7 " / > < / a : c u b i c B e z T o > < a : c u b i c B e z T o > < a : p t   x = " 2 8 9 1 2 6 "   y = " 2 1 0 6 8 7 " / > < a : p t   x = " 3 0 6 3 4 0 "   y = " 2 1 0 7 6 7 " / > < a : p t   x = " 3 2 2 5 7 7 "   y = " 2 1 5 3 8 0 " / > < / a : c u b i c B e z T o > < a : c u b i c B e z T o > < a : p t   x = " 3 2 4 6 5 5 "   y = " 2 1 4 1 3 6 " / > < a : p t   x = " 3 2 6 5 3 4 "   y = " 2 1 2 7 9 7 " / > < a : p t   x = " 3 2 8 2 2 9 "   y = " 2 1 1 3 5 5 " / > < / a : c u b i c B e z T o > < a : c u b i c B e z T o > < a : p t   x = " 3 4 0 0 9 7 "   y = " 2 0 1 2 6 3 " / > < a : p t   x = " 3 4 2 9 8 6 "   y = " 1 8 6 1 3 8 " / > < a : p t   x = " 3 4 2 5 4 7 "   y = " 1 6 3 2 4 8 " / > < / a : c u b i c B e z T o > < a : c u b i c B e z T o > < a : p t   x = " 3 4 2 5 4 7 "   y = " 1 3 0 2 2 8 " / > < a : p t   x = " 3 5 8 2 6 5 "   y = " 1 0 0 8 8 0 " / > < a : p t   x = " 3 8 2 8 6 8 "   y = " 8 2 5 9 2 " / > < / a : c u b i c B e z T o > < a : c l o s e / > < a : m o v e T o > < a : p t   x = " 5 0 6 3 3 9 "   y = " 9 7 8 3 0 " / > < / a : m o v e T o > < a : c u b i c B e z T o > < a : p t   x = " 4 9 0 3 2 7 "   y = " 8 2 5 0 9 " / > < a : p t   x = " 4 6 8 5 8 1 "   y = " 7 3 2 4 4 " / > < a : p t   x = " 4 4 4 6 7 0 "   y = " 7 3 2 4 4 " / > < / a : c u b i c B e z T o > < a : c u b i c B e z T o > < a : p t   x = " 3 9 4 6 5 2 "   y = " 7 3 2 4 4 " / > < a : p t   x = " 3 5 4 1 0 3 "   y = " 1 1 3 7 9 2 " / > < a : p t   x = " 3 5 4 1 0 3 "   y = " 1 6 3 8 1 1 " / > < / a : c u b i c B e z T o > < a : c u b i c B e z T o > < a : p t   x = " 3 5 4 4 7 0 "   y = " 1 8 2 9 1 4 " / > < a : p t   x = " 3 4 9 2 2 0 "   y = " 2 0 7 0 9 9 " / > < a : p t   x = " 3 3 6 0 2 3 "   y = " 2 1 9 9 4 4 " / > < / a : c u b i c B e z T o > < a : c u b i c B e z T o > < a : p t   x = " 3 4 6 5 1 9 "   y = " 2 2 4 3 1 4 " / > < a : p t   x = " 3 5 6 2 6 3 "   y = " 2 3 0 8 6 7 " / > < a : p t   x = " 3 6 4 7 8 3 "   y = " 2 3 9 3 8 6 " / > < / a : c u b i c B e z T o > < a : c l o s e / > < a : m o v e T o > < a : p t   x = " 5 3 0 9 7 1 "   y = " 1 5 9 5 4 4 " / > < / a : m o v e T o > < a : c u b i c B e z T o > < a : p t   x = " 5 3 0 9 7 1 "   y = " 1 3 5 6 3 4 " / > < a : p t   x = " 5 2 1 7 0 5 "   y = " 1 1 3 8 8 7 " / > < a : p t   x = " 5 0 6 3 8 4 "   y = " 9 7 8 7 6 " / > < / a : c u b i c B e z T o > < a : l n T o > < a : p t   x = " 3 6 4 8 2 8 "   y = " 2 3 9 4 3 1 " / > < / a : l n T o > < a : c u b i c B e z T o > < a : p t   x = " 3 7 3 3 4 8 "   y = " 2 4 7 9 5 2 " / > < a : p t   x = " 3 7 9 9 0 1 "   y = " 2 5 7 6 9 5 " / > < a : p t   x = " 3 8 4 2 7 0 "   y = " 2 6 8 1 9 2 " / > < / a : c u b i c B e z T o > < a : c u b i c B e z T o > < a : p t   x = " 3 9 7 1 1 5 "   y = " 2 5 4 9 9 4 " / > < a : p t   x = " 4 2 1 3 0 0 "   y = " 2 4 9 7 4 5 " / > < a : p t   x = " 4 4 0 4 0 4 "   y = " 2 5 0 1 1 1 " / > < / a : c u b i c B e z T o > < a : c u b i c B e z T o > < a : p t   x = " 4 6 5 4 1 3 "   y = " 2 5 0 1 1 2 " / > < a : p t   x = " 4 8 8 0 5 5 "   y = " 2 3 9 9 7 4 " / > < a : p t   x = " 5 0 4 4 4 4 "   y = " 2 2 3 5 8 5 " / > < / a : c u b i c B e z T o > < a : c u b i c B e z T o > < a : p t   x = " 5 2 0 8 3 4 "   y = " 2 0 7 1 9 6 " / > < a : p t   x = " 5 3 0 9 7 1 "   y = " 1 8 4 5 5 4 " / > < a : p t   x = " 5 3 0 9 7 1 "   y = " 1 5 9 5 4 4 " / > < / a : c u b i c B e z T o > < a : c l o s e / > < a : m o v e T o > < a : p t   x = " 5 9 5 7 8 1 "   y = " 2 6 8 2 1 5 " / > < / a : m o v e T o > < a : l n T o > < a : p t   x = " 5 8 1 9 6 9 "   y = " 2 6 8 2 1 5 " / > < / a : l n T o > < a : c u b i c B e z T o > < a : p t   x = " 5 7 8 7 4 3 "   y = " 2 5 9 6 5 4 " / > < a : p t   x = " 5 7 3 2 6 6 "   y = " 2 5 2 0 7 4 " / > < a : p t   x = " 5 6 6 4 9 2 "   y = " 2 4 5 3 0 0 " / > < / a : c u b i c B e z T o > < a : c u b i c B e z T o > < a : p t   x = " 5 5 3 7 3 7 "   y = " 2 3 2 5 4 5 " / > < a : p t   x = " 5 3 8 1 2 3 "   y = " 2 2 4 3 8 9 " / > < a : p t   x = " 5 2 1 6 2 3 "   y = " 2 2 1 3 4 7 " / > < / a : c u b i c B e z T o > < a : c u b i c B e z T o > < a : p t   x = " 5 1 9 1 7 4 "   y = " 2 2 5 2 0 5 " / > < a : p t   x = " 5 1 6 1 7 4 "   y = " 2 2 8 6 3 3 " / > < a : p t   x = " 5 1 2 9 6 0 "   y = " 2 3 1 8 4 7 " / > < / a : c u b i c B e z T o > < a : c u b i c B e z T o > < a : p t   x = " 4 9 4 5 3 5 "   y = " 2 5 0 2 7 2 " / > < a : p t   x = " 4 6 9 0 8 2 "   y = " 2 6 1 6 6 7 " / > < a : p t   x = " 4 4 0 9 6 7 "   y = " 2 6 1 6 6 7 " / > < / a : c u b i c B e z T o > < a : c u b i c B e z T o > < a : p t   x = " 4 2 5 6 2 9 "   y = " 2 6 1 3 7 3 " / > < a : p t   x = " 4 1 3 7 7 7 "   y = " 2 6 2 5 7 4 " / > < a : p t   x = " 4 0 5 1 8 6 "   y = " 2 6 8 2 1 5 " / > < / a : c u b i c B e z T o > < a : l n T o > < a : p t   x = " 3 7 2 0 3 8 "   y = " 2 6 8 2 1 5 " / > < / a : l n T o > < a : c u b i c B e z T o > < a : p t   x = " 3 6 9 1 7 8 "   y = " 2 6 0 0 7 8 " / > < a : p t   x = " 3 6 4 0 4 2 "   y = " 2 5 2 9 4 8 " / > < a : p t   x = " 3 5 7 6 7 9 "   y = " 2 4 6 5 8 1 " / > < / a : c u b i c B e z T o > < a : l n T o > < a : p t   x = " 3 4 9 4 5 1 "   y = " 2 5 4 8 0 8 " / > < / a : l n T o > < a : l n T o > < a : p t   x = " 3 4 9 4 2 8 "   y = " 2 5 4 7 8 6 " / > < / a : l n T o > < a : c u b i c B e z T o > < a : p t   x = " 3 4 9 4 2 1 "   y = " 2 5 4 7 7 9 " / > < a : p t   x = " 3 4 9 4 1 3 "   y = " 2 5 4 7 7 1 " / > < a : p t   x = " 3 4 9 4 0 6 "   y = " 2 5 4 7 6 3 " / > < / a : c u b i c B e z T o > < a : l n T o > < a : p t   x = " 3 5 7 6 3 4 "   y = " 2 4 6 5 3 6 " / > < / a : l n T o > < a : c u b i c B e z T o > < a : p t   x = " 3 2 4 6 3 2 "   y = " 2 1 3 5 5 4 " / > < a : p t   x = " 2 7 1 1 4 8 "   y = " 2 1 3 5 5 4 " / > < a : p t   x = " 2 3 8 1 4 7 "   y = " 2 4 6 5 3 6 " / > < / a : c u b i c B e z T o > < a : l n T o > < a : p t   x = " 2 4 6 3 7 4 "   y = " 2 5 4 7 6 3 " / > < / a : l n T o > < a : c u b i c B e z T o > < a : p t   x = " 2 4 6 3 6 7 "   y = " 2 5 4 7 7 1 " / > < a : p t   x = " 2 4 6 3 5 9 "   y = " 2 5 4 7 7 9 " / > < a : p t   x = " 2 4 6 3 5 2 "   y = " 2 5 4 7 8 6 " / > < / a : c u b i c B e z T o > < a : c u b i c B e z T o > < a : p t   x = " 2 4 6 3 4 4 "   y = " 2 5 4 7 9 4 " / > < a : p t   x = " 2 4 6 3 3 7 "   y = " 2 5 4 8 0 1 " / > < a : p t   x = " 2 4 6 3 2 9 "   y = " 2 5 4 8 0 8 " / > < / a : c u b i c B e z T o > < a : l n T o > < a : p t   x = " 2 3 8 1 0 1 "   y = " 2 4 6 5 8 1 " / > < / a : l n T o > < a : l n T o > < a : p t   x = " 2 2 3 7 4 2 "   y = " 2 6 8 2 1 5 " / > < / a : l n T o > < a : l n T o > < a : p t   x = " 1 9 0 5 4 6 "   y = " 2 6 8 2 1 5 " / > < / a : l n T o > < a : c u b i c B e z T o > < a : p t   x = " 1 8 1 9 6 9 "   y = " 2 6 2 5 7 0 " / > < a : p t   x = " 1 7 0 1 3 0 "   y = " 2 6 1 3 7 4 " / > < a : p t   x = " 1 5 4 8 1 3 "   y = " 2 6 1 6 6 8 " / > < / a : c u b i c B e z T o > < a : c u b i c B e z T o > < a : p t   x = " 1 2 1 8 0 6 "   y = " 2 6 1 6 6 8 " / > < a : p t   x = " 9 2 4 6 7 "   y = " 2 4 5 9 6 1 " / > < a : p t   x = " 7 4 1 7 8 "   y = " 2 2 1 3 7 3 " / > < / a : c u b i c B e z T o > < a : c u b i c B e z T o > < a : p t   x = " 5 7 6 7 1 "   y = " 2 2 4 3 8 2 " / > < a : p t   x = " 4 2 0 4 9 "   y = " 2 3 2 5 3 9 " / > < a : p t   x = " 2 9 2 8 8 "   y = " 2 4 5 3 0 0 " / > < / a : c u b i c B e z T o > < a : l n T o > < a : p t   x = " 1 3 8 1 1 "   y = " 2 6 8 2 1 5 " / > < / a : l n T o > < a : l n T o > < a : p t   x = " 0 "   y = " 2 6 8 2 1 5 " / > < / a : l n T o > < a : c u b i c B e z T o > < a : p t   x = " 4 7 0 5 "   y = " 2 5 6 7 2 3 " / > < a : p t   x = " 1 1 8 3 9 "   y = " 2 4 6 0 4 8 " / > < a : p t   x = " 2 1 1 5 7 "   y = " 2 3 6 7 3 1 " / > < / a : c u b i c B e z T o > < a : c u b i c B e z T o > < a : p t   x = " 3 4 3 2 4 "   y = " 2 2 3 5 6 4 " / > < a : p t   x = " 5 0 2 0 0 "   y = " 2 1 4 7 5 7 " / > < a : p t   x = " 6 7 0 8 0 "   y = " 2 1 0 6 8 4 " / > < / a : c u b i c B e z T o > < a : c u b i c B e z T o > < a : p t   x = " 5 7 9 8 9 "   y = " 1 9 5 8 9 5 " / > < a : p t   x = " 5 3 0 0 0 "   y = " 1 7 8 4 5 7 " / > < a : p t   x = " 5 3 0 0 0 "   y = " 1 5 9 8 5 4 " / > < / a : c u b i c B e z T o > < a : c u b i c B e z T o > < a : p t   x = " 5 3 0 0 0 "   y = " 1 3 2 6 0 4 " / > < a : p t   x = " 6 3 7 0 6 "   y = " 1 0 7 8 5 4 " / > < a : p t   x = " 8 1 2 8 6 "   y = " 8 9 7 2 1 " / > < / a : c u b i c B e z T o > < a : l n T o > < a : p t   x = " 8 1 2 8 6 "   y = " 8 9 7 2 1 " / > < / a : l n T o > < a : c u b i c B e z T o > < a : p t   x = " 9 9 4 2 0 "   y = " 7 2 1 4 0 " / > < a : p t   x = " 1 2 4 1 7 0 "   y = " 6 1 4 3 5 " / > < a : p t   x = " 1 5 1 4 2 0 "   y = " 6 1 4 3 5 " / > < / a : c u b i c B e z T o > < a : c u b i c B e z T o > < a : p t   x = " 1 7 0 0 2 3 "   y = " 6 1 4 3 5 " / > < a : p t   x = " 1 8 7 4 6 1 "   y = " 6 6 4 2 4 " / > < a : p t   x = " 2 0 2 2 5 0 "   y = " 7 5 5 1 5 " / > < / a : c u b i c B e z T o > < a : c u b i c B e z T o > < a : p t   x = " 2 0 6 3 2 3 "   y = " 5 8 6 3 5 " / > < a : p t   x = " 2 1 5 1 3 0 "   y = " 4 2 7 5 8 " / > < a : p t   x = " 2 2 8 2 9 7 "   y = " 2 9 5 9 1 " / > < / a : c u b i c B e z T o > < a : c u b i c B e z T o > < a : p t   x = " 2 4 7 5 6 6 "   y = " 1 0 3 2 2 " / > < a : p t   x = " 2 7 2 6 3 6 "   y = " 3 9 1 " / > < a : p t   x = " 2 9 7 8 9 0 "   y = " 0 " / > < / a : c u b i c B e z T o > < a : l n T o > < a : p t   x = " 2 9 7 8 9 0 "   y = " 0 " / > < / a : l n T o > < a : c u b i c B e z T o > < a : p t   x = " 3 2 3 1 4 4 "   y = " 3 9 1 " / > < a : p t   x = " 3 4 8 2 1 5 "   y = " 1 0 3 2 2 " / > < a : p t   x = " 3 6 7 4 8 4 "   y = " 2 9 5 9 1 " / > < / a : c u b i c B e z T o > < a : c u b i c B e z T o > < a : p t   x = " 3 8 0 6 4 4 "   y = " 4 2 7 5 1 " / > < a : p t   x = " 3 8 9 4 4 8 "   y = " 5 8 6 1 8 " / > < a : p t   x = " 3 9 3 6 0 4 "   y = " 7 5 4 7 4 " / > < / a : c u b i c B e z T o > < a : c u b i c B e z T o > < a : p t   x = " 4 0 8 3 7 6 "   y = " 6 6 4 0 8 " / > < a : p t   x = " 4 2 5 7 8 7 "   y = " 6 1 4 3 4 " / > < a : p t   x = " 4 4 4 3 6 0 "   y = " 6 1 4 3 4 " / > < / a : c u b i c B e z T o > < a : c u b i c B e z T o > < a : p t   x = " 4 7 1 6 1 1 "   y = " 6 1 4 3 4 " / > < a : p t   x = " 4 9 6 3 6 0 "   y = " 7 2 1 4 0 " / > < a : p t   x = " 5 1 4 4 9 4 "   y = " 8 9 7 2 1 " / > < / a : c u b i c B e z T o > < a : c u b i c B e z T o > < a : p t   x = " 5 3 2 0 7 5 "   y = " 1 0 7 8 5 4 " / > < a : p t   x = " 5 4 2 7 8 0 "   y = " 1 3 2 6 0 4 " / > < a : p t   x = " 5 4 2 7 8 0 "   y = " 1 5 9 8 5 4 " / > < / a : c u b i c B e z T o > < a : c u b i c B e z T o > < a : p t   x = " 5 4 2 7 8 0 "   y = " 1 7 8 4 2 7 " / > < a : p t   x = " 5 3 7 8 0 7 "   y = " 1 9 5 8 3 9 " / > < a : p t   x = " 5 2 8 7 4 0 "   y = " 2 1 0 6 1 0 " / > < / a : c u b i c B e z T o > < a : c u b i c B e z T o > < a : p t   x = " 5 4 5 5 9 6 "   y = " 2 1 4 7 6 6 " / > < a : p t   x = " 5 6 1 4 6 3 "   y = " 2 2 3 5 7 0 " / > < a : p t   x = " 5 7 4 6 2 4 "   y = " 2 3 6 7 3 1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4 7 "   n a m e = " O v a l   1 9 0 1 " > < a : e x t L s t > < a : e x t   u r i = " { B 9 7 D C D C A - F 0 7 A - 4 F B B - 9 D C 6 - F F 2 9 B 1 A 5 7 5 2 6 } " > < a 1 6 : c r e a t i o n I d   x m l n s : a 1 6 = " h t t p : / / s c h e m a s . m i c r o s o f t . c o m / o f f i c e / d r a w i n g / 2 0 1 0 / m a i n "   i d = " { E 5 8 7 8 B F 1 - 5 0 7 8 - 4 8 3 A - B 0 2 0 - C 9 B E 9 4 0 C C 3 D 1 } " / > < / a : e x t > < / a : e x t L s t > < / p : c N v P r > < p : c N v S p P r / > < p : n v P r / > < / p : n v S p P r > < p : s p P r > < a : x f r m   r o t = " 0 " > < a : o f f   x = " 7 0 8 6 6 5 3 "   y = " 3 2 8 9 3 6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4 8 "   n a m e = " O v a l   1 9 0 2 " > < a : e x t L s t > < a : e x t   u r i = " { 0 5 1 0 E 4 6 1 - 0 D 5 4 - 4 2 E 9 - B 9 4 A - 3 6 4 1 2 D 1 4 B C A 9 } " > < a 1 6 : c r e a t i o n I d   x m l n s : a 1 6 = " h t t p : / / s c h e m a s . m i c r o s o f t . c o m / o f f i c e / d r a w i n g / 2 0 1 0 / m a i n "   i d = " { 7 D A E B A 4 F - E 3 0 6 - 4 7 6 2 - B 7 B 3 - 2 6 1 F 4 3 E 8 F 7 C 1 } " / > < / a : e x t > < / a : e x t L s t > < / p : c N v P r > < p : c N v S p P r / > < p : n v P r / > < / p : n v S p P r > < p : s p P r > < a : x f r m   r o t = " 0 " > < a : o f f   x = " 3 4 6 3 3 3 "   y = " 3 2 8 9 3 6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4 9 "   n a m e = " O v a l   1 9 0 3 " > < a : e x t L s t > < a : e x t   u r i = " { 2 B C D 5 9 B 4 - 3 9 9 9 - 4 9 B 5 - 8 E 7 E - 9 E 3 5 8 D 9 7 8 4 3 E } " > < a 1 6 : c r e a t i o n I d   x m l n s : a 1 6 = " h t t p : / / s c h e m a s . m i c r o s o f t . c o m / o f f i c e / d r a w i n g / 2 0 1 0 / m a i n "   i d = " { 1 4 B 0 D 6 7 D - D D 7 1 - 4 8 2 E - B 4 2 4 - 4 1 3 E F 7 0 D D 0 A E } " / > < / a : e x t > < / a : e x t L s t > < / p : c N v P r > < p : c N v S p P r / > < p : n v P r / > < / p : n v S p P r > < p : s p P r > < a : x f r m   r o t = " 0 " > < a : o f f   x = " 1 1 8 8 8 7 3 "   y = " 3 2 8 9 3 6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5 0 "   n a m e = " O v a l   1 9 0 4 " > < a : e x t L s t > < a : e x t   u r i = " { 7 8 C 2 A 9 E 1 - 6 C F D - 4 5 E 7 - 9 A 2 1 - 9 A 8 6 5 0 6 9 8 C 2 7 } " > < a 1 6 : c r e a t i o n I d   x m l n s : a 1 6 = " h t t p : / / s c h e m a s . m i c r o s o f t . c o m / o f f i c e / d r a w i n g / 2 0 1 0 / m a i n "   i d = " { 5 2 1 F 6 2 0 E - F 4 4 9 - 4 7 7 5 - 8 1 5 8 - F B E 1 F 2 5 5 F 7 F 1 } " / > < / a : e x t > < / a : e x t L s t > < / p : c N v P r > < p : c N v S p P r / > < p : n v P r / > < / p : n v S p P r > < p : s p P r > < a : x f r m   r o t = " 0 " > < a : o f f   x = " 2 0 3 1 4 1 3 "   y = " 3 2 8 9 3 6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5 1 "   n a m e = " O v a l   1 9 0 5 " > < a : e x t L s t > < a : e x t   u r i = " { C B A 7 F 2 2 0 - F 7 1 B - 4 2 5 4 - 9 7 1 0 - 2 F B 5 3 6 8 6 E 0 F 7 } " > < a 1 6 : c r e a t i o n I d   x m l n s : a 1 6 = " h t t p : / / s c h e m a s . m i c r o s o f t . c o m / o f f i c e / d r a w i n g / 2 0 1 0 / m a i n "   i d = " { 8 E B 7 1 A F 7 - 3 8 5 1 - 4 E E 7 - A D 6 7 - 2 9 2 1 3 C 5 2 E C 2 8 } " / > < / a : e x t > < / a : e x t L s t > < / p : c N v P r > < p : c N v S p P r / > < p : n v P r / > < / p : n v S p P r > < p : s p P r > < a : x f r m   r o t = " 0 " > < a : o f f   x = " 2 8 7 3 9 5 3 "   y = " 3 2 8 9 3 6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5 2 "   n a m e = " O v a l   1 9 0 6 " > < a : e x t L s t > < a : e x t   u r i = " { 7 2 F 3 4 E 5 F - A 4 5 2 - 4 9 1 9 - A 4 3 2 - B E C A 7 0 B 0 6 A 4 3 } " > < a 1 6 : c r e a t i o n I d   x m l n s : a 1 6 = " h t t p : / / s c h e m a s . m i c r o s o f t . c o m / o f f i c e / d r a w i n g / 2 0 1 0 / m a i n "   i d = " { 8 0 7 6 2 8 3 F - C 0 8 D - 4 C E B - 9 F 7 F - 5 5 E 4 E 6 1 7 4 D 3 D } " / > < / a : e x t > < / a : e x t L s t > < / p : c N v P r > < p : c N v S p P r / > < p : n v P r / > < / p : n v S p P r > < p : s p P r > < a : x f r m   r o t = " 0 " > < a : o f f   x = " 3 7 1 6 4 9 3 "   y = " 3 2 8 9 3 6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5 3 "   n a m e = " O v a l   1 9 0 7 " > < a : e x t L s t > < a : e x t   u r i = " { B 6 A F 5 9 8 A - C 4 F E - 4 0 D 0 - B 5 E 5 - E 8 B 5 3 0 8 A 3 A 4 A } " > < a 1 6 : c r e a t i o n I d   x m l n s : a 1 6 = " h t t p : / / s c h e m a s . m i c r o s o f t . c o m / o f f i c e / d r a w i n g / 2 0 1 0 / m a i n "   i d = " { 2 8 D C 6 B 6 4 - 0 0 4 1 - 4 2 2 7 - A D F E - 9 8 E 3 0 5 3 4 F 4 5 E } " / > < / a : e x t > < / a : e x t L s t > < / p : c N v P r > < p : c N v S p P r / > < p : n v P r / > < / p : n v S p P r > < p : s p P r > < a : x f r m   r o t = " 0 " > < a : o f f   x = " 4 5 5 9 0 3 3 "   y = " 3 2 8 9 3 6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5 4 "   n a m e = " O v a l   1 9 0 8 " > < a : e x t L s t > < a : e x t   u r i = " { 6 3 9 7 0 1 0 2 - F E A 3 - 4 1 C 2 - 9 6 9 8 - A F 5 7 6 7 6 7 4 6 1 4 } " > < a 1 6 : c r e a t i o n I d   x m l n s : a 1 6 = " h t t p : / / s c h e m a s . m i c r o s o f t . c o m / o f f i c e / d r a w i n g / 2 0 1 0 / m a i n "   i d = " { 9 C 9 7 8 1 7 6 - 4 2 E 7 - 4 3 2 6 - A 5 4 9 - 1 8 D 3 D 6 4 B 2 C 3 5 } " / > < / a : e x t > < / a : e x t L s t > < / p : c N v P r > < p : c N v S p P r / > < p : n v P r / > < / p : n v S p P r > < p : s p P r > < a : x f r m   r o t = " 0 " > < a : o f f   x = " 5 4 0 1 5 7 3 "   y = " 3 2 8 9 3 6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5 5 "   n a m e = " O v a l   1 9 0 9 " > < a : e x t L s t > < a : e x t   u r i = " { B 8 9 6 C D B 7 - 2 F C B - 4 F 8 C - A 1 1 9 - 3 7 4 4 E 2 1 9 2 F F 2 } " > < a 1 6 : c r e a t i o n I d   x m l n s : a 1 6 = " h t t p : / / s c h e m a s . m i c r o s o f t . c o m / o f f i c e / d r a w i n g / 2 0 1 0 / m a i n "   i d = " { C 7 C C 1 6 8 5 - B 6 4 A - 4 0 8 9 - A B 7 9 - B D 3 3 B 6 4 B A 6 D 8 } " / > < / a : e x t > < / a : e x t L s t > < / p : c N v P r > < p : c N v S p P r / > < p : n v P r / > < / p : n v S p P r > < p : s p P r > < a : x f r m   r o t = " 0 " > < a : o f f   x = " 6 2 4 4 1 1 3 "   y = " 3 2 8 9 3 6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5 6 "   n a m e = " O v a l   1 9 1 0 " > < a : e x t L s t > < a : e x t   u r i = " { 5 7 E 6 5 6 A 3 - B 8 7 9 - 4 7 7 D - A 1 D 5 - 3 5 D 5 7 1 5 8 9 8 4 3 } " > < a 1 6 : c r e a t i o n I d   x m l n s : a 1 6 = " h t t p : / / s c h e m a s . m i c r o s o f t . c o m / o f f i c e / d r a w i n g / 2 0 1 0 / m a i n "   i d = " { 7 6 B 3 C F 6 B - 1 C 7 8 - 4 2 C 9 - A C B F - 7 2 1 1 2 6 5 0 3 3 C 1 } " / > < / a : e x t > < / a : e x t L s t > < / p : c N v P r > < p : c N v S p P r / > < p : n v P r / > < / p : n v S p P r > < p : s p P r > < a : x f r m   r o t = " 0 " > < a : o f f   x = " 8 7 7 1 7 3 3 "   y = " 3 2 8 9 3 6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5 7 "   n a m e = " O v a l   1 9 1 1 " > < a : e x t L s t > < a : e x t   u r i = " { 4 4 E D 6 5 7 D - C 2 D 3 - 4 B 8 A - A 2 0 F - 5 2 4 6 9 D C 1 D 4 9 5 } " > < a 1 6 : c r e a t i o n I d   x m l n s : a 1 6 = " h t t p : / / s c h e m a s . m i c r o s o f t . c o m / o f f i c e / d r a w i n g / 2 0 1 0 / m a i n "   i d = " { B 5 F 8 5 3 D D - 4 1 2 5 - 4 7 9 4 - 9 5 0 D - 2 6 8 8 F F D F A 8 E D } " / > < / a : e x t > < / a : e x t L s t > < / p : c N v P r > < p : c N v S p P r / > < p : n v P r / > < / p : n v S p P r > < p : s p P r > < a : x f r m   r o t = " 0 " > < a : o f f   x = " 7 9 2 9 1 9 2 "   y = " 3 2 8 9 3 6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5 8 "   n a m e = " O v a l   1 9 1 2 " > < a : e x t L s t > < a : e x t   u r i = " { 4 9 6 5 F C B D - A 2 B 9 - 4 3 5 0 - 8 A E 4 - B 1 8 4 6 B 1 0 D D A 9 } " > < a 1 6 : c r e a t i o n I d   x m l n s : a 1 6 = " h t t p : / / s c h e m a s . m i c r o s o f t . c o m / o f f i c e / d r a w i n g / 2 0 1 0 / m a i n "   i d = " { F D 1 F A 6 B 4 - 0 3 0 8 - 4 4 9 8 - A F 3 9 - 0 1 8 C 0 9 1 E 3 3 9 C } " / > < / a : e x t > < / a : e x t L s t > < / p : c N v P r > < p : c N v S p P r / > < p : n v P r / > < / p : n v S p P r > < p : s p P r > < a : x f r m   r o t = " 0 " > < a : o f f   x = " 1 0 4 5 6 8 1 3 "   y = " 3 2 8 9 3 6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5 9 "   n a m e = " O v a l   1 9 1 3 " > < a : e x t L s t > < a : e x t   u r i = " { E C 5 7 0 7 7 3 - 3 2 A 4 - 4 2 C 9 - B A F D - E A F E C 3 7 3 9 7 5 D } " > < a 1 6 : c r e a t i o n I d   x m l n s : a 1 6 = " h t t p : / / s c h e m a s . m i c r o s o f t . c o m / o f f i c e / d r a w i n g / 2 0 1 0 / m a i n "   i d = " { 0 B 9 1 4 3 B F - 8 B 0 D - 4 1 5 B - 9 7 3 4 - B 3 9 6 1 6 2 F 0 8 4 3 } " / > < / a : e x t > < / a : e x t L s t > < / p : c N v P r > < p : c N v S p P r / > < p : n v P r / > < / p : n v S p P r > < p : s p P r > < a : x f r m   r o t = " 0 " > < a : o f f   x = " 9 6 1 4 2 7 3 "   y = " 3 2 8 9 3 6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6 0 "   n a m e = " O v a l   1 9 1 4 " > < a : e x t L s t > < a : e x t   u r i = " { 1 F 7 4 D 4 4 C - C C 6 5 - 4 B 0 7 - A 1 2 A - 4 3 A 3 9 8 9 0 4 B A 3 } " > < a 1 6 : c r e a t i o n I d   x m l n s : a 1 6 = " h t t p : / / s c h e m a s . m i c r o s o f t . c o m / o f f i c e / d r a w i n g / 2 0 1 0 / m a i n "   i d = " { 8 4 8 5 7 7 A 6 - 1 7 B 6 - 4 6 0 3 - A 5 1 2 - 7 7 D E 9 4 8 D 8 F 9 5 } " / > < / a : e x t > < / a : e x t L s t > < / p : c N v P r > < p : c N v S p P r / > < p : n v P r / > < / p : n v S p P r > < p : s p P r > < a : x f r m   r o t = " 0 " > < a : o f f   x = " 1 1 2 9 9 3 5 2 "   y = " 3 2 8 9 3 6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6 1 "   n a m e = " T e a r d r o p   3 " > < a : e x t L s t > < a : e x t   u r i = " { 6 E 0 2 A E 9 1 - C E C 5 - 4 3 0 F - 9 D A A - 2 8 F 6 6 0 0 D C E E C } " > < a 1 6 : c r e a t i o n I d   x m l n s : a 1 6 = " h t t p : / / s c h e m a s . m i c r o s o f t . c o m / o f f i c e / d r a w i n g / 2 0 1 0 / m a i n "   i d = " { F 1 7 7 F 9 C F - 3 8 F D - 4 C 3 A - 9 D 7 2 - 1 7 4 6 3 B D 6 4 5 E E } " / > < / a : e x t > < / a : e x t L s t > < / p : c N v P r > < p : c N v S p P r / > < p : n v P r / > < / p : n v S p P r > < p : s p P r > < a : x f r m   f l i p H = " t r u e "   f l i p V = " t r u e "   r o t = " 5 4 0 0 0 0 0 " > < a : o f f   x = " 6 4 4 2 7 7 2 "   y = " 3 4 9 0 4 8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6 2 "   n a m e = " O v a l   1 9 1 6 " > < a : e x t L s t > < a : e x t   u r i = " { 0 6 7 3 3 4 4 A - 5 3 B A - 4 B A A - 8 2 D 7 - 5 E D D 6 0 8 3 0 7 E F } " > < a 1 6 : c r e a t i o n I d   x m l n s : a 1 6 = " h t t p : / / s c h e m a s . m i c r o s o f t . c o m / o f f i c e / d r a w i n g / 2 0 1 0 / m a i n "   i d = " { 6 8 6 1 4 B A A - 1 7 4 4 - 4 4 1 4 - 8 B 9 E - 1 F 4 E B A 2 7 4 D E B } " / > < / a : e x t > < / a : e x t L s t > < / p : c N v P r > < p : c N v S p P r / > < p : n v P r / > < / p : n v S p P r > < p : s p P r > < a : x f r m   r o t = " 0 " > < a : o f f   x = " 7 1 2 0 4 9 9 "   y = " 3 7 4 6 8 0 5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6 3 "   n a m e = " T e a r d r o p   3 " > < a : e x t L s t > < a : e x t   u r i = " { C B 2 5 A 2 9 F - F E 5 0 - 4 B 2 1 - A 0 5 1 - 5 D 5 4 4 9 A E C C 9 3 } " > < a 1 6 : c r e a t i o n I d   x m l n s : a 1 6 = " h t t p : / / s c h e m a s . m i c r o s o f t . c o m / o f f i c e / d r a w i n g / 2 0 1 0 / m a i n "   i d = " { D 1 6 1 F F E 1 - 3 B E 7 - 4 7 3 D - B 4 E 9 - A C C 4 9 9 4 C C A 3 2 } " / > < / a : e x t > < / a : e x t L s t > < / p : c N v P r > < p : c N v S p P r / > < p : n v P r / > < / p : n v S p P r > < p : s p P r > < a : x f r m   f l i p H = " t r u e "   f l i p V = " t r u e "   r o t = " 5 4 0 0 0 0 0 " > < a : o f f   x = " - 1 4 8 7 7 4 "   y = " 3 6 3 9 2 6 2 " / > < a : e x t   c x = " 6 1 2 6 4 8 "   c y = " 3 1 5 0 9 9 " / > < / a : x f r m > < a : c u s t G e o m > < a : a v L s t / > < a : g d L s t / > < a : a h L s t / > < a : c x n L s t / > < a : r e c t   b = " b "   l = " 0 "   r = " r "   t = " 0 " / > < a : p a t h L s t > < a : p a t h   h = " 3 1 5 1 0 0 "   w = " 6 1 2 6 4 8 " > < a : m o v e T o > < a : p t   x = " 2 3 9 3 8 6 "   y = " 7 5 6 7 0 " / > < / a : m o v e T o > < a : c u b i c B e z T o > < a : p t   x = " 2 3 0 8 6 6 "   y = " 6 7 1 4 9 " / > < a : p t   x = " 2 2 4 3 1 3 "   y = " 5 7 4 0 6 " / > < a : p t   x = " 2 1 9 9 4 4 "   y = " 4 6 9 0 9 " / > < / a : c u b i c B e z T o > < a : c u b i c B e z T o > < a : p t   x = " 2 0 7 0 9 9 "   y = " 6 0 1 0 7 " / > < a : p t   x = " 1 8 2 9 1 4 "   y = " 6 5 3 5 6 " / > < a : p t   x = " 1 6 3 8 1 0 "   y = " 6 4 9 8 9 " / > < / a : c u b i c B e z T o > < a : c u b i c B e z T o > < a : p t   x = " 1 1 3 7 9 2 "   y = " 6 4 9 8 9 " / > < a : p t   x = " 7 3 2 4 3 "   y = " 1 0 5 5 3 8 " / > < a : p t   x = " 7 3 2 4 3 "   y = " 1 5 5 5 5 6 " / > < / a : c u b i c B e z T o > < a : c u b i c B e z T o > < a : p t   x = " 7 3 2 4 3 "   y = " 1 7 9 4 6 7 " / > < a : p t   x = " 8 2 5 0 9 "   y = " 2 0 1 2 1 3 " / > < a : p t   x = " 9 7 8 3 0 "   y = " 2 1 7 2 2 5 " / > < / a : c u b i c B e z T o > < a : c l o s e / > < a : m o v e T o > < a : p t   x = " 2 6 8 1 9 1 "   y = " 9 5 1 5 7 " / > < / a : m o v e T o > < a : c u b i c B e z T o > < a : p t   x = " 2 5 7 6 9 5 "   y = " 9 0 7 8 7 " / > < a : p t   x = " 2 4 7 9 5 2 "   y = " 8 4 2 3 4 " / > < a : p t   x = " 2 3 9 4 3 1 "   y = " 7 5 7 1 5 " / > < / a : c u b i c B e z T o > < a : l n T o > < a : p t   x = " 9 7 8 7 5 "   y = " 2 1 7 2 7 0 " / > < / a : l n T o > < a : c u b i c B e z T o > < a : p t   x = " 1 1 3 8 8 7 "   y = " 2 3 2 5 9 1 " / > < a : p t   x = " 1 3 5 6 3 4 "   y = " 2 4 1 8 5 7 " / > < a : p t   x = " 1 5 9 5 4 4 "   y = " 2 4 1 8 5 7 " / > < / a : c u b i c B e z T o > < a : c u b i c B e z T o > < a : p t   x = " 1 8 4 5 5 3 "   y = " 2 4 1 8 5 7 " / > < a : p t   x = " 2 0 7 1 9 5 "   y = " 2 3 1 7 2 0 " / > < a : p t   x = " 2 2 3 5 8 5 "   y = " 2 1 5 3 3 1 " / > < / a : c u b i c B e z T o > < a : c u b i c B e z T o > < a : p t   x = " 2 3 9 9 7 4 "   y = " 1 9 8 9 4 1 " / > < a : p t   x = " 2 5 0 1 1 1 "   y = " 1 7 6 2 9 9 " / > < a : p t   x = " 2 5 0 1 1 1 "   y = " 1 5 1 2 9 0 " / > < / a : c u b i c B e z T o > < a : c u b i c B e z T o > < a : p t   x = " 2 4 9 7 4 5 "   y = " 1 3 2 1 8 7 " / > < a : p t   x = " 2 5 4 9 9 4 "   y = " 1 0 8 0 0 2 " / > < a : p t   x = " 2 6 8 1 9 1 "   y = " 9 5 1 5 7 " / > < / a : c u b i c B e z T o > < a : c l o s e / > < a : m o v e T o > < a : p t   x = " 3 9 1 2 7 5 "   y = " 2 3 2 4 8 8 " / > < / a : m o v e T o > < a : c u b i c B e z T o > < a : p t   x = " 3 6 6 6 8 8 "   y = " 2 1 4 1 9 9 " / > < a : p t   x = " 3 5 0 9 8 1 "   y = " 1 8 4 8 6 0 " / > < a : p t   x = " 3 5 0 9 8 1 "   y = " 1 5 1 8 5 3 " / > < / a : c u b i c B e z T o > < a : c u b i c B e z T o > < a : p t   x = " 3 5 1 4 7 9 "   y = " 1 2 5 8 6 9 " / > < a : p t   x = " 3 4 7 6 8 9 "   y = " 1 0 9 8 9 2 " / > < a : p t   x = " 3 3 1 3 3 7 "   y = " 9 9 9 3 4 " / > < / a : c u b i c B e z T o > < a : c u b i c B e z T o > < a : p t   x = " 3 1 5 0 8 8 "   y = " 1 0 4 4 1 5 " / > < a : p t   x = " 2 9 7 8 7 4 "   y = " 1 0 4 3 3 5 " / > < a : p t   x = " 2 8 1 6 3 7 "   y = " 9 9 7 2 1 " / > < / a : c u b i c B e z T o > < a : c u b i c B e z T o > < a : p t   x = " 2 6 5 0 1 0 "   y = " 1 0 9 6 7 5 " / > < a : p t   x = " 2 6 1 1 6 5 "   y = " 1 2 5 6 9 4 " / > < a : p t   x = " 2 6 1 6 6 7 "   y = " 1 5 1 8 5 3 " / > < / a : c u b i c B e z T o > < a : c u b i c B e z T o > < a : p t   x = " 2 6 1 6 6 7 "   y = " 1 7 9 9 6 8 " / > < a : p t   x = " 2 5 0 2 7 1 "   y = " 2 0 5 4 2 1 " / > < a : p t   x = " 2 3 1 8 4 7 "   y = " 2 2 3 8 4 6 " / > < / a : c u b i c B e z T o > < a : l n T o > < a : p t   x = " 2 2 1 3 4 7 "   y = " 2 3 2 5 0 9 " / > < / a : l n T o > < a : c u b i c B e z T o > < a : p t   x = " 2 2 4 3 9 0 "   y = " 2 4 9 0 0 9 " / > < a : p t   x = " 2 3 2 5 4 5 "   y = " 2 6 4 6 2 3 " / > < a : p t   x = " 2 4 5 3 0 0 "   y = " 2 7 7 3 7 8 " / > < / a : c u b i c B e z T o > < a : c u b i c B e z T o > < a : p t   x = " 2 6 2 2 0 8 "   y = " 2 9 4 2 8 5 " / > < a : p t   x = " 2 8 4 1 3 7 "   y = " 3 0 3 1 1 1 " / > < a : p t   x = " 3 0 6 2 9 2 "   y = " 3 0 3 5 9 9 " / > < / a : c u b i c B e z T o > < a : l n T o > < a : p t   x = " 3 0 6 2 9 2 "   y = " 2 1 8 4 3 3 " / > < / a : l n T o > < a : l n T o > < a : p t   x = " 3 0 6 3 5 6 "   y = " 2 1 8 4 3 3 " / > < / a : l n T o > < a : l n T o > < a : p t   x = " 3 0 6 3 5 6 "   y = " 3 0 3 5 9 9 " / > < / a : l n T o > < a : c u b i c B e z T o > < a : p t   x = " 3 2 8 5 1 2 "   y = " 3 0 3 1 1 0 " / > < a : p t   x = " 3 5 0 4 4 1 "   y = " 2 9 4 2 8 5 " / > < a : p t   x = " 3 6 7 3 4 8 "   y = " 2 7 7 3 7 8 " / > < / a : c u b i c B e z T o > < a : c u b i c B e z T o > < a : p t   x = " 3 8 0 1 0 9 "   y = " 2 6 4 6 1 7 " / > < a : p t   x = " 3 8 8 2 6 6 "   y = " 2 4 8 9 9 6 " / > < a : p t   x = " 3 9 1 2 7 5 "   y = " 2 3 2 4 8 8 " / > < / a : c u b i c B e z T o > < a : c l o s e / > < a : m o v e T o > < a : p t   x = " 5 1 4 7 7 3 "   y = " 2 1 7 2 7 1 " / > < / a : m o v e T o > < a : l n T o > < a : p t   x = " 3 7 3 2 1 8 "   y = " 7 5 7 1 6 " / > < / a : l n T o > < a : c u b i c B e z T o > < a : p t   x = " 3 6 4 7 0 0 "   y = " 8 4 2 3 1 " / > < a : p t   x = " 3 5 4 9 6 2 "   y = " 9 0 7 8 1 " / > < a : p t   x = " 3 4 4 5 0 8 "   y = " 9 5 2 0 9 " / > < / a : c u b i c B e z T o > < a : c u b i c B e z T o > < a : p t   x = " 3 5 7 6 6 8 "   y = " 1 0 8 0 6 6 " / > < a : p t   x = " 3 6 2 9 0 3 "   y = " 1 3 2 2 1 2 " / > < a : p t   x = " 3 6 2 5 3 7 "   y = " 1 5 1 2 9 0 " / > < / a : c u b i c B e z T o > < a : c u b i c B e z T o > < a : p t   x = " 3 6 2 5 3 7 "   y = " 2 0 1 3 0 9 " / > < a : p t   x = " 4 0 3 0 8 6 "   y = " 2 4 1 8 5 7 " / > < a : p t   x = " 4 5 3 1 0 4 "   y = " 2 4 1 8 5 7 " / > < / a : c u b i c B e z T o > < a : c u b i c B e z T o > < a : p t   x = " 4 7 7 0 1 5 "   y = " 2 4 1 8 5 7 " / > < a : p t   x = " 4 9 8 7 6 1 "   y = " 2 3 2 5 9 2 " / > < a : p t   x = " 5 1 4 7 7 3 "   y = " 2 1 7 2 7 1 " / > < / a : c u b i c B e z T o > < a : c l o s e / > < a : m o v e T o > < a : p t   x = " 5 3 9 4 0 5 "   y = " 1 5 5 5 5 6 " / > < / a : m o v e T o > < a : c u b i c B e z T o > < a : p t   x = " 5 3 9 4 0 5 "   y = " 1 0 5 5 3 8 " / > < a : p t   x = " 4 9 8 8 5 6 "   y = " 6 4 9 8 9 " / > < a : p t   x = " 4 4 8 8 3 8 "   y = " 6 4 9 8 9 " / > < / a : c u b i c B e z T o > < a : c u b i c B e z T o > < a : p t   x = " 4 2 9 7 6 0 "   y = " 6 5 3 5 5 " / > < a : p t   x = " 4 0 5 6 1 4 "   y = " 6 0 1 2 1 " / > < a : p t   x = " 3 9 2 7 5 6 "   y = " 4 6 9 6 1 " / > < / a : c u b i c B e z T o > < a : c u b i c B e z T o > < a : p t   x = " 3 8 8 3 2 9 "   y = " 5 7 4 1 5 " / > < a : p t   x = " 3 8 1 7 7 8 "   y = " 6 7 1 5 3 " / > < a : p t   x = " 3 7 3 2 6 3 "   y = " 7 5 6 7 1 " / > < / a : c u b i c B e z T o > < a : l n T o > < a : p t   x = " 5 1 4 8 1 8 "   y = " 2 1 7 2 2 5 " / > < / a : l n T o > < a : c u b i c B e z T o > < a : p t   x = " 5 3 0 1 3 9 "   y = " 2 0 1 2 1 3 " / > < a : p t   x = " 5 3 9 4 0 5 "   y = " 1 7 9 4 6 7 " / > < a : p t   x = " 5 3 9 4 0 5 "   y = " 1 5 5 5 5 6 " / > < / a : c u b i c B e z T o > < a : c l o s e / > < a : m o v e T o > < a : p t   x = " 6 1 2 6 4 8 "   y = " 8 7 7 6 " / > < / a : m o v e T o > < a : c u b i c B e z T o > < a : p t   x = " 6 1 2 2 5 7 "   y = " 3 4 0 3 0 " / > < a : p t   x = " 6 0 2 3 2 6 "   y = " 5 9 1 0 1 " / > < a : p t   x = " 5 8 3 0 5 8 "   y = " 7 8 3 6 9 " / > < / a : c u b i c B e z T o > < a : c u b i c B e z T o > < a : p t   x = " 5 6 9 8 9 0 "   y = " 9 1 5 3 7 " / > < a : p t   x = " 5 5 4 0 1 4 "   y = " 1 0 0 3 4 3 " / > < a : p t   x = " 5 3 7 1 3 4 "   y = " 1 0 4 4 1 6 " / > < / a : c u b i c B e z T o > < a : c u b i c B e z T o > < a : p t   x = " 5 4 6 2 2 5 "   y = " 1 1 9 2 0 5 " / > < a : p t   x = " 5 5 1 2 1 4 "   y = " 1 3 6 6 4 3 " / > < a : p t   x = " 5 5 1 2 1 4 "   y = " 1 5 5 2 4 7 " / > < / a : c u b i c B e z T o > < a : c u b i c B e z T o > < a : p t   x = " 5 5 1 2 1 4 "   y = " 1 8 2 4 9 7 " / > < a : p t   x = " 5 4 0 5 0 9 "   y = " 2 0 7 2 4 7 " / > < a : p t   x = " 5 2 2 9 2 8 "   y = " 2 2 5 3 8 0 " / > < / a : c u b i c B e z T o > < a : l n T o > < a : p t   x = " 5 2 2 9 2 8 "   y = " 2 2 5 3 8 0 " / > < / a : l n T o > < a : c u b i c B e z T o > < a : p t   x = " 5 0 4 7 9 4 "   y = " 2 4 2 9 6 1 " / > < a : p t   x = " 4 8 0 0 4 5 "   y = " 2 5 3 6 6 7 " / > < a : p t   x = " 4 5 2 7 9 4 "   y = " 2 5 3 6 6 7 " / > < / a : c u b i c B e z T o > < a : c u b i c B e z T o > < a : p t   x = " 4 3 4 1 9 1 "   y = " 2 5 3 6 6 7 " / > < a : p t   x = " 4 1 6 7 5 3 "   y = " 2 4 8 6 7 7 " / > < a : p t   x = " 4 0 1 9 6 4 "   y = " 2 3 9 5 8 6 " / > < / a : c u b i c B e z T o > < a : c u b i c B e z T o > < a : p t   x = " 3 9 7 8 9 1 "   y = " 2 5 6 4 6 6 " / > < a : p t   x = " 3 8 9 0 8 4 "   y = " 2 7 2 3 4 2 " / > < a : p t   x = " 3 7 5 9 1 7 "   y = " 2 8 5 5 0 9 " / > < / a : c u b i c B e z T o > < a : c u b i c B e z T o > < a : p t   x = " 3 5 6 6 4 9 "   y = " 3 0 4 7 7 8 " / > < a : p t   x = " 3 3 1 5 7 8 "   y = " 3 1 4 7 0 9 " / > < a : p t   x = " 3 0 6 3 2 4 "   y = " 3 1 5 1 0 0 " / > < / a : c u b i c B e z T o > < a : l n T o > < a : p t   x = " 3 0 6 3 2 4 "   y = " 3 1 5 1 0 0 " / > < / a : l n T o > < a : c u b i c B e z T o > < a : p t   x = " 2 8 1 0 7 0 "   y = " 3 1 4 7 0 9 " / > < a : p t   x = " 2 5 5 9 9 9 "   y = " 3 0 4 7 7 8 " / > < a : p t   x = " 2 3 6 7 3 1 "   y = " 2 8 5 5 0 9 " / > < / a : c u b i c B e z T o > < a : c u b i c B e z T o > < a : p t   x = " 2 2 3 5 7 1 "   y = " 2 7 2 3 4 9 " / > < a : p t   x = " 2 1 4 7 6 6 "   y = " 2 5 6 4 8 2 " / > < a : p t   x = " 2 1 0 6 1 0 "   y = " 2 3 9 6 2 6 " / > < / a : c u b i c B e z T o > < a : c u b i c B e z T o > < a : p t   x = " 1 9 5 8 3 9 "   y = " 2 4 8 6 9 3 " / > < a : p t   x = " 1 7 8 4 2 7 "   y = " 2 5 3 6 6 6 " / > < a : p t   x = " 1 5 9 8 5 4 "   y = " 2 5 3 6 6 6 " / > < / a : c u b i c B e z T o > < a : c u b i c B e z T o > < a : p t   x = " 1 3 2 6 0 4 "   y = " 2 5 3 6 6 6 " / > < a : p t   x = " 1 0 7 8 5 4 "   y = " 2 4 2 9 6 1 " / > < a : p t   x = " 8 9 7 2 0 "   y = " 2 2 5 3 8 0 " / > < / a : c u b i c B e z T o > < a : l n T o > < a : p t   x = " 8 9 7 2 0 "   y = " 2 2 5 3 8 0 " / > < / a : l n T o > < a : c u b i c B e z T o > < a : p t   x = " 7 2 1 4 0 "   y = " 2 0 7 2 4 7 " / > < a : p t   x = " 6 1 4 3 4 "   y = " 1 8 2 4 9 7 " / > < a : p t   x = " 6 1 4 3 4 "   y = " 1 5 5 2 4 7 " / > < / a : c u b i c B e z T o > < a : c u b i c B e z T o > < a : p t   x = " 6 1 4 3 4 "   y = " 1 3 6 6 7 3 " / > < a : p t   x = " 6 6 4 0 8 "   y = " 1 1 9 2 6 2 " / > < a : p t   x = " 7 5 4 7 4 "   y = " 1 0 4 4 9 0 " / > < / a : c u b i c B e z T o > < a : c u b i c B e z T o > < a : p t   x = " 5 8 6 1 8 "   y = " 1 0 0 3 3 4 " / > < a : p t   x = " 4 2 7 5 1 "   y = " 9 1 5 3 0 " / > < a : p t   x = " 2 9 5 9 1 "   y = " 7 8 3 6 9 " / > < / a : c u b i c B e z T o > < a : c u b i c B e z T o > < a : p t   x = " 1 0 3 2 2 "   y = " 5 9 1 0 1 " / > < a : p t   x = " 3 9 1 "   y = " 3 4 0 3 0 " / > < a : p t   x = " 0 "   y = " 8 7 7 6 " / > < / a : c u b i c B e z T o > < a : l n T o > < a : p t   x = " 0 "   y = " 8 7 7 6 " / > < / a : l n T o > < a : l n T o > < a : p t   x = " 1 8 2 8 "   y = " 0 " / > < / a : l n T o > < a : l n T o > < a : p t   x = " 1 3 3 7 4 "   y = " 0 " / > < / a : l n T o > < a : c u b i c B e z T o > < a : p t   x = " 1 1 7 8 2 "   y = " 2 8 0 2 " / > < a : p t   x = " 1 1 5 6 7 "   y = " 5 7 7 1 " / > < a : p t   x = " 1 1 5 0 1 "   y = " 8 7 4 4 " / > < / a : c u b i c B e z T o > < a : l n T o > < a : p t   x = " 9 6 6 6 7 "   y = " 8 7 4 4 " / > < / a : l n T o > < a : l n T o > < a : p t   x = " 9 6 6 6 7 "   y = " 8 8 0 8 " / > < / a : l n T o > < a : l n T o > < a : p t   x = " 1 1 5 0 1 "   y = " 8 8 0 8 " / > < / a : l n T o > < a : c u b i c B e z T o > < a : p t   x = " 1 1 9 9 0 "   y = " 3 0 9 6 4 " / > < a : p t   x = " 2 0 8 1 5 "   y = " 5 2 8 9 3 " / > < a : p t   x = " 3 7 7 2 2 "   y = " 6 9 8 0 0 " / > < / a : c u b i c B e z T o > < a : c u b i c B e z T o > < a : p t   x = " 5 0 4 7 7 "   y = " 8 2 5 5 5 " / > < a : p t   x = " 6 6 0 9 1 "   y = " 9 0 7 1 1 " / > < a : p t   x = " 8 2 5 9 2 "   y = " 9 3 7 5 3 " / > < / a : c u b i c B e z T o > < a : c u b i c B e z T o > < a : p t   x = " 1 0 0 8 8 0 "   y = " 6 9 1 5 1 " / > < a : p t   x = " 1 3 0 2 2 8 "   y = " 5 3 4 3 3 " / > < a : p t   x = " 1 6 3 2 4 7 "   y = " 5 3 4 3 3 " / > < / a : c u b i c B e z T o > < a : c u b i c B e z T o > < a : p t   x = " 1 8 6 1 3 7 "   y = " 5 3 8 7 2 " / > < a : p t   x = " 2 0 1 2 6 2 "   y = " 5 0 9 8 4 " / > < a : p t   x = " 2 1 1 3 5 5 "   y = " 3 9 1 1 6 " / > < / a : c u b i c B e z T o > < a : c u b i c B e z T o > < a : p t   x = " 2 1 2 7 9 6 "   y = " 3 7 4 2 0 " / > < a : p t   x = " 2 1 4 1 3 5 "   y = " 3 5 5 4 2 " / > < a : p t   x = " 2 1 5 3 8 0 "   y = " 3 3 4 6 3 " / > < / a : c u b i c B e z T o > < a : l n T o > < a : p t   x = " 2 1 5 2 3 6 "   y = " 0 " / > < / a : l n T o > < a : l n T o > < a : p t   x = " 2 2 3 5 0 7 "   y = " 0 " / > < / a : l n T o > < a : c u b i c B e z T o > < a : p t   x = " 2 1 9 6 8 8 "   y = " 2 4 3 5 4 " / > < a : p t   x = " 2 2 7 7 7 7 "   y = " 4 9 7 5 0 " / > < a : p t   x = " 2 4 6 5 3 5 "   y = " 6 8 5 2 0 " / > < / a : c u b i c B e z T o > < a : l n T o > < a : p t   x = " 2 5 4 7 6 3 "   y = " 6 0 2 9 3 " / > < / a : l n T o > < a : c u b i c B e z T o > < a : p t   x = " 2 5 4 7 7 1 "   y = " 6 0 2 9 9 " / > < a : p t   x = " 2 5 4 7 7 8 "   y = " 6 0 3 0 7 " / > < a : p t   x = " 2 5 4 7 8 6 "   y = " 6 0 3 1 5 " / > < / a : c u b i c B e z T o > < a : l n T o > < a : p t   x = " 2 5 4 8 0 8 "   y = " 6 0 3 3 8 " / > < / a : l n T o > < a : l n T o > < a : p t   x = " 2 4 6 5 8 0 "   y = " 6 8 5 6 5 " / > < / a : l n T o > < a : c u b i c B e z T o > < a : p t   x = " 2 7 9 5 8 2 "   y = " 1 0 1 5 4 7 " / > < a : p t   x = " 3 3 3 0 6 6 "   y = " 1 0 1 5 4 7 " / > < a : p t   x = " 3 6 6 0 6 8 "   y = " 6 8 5 6 5 " / > < / a : c u b i c B e z T o > < a : l n T o > < a : p t   x = " 3 5 7 8 4 0 "   y = " 6 0 3 3 8 " / > < / a : l n T o > < a : c u b i c B e z T o > < a : p t   x = " 3 5 7 8 4 7 "   y = " 6 0 3 3 0 " / > < a : p t   x = " 3 5 7 8 5 5 "   y = " 6 0 3 2 2 " / > < a : p t   x = " 3 5 7 8 6 2 "   y = " 6 0 3 1 5 " / > < / a : c u b i c B e z T o > < a : l n T o > < a : p t   x = " 3 5 7 8 8 5 "   y = " 6 0 2 9 3 " / > < / a : l n T o > < a : l n T o > < a : p t   x = " 3 6 6 1 1 3 "   y = " 6 8 5 2 0 " / > < / a : l n T o > < a : c u b i c B e z T o > < a : p t   x = " 3 8 4 8 7 2 "   y = " 4 9 7 5 0 " / > < a : p t   x = " 3 9 2 9 6 1 "   y = " 2 4 3 5 4 " / > < a : p t   x = " 3 8 9 1 4 2 "   y = " 0 " / > < / a : c u b i c B e z T o > < a : l n T o > < a : p t   x = " 3 9 7 3 3 7 "   y = " 0 " / > < / a : l n T o > < a : c u b i c B e z T o > < a : p t   x = " 4 0 1 4 7 9 "   y = " 1 1 0 9 4 " / > < a : p t   x = " 4 0 0 5 4 8 "   y = " 2 2 6 6 8 " / > < a : p t   x = " 3 9 7 4 8 1 "   y = " 3 3 7 9 0 " / > < / a : c u b i c B e z T o > < a : c u b i c B e z T o > < a : p t   x = " 4 0 7 4 3 9 "   y = " 5 0 1 4 2 " / > < a : p t   x = " 4 2 3 4 1 7 "   y = " 5 3 9 3 2 " / > < a : p t   x = " 4 4 9 4 0 1 "   y = " 5 3 4 3 3 " / > < / a : c u b i c B e z T o > < a : c u b i c B e z T o > < a : p t   x = " 4 8 2 4 0 8 "   y = " 5 3 4 3 4 " / > < a : p t   x = " 5 1 1 7 4 6 "   y = " 6 9 1 4 0 " / > < a : p t   x = " 5 3 0 0 3 5 "   y = " 9 3 7 2 7 " / > < / a : c u b i c B e z T o > < a : c u b i c B e z T o > < a : p t   x = " 5 4 6 5 4 3 "   y = " 9 0 7 1 8 " / > < a : p t   x = " 5 6 2 1 6 5 "   y = " 8 2 5 6 1 " / > < a : p t   x = " 5 7 4 9 2 6 "   y = " 6 9 8 0 0 " / > < / a : c u b i c B e z T o > < a : c u b i c B e z T o > < a : p t   x = " 5 9 1 8 3 3 "   y = " 5 2 8 9 3 " / > < a : p t   x = " 6 0 0 6 5 9 "   y = " 3 0 9 6 4 " / > < a : p t   x = " 6 0 1 1 4 7 "   y = " 8 8 0 8 " / > < / a : c u b i c B e z T o > < a : l n T o > < a : p t   x = " 5 1 5 9 8 2 "   y = " 8 8 0 8 " / > < / a : l n T o > < a : l n T o > < a : p t   x = " 5 1 5 9 8 1 "   y = " 8 7 4 4 " / > < / a : l n T o > < a : l n T o > < a : p t   x = " 6 0 1 1 4 7 "   y = " 8 7 4 4 " / > < / a : l n T o > < a : l n T o > < a : p t   x = " 5 9 9 2 7 5 "   y = " 0 " / > < / a : l n T o > < a : l n T o > < a : p t   x = " 6 1 0 8 2 0 "   y = " 0 " / > < / a : l n T o > < a : c u b i c B e z T o > < a : p t   x = " 6 1 2 4 2 3 "   y = " 2 8 2 6 " / > < a : p t   x = " 6 1 2 6 0 2 "   y = " 5 8 0 0 " / > < a : p t   x = " 6 1 2 6 4 8 "   y = " 8 7 7 6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6 4 "   n a m e = " O v a l   1 9 1 8 " > < a : e x t L s t > < a : e x t   u r i = " { 6 2 D A E B 6 4 - 3 A 0 2 - 4 B 4 0 - 9 E F 3 - 8 E 0 8 C 2 B 1 A B A 8 } " > < a 1 6 : c r e a t i o n I d   x m l n s : a 1 6 = " h t t p : / / s c h e m a s . m i c r o s o f t . c o m / o f f i c e / d r a w i n g / 2 0 1 0 / m a i n "   i d = " { C 0 6 3 6 F B 0 - 3 9 7 1 - 4 9 3 9 - B C 0 E - A 5 5 F 3 D 1 9 0 C F 0 } " / > < / a : e x t > < / a : e x t L s t > < / p : c N v P r > < p : c N v S p P r / > < p : n v P r / > < / p : n v S p P r > < p : s p P r > < a : x f r m   r o t = " 0 " > < a : o f f   x = " 3 7 7 4 5 9 "   y = " 3 7 4 6 8 0 5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6 5 "   n a m e = " T e a r d r o p   3 " > < a : e x t L s t > < a : e x t   u r i = " { F E E 3 7 2 6 A - D D 3 C - 4 8 6 D - B E B B - 3 A B 0 B 2 F 2 7 1 8 5 } " > < a 1 6 : c r e a t i o n I d   x m l n s : a 1 6 = " h t t p : / / s c h e m a s . m i c r o s o f t . c o m / o f f i c e / d r a w i n g / 2 0 1 0 / m a i n "   i d = " { 2 F 6 F 8 D C 8 - 6 E A 0 - 4 D C F - B C 9 1 - 4 2 E 2 4 6 6 2 0 6 4 5 } " / > < / a : e x t > < / a : e x t L s t > < / p : c N v P r > < p : c N v S p P r / > < p : n v P r / > < / p : n v S p P r > < p : s p P r > < a : x f r m   f l i p H = " t r u e "   f l i p V = " t r u e "   r o t = " 5 4 0 0 0 0 0 " > < a : o f f   x = " 1 3 8 7 5 3 1 "   y = " 3 4 9 0 4 8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6 6 "   n a m e = " T e a r d r o p   3 " > < a : e x t L s t > < a : e x t   u r i = " { C D A A 5 6 A F - C 6 C B - 4 B B D - 9 3 8 3 - B 2 F 2 9 5 9 A 8 8 9 C } " > < a 1 6 : c r e a t i o n I d   x m l n s : a 1 6 = " h t t p : / / s c h e m a s . m i c r o s o f t . c o m / o f f i c e / d r a w i n g / 2 0 1 0 / m a i n "   i d = " { 6 B 2 7 9 A E 4 - F F 0 5 - 4 6 A 2 - B C B 3 - 2 6 0 A F 1 4 0 4 E A 2 } " / > < / a : e x t > < / a : e x t L s t > < / p : c N v P r > < p : c N v S p P r / > < p : n v P r / > < / p : n v S p P r > < p : s p P r > < a : x f r m   f l i p H = " t r u e "   f l i p V = " t r u e "   r o t = " 5 4 0 0 0 0 0 " > < a : o f f   x = " 2 2 3 0 0 7 2 "   y = " 3 4 9 0 4 8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6 7 "   n a m e = " T e a r d r o p   3 " > < a : e x t L s t > < a : e x t   u r i = " { 3 B 7 2 5 8 E F - A B F 4 - 4 C 0 0 - 9 8 5 1 - 6 D 5 0 C 1 8 0 3 C A 4 } " > < a 1 6 : c r e a t i o n I d   x m l n s : a 1 6 = " h t t p : / / s c h e m a s . m i c r o s o f t . c o m / o f f i c e / d r a w i n g / 2 0 1 0 / m a i n "   i d = " { D F 9 9 6 3 1 8 - C 1 C 9 - 4 9 C 6 - A 2 C 4 - 4 8 D 7 6 D 5 E 9 3 3 7 } " / > < / a : e x t > < / a : e x t L s t > < / p : c N v P r > < p : c N v S p P r / > < p : n v P r / > < / p : n v S p P r > < p : s p P r > < a : x f r m   f l i p H = " t r u e "   f l i p V = " t r u e "   r o t = " 5 4 0 0 0 0 0 " > < a : o f f   x = " 3 0 7 2 6 1 2 "   y = " 3 4 9 0 4 8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6 8 "   n a m e = " T e a r d r o p   3 " > < a : e x t L s t > < a : e x t   u r i = " { B A 4 4 D 9 7 8 - B E 4 D - 4 A C 0 - B 6 1 7 - F 9 1 A 4 1 D A F F 1 6 } " > < a 1 6 : c r e a t i o n I d   x m l n s : a 1 6 = " h t t p : / / s c h e m a s . m i c r o s o f t . c o m / o f f i c e / d r a w i n g / 2 0 1 0 / m a i n "   i d = " { E 6 9 9 0 1 E 2 - A A E D - 4 8 D 5 - 9 6 2 C - C E 7 F 5 5 B F 3 7 7 3 } " / > < / a : e x t > < / a : e x t L s t > < / p : c N v P r > < p : c N v S p P r / > < p : n v P r / > < / p : n v S p P r > < p : s p P r > < a : x f r m   f l i p H = " t r u e "   f l i p V = " t r u e "   r o t = " 5 4 0 0 0 0 0 " > < a : o f f   x = " 3 9 1 5 1 5 2 "   y = " 3 4 9 0 4 8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6 9 "   n a m e = " T e a r d r o p   3 " > < a : e x t L s t > < a : e x t   u r i = " { B 1 8 D 4 1 3 9 - 6 F 5 0 - 4 4 8 4 - B 8 C E - 2 4 F B 3 B 8 0 8 1 A A } " > < a 1 6 : c r e a t i o n I d   x m l n s : a 1 6 = " h t t p : / / s c h e m a s . m i c r o s o f t . c o m / o f f i c e / d r a w i n g / 2 0 1 0 / m a i n "   i d = " { 7 3 0 B C F D C - 8 5 D A - 4 6 1 E - 8 F 7 A - 8 E 2 1 2 B F 0 1 5 2 2 } " / > < / a : e x t > < / a : e x t L s t > < / p : c N v P r > < p : c N v S p P r / > < p : n v P r / > < / p : n v S p P r > < p : s p P r > < a : x f r m   f l i p H = " t r u e "   f l i p V = " t r u e "   r o t = " 5 4 0 0 0 0 0 " > < a : o f f   x = " 4 7 5 7 6 9 2 "   y = " 3 4 9 0 4 8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7 0 "   n a m e = " T e a r d r o p   3 " > < a : e x t L s t > < a : e x t   u r i = " { 8 0 0 8 5 0 4 C - 5 1 6 9 - 4 3 0 5 - 9 7 E 8 - 8 5 2 D 2 7 F 3 A 7 D 9 } " > < a 1 6 : c r e a t i o n I d   x m l n s : a 1 6 = " h t t p : / / s c h e m a s . m i c r o s o f t . c o m / o f f i c e / d r a w i n g / 2 0 1 0 / m a i n "   i d = " { 6 8 6 F 8 7 4 C - 9 C E 7 - 4 5 E C - A B F C - 4 F 2 E 2 6 0 2 B 6 3 3 } " / > < / a : e x t > < / a : e x t L s t > < / p : c N v P r > < p : c N v S p P r / > < p : n v P r / > < / p : n v S p P r > < p : s p P r > < a : x f r m   f l i p H = " t r u e "   f l i p V = " t r u e "   r o t = " 5 4 0 0 0 0 0 " > < a : o f f   x = " 5 6 0 0 2 3 2 "   y = " 3 4 9 0 4 8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7 1 "   n a m e = " O v a l   1 9 2 5 " > < a : e x t L s t > < a : e x t   u r i = " { 1 9 F 0 7 5 6 8 - 8 1 1 C - 4 4 1 C - B 8 B 8 - 7 8 4 5 1 E 8 2 5 D 0 7 } " > < a 1 6 : c r e a t i o n I d   x m l n s : a 1 6 = " h t t p : / / s c h e m a s . m i c r o s o f t . c o m / o f f i c e / d r a w i n g / 2 0 1 0 / m a i n "   i d = " { D 8 7 6 7 2 7 C - 7 0 9 3 - 4 4 F 5 - 8 2 E B - A D C 7 F 8 8 F 5 4 E 5 } " / > < / a : e x t > < / a : e x t L s t > < / p : c N v P r > < p : c N v S p P r / > < p : n v P r / > < / p : n v S p P r > < p : s p P r > < a : x f r m   r o t = " 0 " > < a : o f f   x = " 1 2 2 0 3 3 9 "   y = " 3 7 4 6 8 0 5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7 2 "   n a m e = " O v a l   1 9 2 6 " > < a : e x t L s t > < a : e x t   u r i = " { D F C 5 1 4 4 F - 9 1 C C - 4 9 0 5 - 8 3 B 6 - 7 4 7 9 A F 3 4 4 D A 9 } " > < a 1 6 : c r e a t i o n I d   x m l n s : a 1 6 = " h t t p : / / s c h e m a s . m i c r o s o f t . c o m / o f f i c e / d r a w i n g / 2 0 1 0 / m a i n "   i d = " { A 7 6 7 D D F E - D 5 6 E - 4 5 4 F - 8 E C 2 - 4 4 C 0 A 8 6 E 6 8 4 5 } " / > < / a : e x t > < / a : e x t L s t > < / p : c N v P r > < p : c N v S p P r / > < p : n v P r / > < / p : n v S p P r > < p : s p P r > < a : x f r m   r o t = " 0 " > < a : o f f   x = " 2 0 6 3 2 1 8 "   y = " 3 7 4 6 8 0 5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7 3 "   n a m e = " O v a l   1 9 2 7 " > < a : e x t L s t > < a : e x t   u r i = " { A 4 8 6 1 0 B 2 - A 3 7 E - 4 1 3 F - 8 6 9 6 - B 0 8 0 6 8 F 9 2 E 5 7 } " > < a 1 6 : c r e a t i o n I d   x m l n s : a 1 6 = " h t t p : / / s c h e m a s . m i c r o s o f t . c o m / o f f i c e / d r a w i n g / 2 0 1 0 / m a i n "   i d = " { 4 5 B 9 F 5 6 A - 2 5 4 3 - 4 4 F F - 9 E F 3 - A 5 C B 2 7 B 7 A 8 1 D } " / > < / a : e x t > < / a : e x t L s t > < / p : c N v P r > < p : c N v S p P r / > < p : n v P r / > < / p : n v S p P r > < p : s p P r > < a : x f r m   r o t = " 0 " > < a : o f f   x = " 2 9 0 6 0 9 9 "   y = " 3 7 4 6 8 0 5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7 4 "   n a m e = " O v a l   1 9 2 8 " > < a : e x t L s t > < a : e x t   u r i = " { A 1 8 7 0 0 B 7 - F 2 3 A - 4 5 8 6 - 9 5 2 0 - 0 1 D 3 1 7 D C D A 5 9 } " > < a 1 6 : c r e a t i o n I d   x m l n s : a 1 6 = " h t t p : / / s c h e m a s . m i c r o s o f t . c o m / o f f i c e / d r a w i n g / 2 0 1 0 / m a i n "   i d = " { B 2 C 3 9 B 2 8 - 8 8 A 3 - 4 B B E - 8 8 F F - 1 E 7 9 4 8 2 F 2 8 7 6 } " / > < / a : e x t > < / a : e x t L s t > < / p : c N v P r > < p : c N v S p P r / > < p : n v P r / > < / p : n v S p P r > < p : s p P r > < a : x f r m   r o t = " 0 " > < a : o f f   x = " 3 7 4 8 9 7 8 "   y = " 3 7 4 6 8 0 5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7 5 "   n a m e = " O v a l   1 9 2 9 " > < a : e x t L s t > < a : e x t   u r i = " { D B 2 C 8 F 3 0 - F 3 F C - 4 5 D 5 - 8 C D 2 - 2 C F C C 3 F C B 8 F 3 } " > < a 1 6 : c r e a t i o n I d   x m l n s : a 1 6 = " h t t p : / / s c h e m a s . m i c r o s o f t . c o m / o f f i c e / d r a w i n g / 2 0 1 0 / m a i n "   i d = " { E 6 B 5 C F 0 B - 0 6 4 B - 4 A 7 F - B 3 1 5 - 0 6 5 D 8 7 D D 5 5 3 8 } " / > < / a : e x t > < / a : e x t L s t > < / p : c N v P r > < p : c N v S p P r / > < p : n v P r / > < / p : n v S p P r > < p : s p P r > < a : x f r m   r o t = " 0 " > < a : o f f   x = " 4 5 9 1 8 5 9 "   y = " 3 7 4 6 8 0 5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7 6 "   n a m e = " O v a l   1 9 3 0 " > < a : e x t L s t > < a : e x t   u r i = " { 1 1 3 1 C 6 0 7 - 9 7 5 D - 4 C 8 F - 8 9 B F - F 6 0 2 B 5 B F 3 1 C 5 } " > < a 1 6 : c r e a t i o n I d   x m l n s : a 1 6 = " h t t p : / / s c h e m a s . m i c r o s o f t . c o m / o f f i c e / d r a w i n g / 2 0 1 0 / m a i n "   i d = " { 6 5 6 B 7 7 3 9 - C 6 E 0 - 4 3 B 8 - B A D 8 - 7 5 1 B 1 9 D D F 2 7 3 } " / > < / a : e x t > < / a : e x t L s t > < / p : c N v P r > < p : c N v S p P r / > < p : n v P r / > < / p : n v S p P r > < p : s p P r > < a : x f r m   r o t = " 0 " > < a : o f f   x = " 5 4 3 4 7 3 9 "   y = " 3 7 4 6 8 0 5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7 7 "   n a m e = " O v a l   1 9 3 1 " > < a : e x t L s t > < a : e x t   u r i = " { 7 9 E 9 B F 6 5 - 1 B F 9 - 4 C 6 7 - 8 3 8 A - B 9 7 8 1 F D 6 7 9 D 3 } " > < a 1 6 : c r e a t i o n I d   x m l n s : a 1 6 = " h t t p : / / s c h e m a s . m i c r o s o f t . c o m / o f f i c e / d r a w i n g / 2 0 1 0 / m a i n "   i d = " { 8 A 7 9 B 7 F 4 - B 5 C 9 - 4 E 0 F - 9 0 8 0 - 0 6 E 0 E 5 4 9 2 5 1 3 } " / > < / a : e x t > < / a : e x t L s t > < / p : c N v P r > < p : c N v S p P r / > < p : n v P r / > < / p : n v S p P r > < p : s p P r > < a : x f r m   r o t = " 0 " > < a : o f f   x = " 6 2 7 7 6 1 9 "   y = " 3 7 4 6 8 0 5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7 8 "   n a m e = " T e a r d r o p   3 " > < a : e x t L s t > < a : e x t   u r i = " { E 4 D 4 B 2 2 0 - 3 3 B 6 - 4 2 4 4 - A 5 F 9 - 4 8 0 3 4 A F 5 F B F 2 } " > < a 1 6 : c r e a t i o n I d   x m l n s : a 1 6 = " h t t p : / / s c h e m a s . m i c r o s o f t . c o m / o f f i c e / d r a w i n g / 2 0 1 0 / m a i n "   i d = " { 0 D 9 2 9 4 2 B - 2 0 9 7 - 4 7 0 8 - B 1 B F - 6 E 6 6 F B 1 1 6 F C 8 } " / > < / a : e x t > < / a : e x t L s t > < / p : c N v P r > < p : c N v S p P r / > < p : n v P r / > < / p : n v S p P r > < p : s p P r > < a : x f r m   f l i p H = " t r u e "   f l i p V = " t r u e "   r o t = " 5 4 0 0 0 0 0 " > < a : o f f   x = " 8 1 2 7 8 5 2 "   y = " 3 4 9 0 4 8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7 9 "   n a m e = " O v a l   1 9 3 3 " > < a : e x t L s t > < a : e x t   u r i = " { E C B A B B 9 6 - 2 2 3 0 - 4 8 E 0 - 9 4 6 D - A 4 5 B 2 5 0 B 3 9 B F } " > < a 1 6 : c r e a t i o n I d   x m l n s : a 1 6 = " h t t p : / / s c h e m a s . m i c r o s o f t . c o m / o f f i c e / d r a w i n g / 2 0 1 0 / m a i n "   i d = " { C 8 8 1 9 6 A C - 4 5 5 4 - 4 9 8 2 - B E 6 4 - 3 4 8 D 7 7 F B A C C A } " / > < / a : e x t > < / a : e x t L s t > < / p : c N v P r > < p : c N v S p P r / > < p : n v P r / > < / p : n v S p P r > < p : s p P r > < a : x f r m   r o t = " 0 " > < a : o f f   x = " 8 8 0 6 2 5 9 "   y = " 3 7 4 6 8 0 5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8 0 "   n a m e = " T e a r d r o p   3 " > < a : e x t L s t > < a : e x t   u r i = " { 2 0 8 B 3 B 0 6 - 6 9 0 E - 4 8 5 1 - B F F E - 4 1 F D D D 7 2 5 F D D } " > < a 1 6 : c r e a t i o n I d   x m l n s : a 1 6 = " h t t p : / / s c h e m a s . m i c r o s o f t . c o m / o f f i c e / d r a w i n g / 2 0 1 0 / m a i n "   i d = " { 4 1 F D D 6 0 4 - 2 1 A 2 - 4 B C B - B E 8 6 - 9 3 F B A 2 A 6 B 8 B 8 } " / > < / a : e x t > < / a : e x t L s t > < / p : c N v P r > < p : c N v S p P r / > < p : n v P r / > < / p : n v S p P r > < p : s p P r > < a : x f r m   f l i p H = " t r u e "   f l i p V = " t r u e "   r o t = " 5 4 0 0 0 0 0 " > < a : o f f   x = " 7 2 8 5 3 1 2 "   y = " 3 4 9 0 4 8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8 1 "   n a m e = " O v a l   1 9 3 5 " > < a : e x t L s t > < a : e x t   u r i = " { D B D 7 8 A 0 B - 8 7 1 9 - 4 8 C 8 - 8 D B B - 7 E 6 F 4 E A A 4 2 9 E } " > < a 1 6 : c r e a t i o n I d   x m l n s : a 1 6 = " h t t p : / / s c h e m a s . m i c r o s o f t . c o m / o f f i c e / d r a w i n g / 2 0 1 0 / m a i n "   i d = " { D 9 F 8 7 9 B 3 - 4 2 4 A - 4 0 7 4 - 9 4 5 7 - A 7 F 7 C 5 D F 7 3 E B } " / > < / a : e x t > < / a : e x t L s t > < / p : c N v P r > < p : c N v S p P r / > < p : n v P r / > < / p : n v S p P r > < p : s p P r > < a : x f r m   r o t = " 0 " > < a : o f f   x = " 7 9 6 3 3 7 9 "   y = " 3 7 4 6 8 0 5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8 2 "   n a m e = " T e a r d r o p   3 " > < a : e x t L s t > < a : e x t   u r i = " { 9 C 9 2 0 7 C 4 - 0 E 7 A - 4 0 2 4 - A 7 0 4 - 2 0 F C 9 2 E A 1 B 1 4 } " > < a 1 6 : c r e a t i o n I d   x m l n s : a 1 6 = " h t t p : / / s c h e m a s . m i c r o s o f t . c o m / o f f i c e / d r a w i n g / 2 0 1 0 / m a i n "   i d = " { 9 F 3 0 2 0 5 6 - C B 0 E - 4 5 D 9 - B F E 2 - 7 1 6 4 C 3 B 9 5 2 F E } " / > < / a : e x t > < / a : e x t L s t > < / p : c N v P r > < p : c N v S p P r / > < p : n v P r / > < / p : n v S p P r > < p : s p P r > < a : x f r m   f l i p H = " t r u e "   f l i p V = " t r u e "   r o t = " 5 4 0 0 0 0 0 " > < a : o f f   x = " 9 8 1 2 9 3 3 "   y = " 3 4 9 0 4 8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8 3 "   n a m e = " O v a l   1 9 3 7 " > < a : e x t L s t > < a : e x t   u r i = " { 8 A F 9 9 6 F F - 9 2 3 B - 4 E D C - B 6 0 8 - 0 E 6 E 4 1 C C 5 F C 4 } " > < a 1 6 : c r e a t i o n I d   x m l n s : a 1 6 = " h t t p : / / s c h e m a s . m i c r o s o f t . c o m / o f f i c e / d r a w i n g / 2 0 1 0 / m a i n "   i d = " { 7 1 A 2 6 5 4 4 - 3 9 A 1 - 4 7 6 D - 8 C D 0 - 4 C 6 5 1 0 1 C C B 1 C } " / > < / a : e x t > < / a : e x t L s t > < / p : c N v P r > < p : c N v S p P r / > < p : n v P r / > < / p : n v S p P r > < p : s p P r > < a : x f r m   r o t = " 0 " > < a : o f f   x = " 1 0 4 9 2 0 1 9 "   y = " 3 7 4 6 8 0 5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8 4 "   n a m e = " T e a r d r o p   3 " > < a : e x t L s t > < a : e x t   u r i = " { 5 0 A A 2 4 A 7 - 2 4 9 7 - 4 9 E 6 - 9 E C 5 - 0 B B E 6 8 A E D 6 9 2 } " > < a 1 6 : c r e a t i o n I d   x m l n s : a 1 6 = " h t t p : / / s c h e m a s . m i c r o s o f t . c o m / o f f i c e / d r a w i n g / 2 0 1 0 / m a i n "   i d = " { 1 9 8 7 1 B 4 6 - 7 F 8 4 - 4 E 0 E - B 7 3 1 - A 6 1 7 D D 3 4 7 C 7 2 } " / > < / a : e x t > < / a : e x t L s t > < / p : c N v P r > < p : c N v S p P r / > < p : n v P r / > < / p : n v S p P r > < p : s p P r > < a : x f r m   f l i p H = " t r u e "   f l i p V = " t r u e "   r o t = " 5 4 0 0 0 0 0 " > < a : o f f   x = " 8 9 7 0 3 9 2 "   y = " 3 4 9 0 4 8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8 5 "   n a m e = " O v a l   1 9 3 9 " > < a : e x t L s t > < a : e x t   u r i = " { 7 1 F 4 5 A B 5 - 7 B C 8 - 4 5 D 5 - 8 2 6 5 - 9 4 5 3 3 7 0 4 B 2 2 7 } " > < a 1 6 : c r e a t i o n I d   x m l n s : a 1 6 = " h t t p : / / s c h e m a s . m i c r o s o f t . c o m / o f f i c e / d r a w i n g / 2 0 1 0 / m a i n "   i d = " { C 6 C 2 0 A 9 0 - 2 E C 7 - 4 6 7 3 - A 7 6 1 - 1 2 8 D A 2 2 E E E 0 F } " / > < / a : e x t > < / a : e x t L s t > < / p : c N v P r > < p : c N v S p P r / > < p : n v P r / > < / p : n v S p P r > < p : s p P r > < a : x f r m   r o t = " 0 " > < a : o f f   x = " 9 6 4 9 1 3 9 "   y = " 3 7 4 6 8 0 5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8 6 "   n a m e = " T e a r d r o p   3 " > < a : e x t L s t > < a : e x t   u r i = " { 6 5 8 0 A 0 9 3 - A 8 C 9 - 4 F 4 9 - A 1 7 9 - 4 D E B 0 D E D 7 F 7 0 } " > < a 1 6 : c r e a t i o n I d   x m l n s : a 1 6 = " h t t p : / / s c h e m a s . m i c r o s o f t . c o m / o f f i c e / d r a w i n g / 2 0 1 0 / m a i n "   i d = " { F D A 7 4 4 7 3 - C 9 0 3 - 4 3 0 E - 8 6 A B - A C 3 3 D 8 1 0 E E 6 2 } " / > < / a : e x t > < / a : e x t L s t > < / p : c N v P r > < p : c N v S p P r / > < p : n v P r / > < / p : n v S p P r > < p : s p P r > < a : x f r m   f l i p H = " t r u e "   f l i p V = " t r u e "   r o t = " 5 4 0 0 0 0 0 " > < a : o f f   x = " 1 1 4 9 8 0 1 1 "   y = " 3 4 9 0 4 8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8 7 "   n a m e = " T e a r d r o p   3 " > < a : e x t L s t > < a : e x t   u r i = " { F 9 C 3 2 0 F A - 2 5 8 E - 4 5 8 B - B D 9 3 - 3 E 0 3 F C A B 7 0 C 3 } " > < a 1 6 : c r e a t i o n I d   x m l n s : a 1 6 = " h t t p : / / s c h e m a s . m i c r o s o f t . c o m / o f f i c e / d r a w i n g / 2 0 1 0 / m a i n "   i d = " { 7 4 7 F 2 4 5 0 - 4 F 4 5 - 4 8 2 A - B 2 A 5 - 8 3 6 5 C 9 8 F A 7 8 C } " / > < / a : e x t > < / a : e x t L s t > < / p : c N v P r > < p : c N v S p P r / > < p : n v P r / > < / p : n v S p P r > < p : s p P r > < a : x f r m   f l i p H = " t r u e "   f l i p V = " t r u e "   r o t = " 5 4 0 0 0 0 0 " > < a : o f f   x = " 1 0 6 5 5 4 7 2 "   y = " 3 4 9 0 4 8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8 8 "   n a m e = " O v a l   1 9 4 2 " > < a : e x t L s t > < a : e x t   u r i = " { A 2 5 0 8 0 C 9 - F 3 3 0 - 4 4 4 C - 9 E 6 7 - 7 7 8 7 A 2 4 D 4 1 1 5 } " > < a 1 6 : c r e a t i o n I d   x m l n s : a 1 6 = " h t t p : / / s c h e m a s . m i c r o s o f t . c o m / o f f i c e / d r a w i n g / 2 0 1 0 / m a i n "   i d = " { 6 D 1 C 1 D F 6 - 3 A 1 C - 4 A F 6 - 9 4 F 6 - 0 0 2 A 6 F A 0 5 C 7 A } " / > < / a : e x t > < / a : e x t L s t > < / p : c N v P r > < p : c N v S p P r / > < p : n v P r / > < / p : n v S p P r > < p : s p P r > < a : x f r m   r o t = " 0 " > < a : o f f   x = " 1 1 3 3 4 8 9 9 "   y = " 3 7 4 6 8 0 5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3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8 9 "   n a m e = " T e a r d r o p   3 " > < a : e x t L s t > < a : e x t   u r i = " { E C 3 7 B 6 0 C - 1 B B A - 4 9 6 A - 8 8 F E - 9 6 6 8 C 3 A 0 1 8 2 2 } " > < a 1 6 : c r e a t i o n I d   x m l n s : a 1 6 = " h t t p : / / s c h e m a s . m i c r o s o f t . c o m / o f f i c e / d r a w i n g / 2 0 1 0 / m a i n "   i d = " { 7 E 5 1 6 7 8 2 - 2 A 4 9 - 4 5 1 4 - B A 5 6 - E 1 7 4 F 9 B 7 9 8 8 6 } " / > < / a : e x t > < / a : e x t L s t > < / p : c N v P r > < p : c N v S p P r / > < p : n v P r / > < / p : n v S p P r > < p : s p P r > < a : x f r m   f l i p H = " t r u e "   f l i p V = " t r u e "   r o t = " 5 4 0 0 0 0 0 " > < a : o f f   x = " 5 4 4 9 9 2 "   y = " 3 4 9 0 4 8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9 0 "   n a m e = " O v a l   1 9 4 4 " > < a : e x t L s t > < a : e x t   u r i = " { E B A 4 E B 4 F - E 6 A 7 - 4 C F 0 - A B 5 6 - B F 9 C 5 3 9 A 8 1 0 5 } " > < a 1 6 : c r e a t i o n I d   x m l n s : a 1 6 = " h t t p : / / s c h e m a s . m i c r o s o f t . c o m / o f f i c e / d r a w i n g / 2 0 1 0 / m a i n "   i d = " { D F C 6 C 0 4 3 - 5 A 8 6 - 4 C 7 A - A A F 3 - 9 5 4 F 7 D 2 8 1 7 2 A } " / > < / a : e x t > < / a : e x t L s t > < / p : c N v P r > < p : c N v S p P r / > < p : n v P r / > < / p : n v S p P r > < p : s p P r > < a : x f r m   r o t = " 0 " > < a : o f f   x = " 6 6 6 4 5 1 0 "   y = " 3 7 1 2 6 4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9 1 "   n a m e = " O v a l   1 9 4 5 " > < a : e x t L s t > < a : e x t   u r i = " { A 4 5 2 D 8 E 9 - B 8 A 2 - 4 D 7 7 - 9 A 0 D - A 0 F 8 3 F B 4 4 9 0 D } " > < a 1 6 : c r e a t i o n I d   x m l n s : a 1 6 = " h t t p : / / s c h e m a s . m i c r o s o f t . c o m / o f f i c e / d r a w i n g / 2 0 1 0 / m a i n "   i d = " { D 8 F 4 1 D C 0 - 5 2 1 7 - 4 1 E 3 - 9 C 2 F - 0 5 0 9 7 3 A 8 D A 6 2 } " / > < / a : e x t > < / a : e x t L s t > < / p : c N v P r > < p : c N v S p P r / > < p : n v P r / > < / p : n v S p P r > < p : s p P r > < a : x f r m   r o t = " 0 " > < a : o f f   x = " 7 6 6 7 3 1 "   y = " 3 7 1 2 6 4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9 2 "   n a m e = " O v a l   1 9 4 6 " > < a : e x t L s t > < a : e x t   u r i = " { 9 1 F A 8 B A 6 - 5 1 9 6 - 4 0 E 5 - B 4 9 A - E 0 3 E 0 4 D 0 8 6 2 E } " > < a 1 6 : c r e a t i o n I d   x m l n s : a 1 6 = " h t t p : / / s c h e m a s . m i c r o s o f t . c o m / o f f i c e / d r a w i n g / 2 0 1 0 / m a i n "   i d = " { 5 2 7 8 B 6 D 3 - 6 5 6 D - 4 3 7 2 - 9 D 0 3 - 8 A E F E C 1 4 B 3 8 8 } " / > < / a : e x t > < / a : e x t L s t > < / p : c N v P r > < p : c N v S p P r / > < p : n v P r / > < / p : n v S p P r > < p : s p P r > < a : x f r m   r o t = " 0 " > < a : o f f   x = " 1 6 0 9 2 7 1 "   y = " 3 7 1 2 6 4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9 3 "   n a m e = " O v a l   1 9 4 7 " > < a : e x t L s t > < a : e x t   u r i = " { 6 7 9 8 9 0 1 4 - 4 6 A B - 4 F 3 3 - B 1 8 1 - F 4 7 5 6 6 0 4 7 E 1 5 } " > < a 1 6 : c r e a t i o n I d   x m l n s : a 1 6 = " h t t p : / / s c h e m a s . m i c r o s o f t . c o m / o f f i c e / d r a w i n g / 2 0 1 0 / m a i n "   i d = " { 4 3 0 C A 3 6 9 - B 5 0 5 - 4 0 C 5 - A B C 8 - 6 9 B 1 3 C F 8 C 8 F 5 } " / > < / a : e x t > < / a : e x t L s t > < / p : c N v P r > < p : c N v S p P r / > < p : n v P r / > < / p : n v S p P r > < p : s p P r > < a : x f r m   r o t = " 0 " > < a : o f f   x = " 2 4 5 1 8 1 0 "   y = " 3 7 1 2 6 4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9 4 "   n a m e = " O v a l   1 9 4 8 " > < a : e x t L s t > < a : e x t   u r i = " { 5 C 9 A C 5 3 3 - E D C C - 4 6 0 4 - B 1 8 B - 4 2 B 1 E 4 4 3 7 F 7 4 } " > < a 1 6 : c r e a t i o n I d   x m l n s : a 1 6 = " h t t p : / / s c h e m a s . m i c r o s o f t . c o m / o f f i c e / d r a w i n g / 2 0 1 0 / m a i n "   i d = " { 6 D 7 8 5 4 F 9 - 6 F B A - 4 7 A 6 - 8 3 2 2 - 0 4 0 7 2 B E E 1 7 9 3 } " / > < / a : e x t > < / a : e x t L s t > < / p : c N v P r > < p : c N v S p P r / > < p : n v P r / > < / p : n v S p P r > < p : s p P r > < a : x f r m   r o t = " 0 " > < a : o f f   x = " 3 2 9 4 3 5 1 "   y = " 3 7 1 2 6 4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9 5 "   n a m e = " O v a l   1 9 4 9 " > < a : e x t L s t > < a : e x t   u r i = " { 7 9 F 0 6 8 E 2 - B 3 3 A - 4 0 5 9 - 9 3 C 1 - 7 8 6 E C C F C 1 2 D 8 } " > < a 1 6 : c r e a t i o n I d   x m l n s : a 1 6 = " h t t p : / / s c h e m a s . m i c r o s o f t . c o m / o f f i c e / d r a w i n g / 2 0 1 0 / m a i n "   i d = " { 9 5 B 3 1 A 1 2 - 2 A 8 F - 4 4 B 4 - 8 2 1 B - B F 4 9 2 8 0 3 7 8 C E } " / > < / a : e x t > < / a : e x t L s t > < / p : c N v P r > < p : c N v S p P r / > < p : n v P r / > < / p : n v S p P r > < p : s p P r > < a : x f r m   r o t = " 0 " > < a : o f f   x = " 4 1 3 6 8 9 1 "   y = " 3 7 1 2 6 4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9 6 "   n a m e = " O v a l   1 9 5 0 " > < a : e x t L s t > < a : e x t   u r i = " { 9 3 9 8 3 7 B 4 - 6 9 F 0 - 4 0 3 9 - 8 1 9 2 - 6 4 7 0 7 E 6 2 6 A 6 2 } " > < a 1 6 : c r e a t i o n I d   x m l n s : a 1 6 = " h t t p : / / s c h e m a s . m i c r o s o f t . c o m / o f f i c e / d r a w i n g / 2 0 1 0 / m a i n "   i d = " { 5 A F D F E B 1 - 4 F B F - 4 D F C - A D 9 5 - 5 4 F 6 2 2 3 2 E 1 4 1 } " / > < / a : e x t > < / a : e x t L s t > < / p : c N v P r > < p : c N v S p P r / > < p : n v P r / > < / p : n v S p P r > < p : s p P r > < a : x f r m   r o t = " 0 " > < a : o f f   x = " 4 9 7 9 4 3 1 "   y = " 3 7 1 2 6 4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9 7 "   n a m e = " O v a l   1 9 5 1 " > < a : e x t L s t > < a : e x t   u r i = " { 2 6 7 3 8 B E 3 - 3 D 0 7 - 4 C 9 B - B 3 2 C - 8 3 3 E 3 7 3 4 5 0 A B } " > < a 1 6 : c r e a t i o n I d   x m l n s : a 1 6 = " h t t p : / / s c h e m a s . m i c r o s o f t . c o m / o f f i c e / d r a w i n g / 2 0 1 0 / m a i n "   i d = " { 6 C 3 9 3 A 2 0 - F 9 3 B - 4 3 8 2 - 9 D 2 1 - 3 2 C 8 9 E 4 8 D A 7 3 } " / > < / a : e x t > < / a : e x t L s t > < / p : c N v P r > < p : c N v S p P r / > < p : n v P r / > < / p : n v S p P r > < p : s p P r > < a : x f r m   r o t = " 0 " > < a : o f f   x = " 5 8 2 1 9 7 0 "   y = " 3 7 1 2 6 4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9 8 "   n a m e = " O v a l   1 9 5 2 " > < a : e x t L s t > < a : e x t   u r i = " { C 4 C 4 1 4 9 A - C B A 4 - 4 2 4 D - B A 1 F - 0 A 9 0 4 1 8 9 2 8 6 2 } " > < a 1 6 : c r e a t i o n I d   x m l n s : a 1 6 = " h t t p : / / s c h e m a s . m i c r o s o f t . c o m / o f f i c e / d r a w i n g / 2 0 1 0 / m a i n "   i d = " { 5 D 7 A 3 A D 5 - 8 C 2 C - 4 1 8 6 - B B F A - 9 7 F B 1 0 F 1 2 4 A 3 } " / > < / a : e x t > < / a : e x t L s t > < / p : c N v P r > < p : c N v S p P r / > < p : n v P r / > < / p : n v S p P r > < p : s p P r > < a : x f r m   r o t = " 0 " > < a : o f f   x = " 8 3 4 9 5 9 0 "   y = " 3 7 1 2 6 4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9 9 "   n a m e = " O v a l   1 9 5 3 " > < a : e x t L s t > < a : e x t   u r i = " { 7 2 1 E E D E 8 - 0 2 E 9 - 4 1 2 4 - B 6 6 2 - 1 E 0 E 9 3 3 0 1 F 2 1 } " > < a 1 6 : c r e a t i o n I d   x m l n s : a 1 6 = " h t t p : / / s c h e m a s . m i c r o s o f t . c o m / o f f i c e / d r a w i n g / 2 0 1 0 / m a i n "   i d = " { A 0 8 0 E 9 8 4 - 8 1 9 8 - 4 8 B 7 - A 7 3 A - D 5 2 A F 1 2 D A 9 2 E } " / > < / a : e x t > < / a : e x t L s t > < / p : c N v P r > < p : c N v S p P r / > < p : n v P r / > < / p : n v S p P r > < p : s p P r > < a : x f r m   r o t = " 0 " > < a : o f f   x = " 7 5 0 7 0 5 1 "   y = " 3 7 1 2 6 4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0 0 "   n a m e = " O v a l   1 9 5 4 " > < a : e x t L s t > < a : e x t   u r i = " { 5 0 7 9 4 3 6 A - B 5 0 5 - 4 5 4 9 - A 1 A 1 - 9 9 4 7 4 5 4 7 F E A 7 } " > < a 1 6 : c r e a t i o n I d   x m l n s : a 1 6 = " h t t p : / / s c h e m a s . m i c r o s o f t . c o m / o f f i c e / d r a w i n g / 2 0 1 0 / m a i n "   i d = " { 3 7 F 6 7 E F 7 - 6 A D 4 - 4 E 4 D - B C 7 D - 3 7 5 E 2 D 4 E 3 1 7 1 } " / > < / a : e x t > < / a : e x t L s t > < / p : c N v P r > < p : c N v S p P r / > < p : n v P r / > < / p : n v S p P r > < p : s p P r > < a : x f r m   r o t = " 0 " > < a : o f f   x = " 1 0 0 3 4 6 7 1 "   y = " 3 7 1 2 6 4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0 1 "   n a m e = " O v a l   1 9 5 5 " > < a : e x t L s t > < a : e x t   u r i = " { 9 B 3 5 6 2 0 2 - 1 8 B B - 4 5 B 0 - 9 D F 3 - 1 B B D 0 5 A D 4 C 7 9 } " > < a 1 6 : c r e a t i o n I d   x m l n s : a 1 6 = " h t t p : / / s c h e m a s . m i c r o s o f t . c o m / o f f i c e / d r a w i n g / 2 0 1 0 / m a i n "   i d = " { 0 C 8 1 0 A C 7 - B B 6 5 - 4 E 4 7 - 8 C 1 C - 7 8 5 A 9 F B 9 3 0 F 1 } " / > < / a : e x t > < / a : e x t L s t > < / p : c N v P r > < p : c N v S p P r / > < p : n v P r / > < / p : n v S p P r > < p : s p P r > < a : x f r m   r o t = " 0 " > < a : o f f   x = " 9 1 9 2 1 3 1 "   y = " 3 7 1 2 6 4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0 2 "   n a m e = " O v a l   1 9 5 6 " > < a : e x t L s t > < a : e x t   u r i = " { 4 6 7 A A 4 B 9 - D 8 A 9 - 4 7 E E - A A D 6 - 6 C A 8 F 2 2 2 2 F 0 E } " > < a 1 6 : c r e a t i o n I d   x m l n s : a 1 6 = " h t t p : / / s c h e m a s . m i c r o s o f t . c o m / o f f i c e / d r a w i n g / 2 0 1 0 / m a i n "   i d = " { 9 2 7 4 8 6 2 0 - 8 3 2 2 - 4 7 F F - 8 C 4 8 - 7 7 3 7 C A F 7 F 7 F 5 } " / > < / a : e x t > < / a : e x t L s t > < / p : c N v P r > < p : c N v S p P r / > < p : n v P r / > < / p : n v S p P r > < p : s p P r > < a : x f r m   r o t = " 0 " > < a : o f f   x = " 1 1 7 1 9 7 4 9 "   y = " 3 7 1 2 6 4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0 3 "   n a m e = " O v a l   1 9 5 7 " > < a : e x t L s t > < a : e x t   u r i = " { 6 5 D 8 A D 5 B - 3 7 B 3 - 4 0 1 B - 8 3 D 4 - C 2 2 4 C 3 E 3 6 A 9 8 } " > < a 1 6 : c r e a t i o n I d   x m l n s : a 1 6 = " h t t p : / / s c h e m a s . m i c r o s o f t . c o m / o f f i c e / d r a w i n g / 2 0 1 0 / m a i n "   i d = " { 7 0 2 4 A A C B - 6 7 5 B - 4 D B A - B F A 9 - C 7 A C 9 3 7 5 2 A D 9 } " / > < / a : e x t > < / a : e x t L s t > < / p : c N v P r > < p : c N v S p P r / > < p : n v P r / > < / p : n v S p P r > < p : s p P r > < a : x f r m   r o t = " 0 " > < a : o f f   x = " 1 0 8 7 7 2 1 1 "   y = " 3 7 1 2 6 4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0 4 "   n a m e = " T e a r d r o p   3 " > < a : e x t L s t > < a : e x t   u r i = " { D 9 3 3 3 5 1 D - D 8 1 C - 4 4 5 D - 8 B F 6 - 6 4 3 6 D 3 9 4 2 4 A D } " > < a 1 6 : c r e a t i o n I d   x m l n s : a 1 6 = " h t t p : / / s c h e m a s . m i c r o s o f t . c o m / o f f i c e / d r a w i n g / 2 0 1 0 / m a i n "   i d = " { 6 9 9 2 8 1 4 C - B 5 0 A - 4 8 C F - A 8 B 1 - E 0 B 5 1 B 1 3 F 1 5 F } " / > < / a : e x t > < / a : e x t L s t > < / p : c N v P r > < p : c N v S p P r / > < p : n v P r / > < / p : n v S p P r > < p : s p P r > < a : x f r m   f l i p H = " t r u e "   f l i p V = " t r u e "   r o t = " 5 4 0 0 0 0 0 " > < a : o f f   x = " 6 0 2 1 1 8 2 "   y = " 3 9 1 4 5 8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0 5 "   n a m e = " T e a r d r o p   3 " > < a : e x t L s t > < a : e x t   u r i = " { A A 4 8 5 3 7 7 - 0 C F F - 4 2 B 0 - B 4 9 E - 0 A 3 8 3 1 8 2 7 4 8 5 } " > < a 1 6 : c r e a t i o n I d   x m l n s : a 1 6 = " h t t p : / / s c h e m a s . m i c r o s o f t . c o m / o f f i c e / d r a w i n g / 2 0 1 0 / m a i n "   i d = " { A 6 5 8 0 A B 5 - C 5 C 2 - 4 2 0 E - 9 B B B - D C C C 9 F 3 A 6 7 C 3 } " / > < / a : e x t > < / a : e x t L s t > < / p : c N v P r > < p : c N v S p P r / > < p : n v P r / > < / p : n v S p P r > < p : s p P r > < a : x f r m   f l i p H = " t r u e "   f l i p V = " t r u e "   r o t = " 5 4 0 0 0 0 0 " > < a : o f f   x = " 9 6 5 9 4 2 "   y = " 3 9 1 4 5 8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0 6 "   n a m e = " T e a r d r o p   3 " > < a : e x t L s t > < a : e x t   u r i = " { A E E 2 4 2 B 9 - 4 A 2 B - 4 C 4 6 - B 3 D 6 - 3 5 6 3 7 3 4 B C 4 3 1 } " > < a 1 6 : c r e a t i o n I d   x m l n s : a 1 6 = " h t t p : / / s c h e m a s . m i c r o s o f t . c o m / o f f i c e / d r a w i n g / 2 0 1 0 / m a i n "   i d = " { 5 4 5 3 D 2 7 8 - E B A 6 - 4 8 D 7 - 9 9 1 3 - 9 5 A 1 6 D 0 D 3 6 4 E } " / > < / a : e x t > < / a : e x t L s t > < / p : c N v P r > < p : c N v S p P r / > < p : n v P r / > < / p : n v S p P r > < p : s p P r > < a : x f r m   f l i p H = " t r u e "   f l i p V = " t r u e "   r o t = " 5 4 0 0 0 0 0 " > < a : o f f   x = " 1 8 0 8 4 8 2 "   y = " 3 9 1 4 5 8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0 7 "   n a m e = " T e a r d r o p   3 " > < a : e x t L s t > < a : e x t   u r i = " { 3 6 C 4 A C 5 2 - 5 7 D 4 - 4 7 F 7 - 9 7 6 8 - 4 D 2 E 8 F 1 E C 9 2 1 } " > < a 1 6 : c r e a t i o n I d   x m l n s : a 1 6 = " h t t p : / / s c h e m a s . m i c r o s o f t . c o m / o f f i c e / d r a w i n g / 2 0 1 0 / m a i n "   i d = " { 0 0 B 3 1 C 0 0 - D 9 3 3 - 4 7 B 9 - 8 1 B F - 7 0 7 C 3 6 E 4 3 3 8 0 } " / > < / a : e x t > < / a : e x t L s t > < / p : c N v P r > < p : c N v S p P r / > < p : n v P r / > < / p : n v S p P r > < p : s p P r > < a : x f r m   f l i p H = " t r u e "   f l i p V = " t r u e "   r o t = " 5 4 0 0 0 0 0 " > < a : o f f   x = " 2 6 5 1 0 2 1 "   y = " 3 9 1 4 5 8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0 8 "   n a m e = " T e a r d r o p   3 " > < a : e x t L s t > < a : e x t   u r i = " { 5 B D 0 6 3 A 2 - 2 2 2 E - 4 9 7 A - B 2 D E - 4 E 0 F 8 2 8 5 F 6 5 8 } " > < a 1 6 : c r e a t i o n I d   x m l n s : a 1 6 = " h t t p : / / s c h e m a s . m i c r o s o f t . c o m / o f f i c e / d r a w i n g / 2 0 1 0 / m a i n "   i d = " { E 7 2 D 1 C F 4 - D 3 6 8 - 4 9 7 6 - 9 0 E 9 - 9 3 7 2 1 5 C 9 D 8 F 8 } " / > < / a : e x t > < / a : e x t L s t > < / p : c N v P r > < p : c N v S p P r / > < p : n v P r / > < / p : n v S p P r > < p : s p P r > < a : x f r m   f l i p H = " t r u e "   f l i p V = " t r u e "   r o t = " 5 4 0 0 0 0 0 " > < a : o f f   x = " 3 4 9 3 5 6 1 "   y = " 3 9 1 4 5 8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0 9 "   n a m e = " T e a r d r o p   3 " > < a : e x t L s t > < a : e x t   u r i = " { D 4 C 5 F 8 1 B - 3 E 3 1 - 4 4 5 8 - 9 1 2 B - 7 6 B 8 7 7 3 8 8 C 0 D } " > < a 1 6 : c r e a t i o n I d   x m l n s : a 1 6 = " h t t p : / / s c h e m a s . m i c r o s o f t . c o m / o f f i c e / d r a w i n g / 2 0 1 0 / m a i n "   i d = " { D D B 9 B E B 0 - A F C C - 4 3 0 B - B 7 C F - A 1 7 5 2 4 1 3 4 2 0 E } " / > < / a : e x t > < / a : e x t L s t > < / p : c N v P r > < p : c N v S p P r / > < p : n v P r / > < / p : n v S p P r > < p : s p P r > < a : x f r m   f l i p H = " t r u e "   f l i p V = " t r u e "   r o t = " 5 4 0 0 0 0 0 " > < a : o f f   x = " 4 3 3 6 1 0 2 "   y = " 3 9 1 4 5 8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1 0 "   n a m e = " T e a r d r o p   3 " > < a : e x t L s t > < a : e x t   u r i = " { F E D 0 C 5 2 7 - 8 A 1 0 - 4 5 9 F - B C 7 F - A 1 E 9 4 2 7 D 1 5 2 7 } " > < a 1 6 : c r e a t i o n I d   x m l n s : a 1 6 = " h t t p : / / s c h e m a s . m i c r o s o f t . c o m / o f f i c e / d r a w i n g / 2 0 1 0 / m a i n "   i d = " { C C B 9 3 3 9 7 - 0 3 1 8 - 4 7 3 1 - 9 B 3 7 - 5 7 2 4 3 E 9 0 A B 6 9 } " / > < / a : e x t > < / a : e x t L s t > < / p : c N v P r > < p : c N v S p P r / > < p : n v P r / > < / p : n v S p P r > < p : s p P r > < a : x f r m   f l i p H = " t r u e "   f l i p V = " t r u e "   r o t = " 5 4 0 0 0 0 0 " > < a : o f f   x = " 5 1 7 8 6 4 2 "   y = " 3 9 1 4 5 8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1 1 "   n a m e = " T e a r d r o p   3 " > < a : e x t L s t > < a : e x t   u r i = " { 1 7 8 2 D 0 C 9 - 7 7 4 5 - 4 2 3 A - 9 0 8 F - 6 4 F D 7 9 8 7 2 0 1 E } " > < a 1 6 : c r e a t i o n I d   x m l n s : a 1 6 = " h t t p : / / s c h e m a s . m i c r o s o f t . c o m / o f f i c e / d r a w i n g / 2 0 1 0 / m a i n "   i d = " { 4 2 8 1 1 2 E 3 - 8 3 5 3 - 4 D C 4 - B C D A - 8 0 C 5 2 5 D C 9 C 5 8 } " / > < / a : e x t > < / a : e x t L s t > < / p : c N v P r > < p : c N v S p P r / > < p : n v P r / > < / p : n v S p P r > < p : s p P r > < a : x f r m   f l i p H = " t r u e "   f l i p V = " t r u e "   r o t = " 5 4 0 0 0 0 0 " > < a : o f f   x = " 7 7 0 6 2 6 2 "   y = " 3 9 1 4 5 8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1 2 "   n a m e = " T e a r d r o p   3 " > < a : e x t L s t > < a : e x t   u r i = " { C 6 9 C 8 3 3 D - B 6 A 5 - 4 7 1 5 - B 8 5 B - 4 6 6 A 3 E 5 6 A 4 B D } " > < a 1 6 : c r e a t i o n I d   x m l n s : a 1 6 = " h t t p : / / s c h e m a s . m i c r o s o f t . c o m / o f f i c e / d r a w i n g / 2 0 1 0 / m a i n "   i d = " { 1 F C 1 8 8 6 E - 3 4 8 4 - 4 9 3 A - A D 5 F - A 2 5 E C D 3 0 A 5 A 7 } " / > < / a : e x t > < / a : e x t L s t > < / p : c N v P r > < p : c N v S p P r / > < p : n v P r / > < / p : n v S p P r > < p : s p P r > < a : x f r m   f l i p H = " t r u e "   f l i p V = " t r u e "   r o t = " 5 4 0 0 0 0 0 " > < a : o f f   x = " 6 8 6 3 7 2 2 "   y = " 3 9 1 4 5 8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1 3 "   n a m e = " T e a r d r o p   3 " > < a : e x t L s t > < a : e x t   u r i = " { 9 1 C 9 6 D 5 E - 0 6 5 1 - 4 1 3 3 - B E 4 3 - D D 4 2 F D A 3 E 4 B B } " > < a 1 6 : c r e a t i o n I d   x m l n s : a 1 6 = " h t t p : / / s c h e m a s . m i c r o s o f t . c o m / o f f i c e / d r a w i n g / 2 0 1 0 / m a i n "   i d = " { 1 1 1 7 5 0 1 4 - 7 A C 5 - 4 6 3 F - 8 F F 5 - D 7 7 9 A 8 E C D 3 7 E } " / > < / a : e x t > < / a : e x t L s t > < / p : c N v P r > < p : c N v S p P r / > < p : n v P r / > < / p : n v S p P r > < p : s p P r > < a : x f r m   f l i p H = " t r u e "   f l i p V = " t r u e "   r o t = " 5 4 0 0 0 0 0 " > < a : o f f   x = " 9 3 9 1 3 4 2 "   y = " 3 9 1 4 5 8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1 4 "   n a m e = " T e a r d r o p   3 " > < a : e x t L s t > < a : e x t   u r i = " { C 9 A C 0 D 1 8 - C 9 A 6 - 4 8 1 C - 8 A D 6 - E 4 3 9 B 5 7 6 2 D 1 4 } " > < a 1 6 : c r e a t i o n I d   x m l n s : a 1 6 = " h t t p : / / s c h e m a s . m i c r o s o f t . c o m / o f f i c e / d r a w i n g / 2 0 1 0 / m a i n "   i d = " { C 4 E 7 0 E 7 9 - 8 F A 9 - 4 6 B F - 8 A 9 8 - D 4 C C 6 8 0 5 7 F B D } " / > < / a : e x t > < / a : e x t L s t > < / p : c N v P r > < p : c N v S p P r / > < p : n v P r / > < / p : n v S p P r > < p : s p P r > < a : x f r m   f l i p H = " t r u e "   f l i p V = " t r u e "   r o t = " 5 4 0 0 0 0 0 " > < a : o f f   x = " 8 5 4 8 8 0 3 "   y = " 3 9 1 4 5 8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1 5 "   n a m e = " T e a r d r o p   3 " > < a : e x t L s t > < a : e x t   u r i = " { B 7 3 D 1 A 8 2 - A 6 A C - 4 6 5 5 - 9 0 A 7 - E 2 7 1 D 8 2 F 1 7 1 8 } " > < a 1 6 : c r e a t i o n I d   x m l n s : a 1 6 = " h t t p : / / s c h e m a s . m i c r o s o f t . c o m / o f f i c e / d r a w i n g / 2 0 1 0 / m a i n "   i d = " { 5 C A 3 B 8 B 2 - 6 1 3 8 - 4 E 6 E - A 3 0 0 - 5 8 A 1 4 B 2 8 6 2 0 0 } " / > < / a : e x t > < / a : e x t L s t > < / p : c N v P r > < p : c N v S p P r / > < p : n v P r / > < / p : n v S p P r > < p : s p P r > < a : x f r m   f l i p H = " t r u e "   f l i p V = " t r u e "   r o t = " 5 4 0 0 0 0 0 " > < a : o f f   x = " 1 1 0 7 6 4 2 1 "   y = " 3 9 1 4 5 8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1 6 "   n a m e = " T e a r d r o p   3 " > < a : e x t L s t > < a : e x t   u r i = " { 5 5 9 4 D B D 6 - 0 D B 4 - 4 4 A E - A 4 3 7 - 2 4 5 7 3 9 5 6 7 7 1 1 } " > < a 1 6 : c r e a t i o n I d   x m l n s : a 1 6 = " h t t p : / / s c h e m a s . m i c r o s o f t . c o m / o f f i c e / d r a w i n g / 2 0 1 0 / m a i n "   i d = " { 3 8 1 B C 0 4 3 - F 4 F A - 4 D 3 2 - B B 7 7 - 6 C 9 3 2 A B D 7 6 7 5 } " / > < / a : e x t > < / a : e x t L s t > < / p : c N v P r > < p : c N v S p P r / > < p : n v P r / > < / p : n v S p P r > < p : s p P r > < a : x f r m   f l i p H = " t r u e "   f l i p V = " t r u e "   r o t = " 5 4 0 0 0 0 0 " > < a : o f f   x = " 1 0 2 3 3 8 8 2 "   y = " 3 9 1 4 5 8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1 7 "   n a m e = " T e a r d r o p   3 " > < a : e x t L s t > < a : e x t   u r i = " { 5 3 5 4 7 F 2 C - 5 A 1 2 - 4 4 7 D - 8 D B 5 - C C F 5 0 B 1 6 A 5 F F } " > < a 1 6 : c r e a t i o n I d   x m l n s : a 1 6 = " h t t p : / / s c h e m a s . m i c r o s o f t . c o m / o f f i c e / d r a w i n g / 2 0 1 0 / m a i n "   i d = " { 9 4 7 0 C A C 2 - C E 8 C - 4 2 1 5 - 8 3 4 4 - 6 8 8 B A 4 5 B C 2 B 7 } " / > < / a : e x t > < / a : e x t L s t > < / p : c N v P r > < p : c N v S p P r / > < p : n v P r / > < / p : n v S p P r > < p : s p P r > < a : x f r m   f l i p H = " t r u e "   f l i p V = " t r u e "   r o t = " 5 4 0 0 0 0 0 " > < a : o f f   x = " 1 2 3 4 0 2 "   y = " 3 9 1 4 5 8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1 8 "   n a m e = " T e a r d r o p   3 " > < a : e x t L s t > < a : e x t   u r i = " { 5 A 8 B 7 E D D - C 7 E 6 - 4 2 4 7 - 8 0 9 3 - E 3 D 3 B 1 6 3 C F E B } " > < a 1 6 : c r e a t i o n I d   x m l n s : a 1 6 = " h t t p : / / s c h e m a s . m i c r o s o f t . c o m / o f f i c e / d r a w i n g / 2 0 1 0 / m a i n "   i d = " { D D 5 2 A D E 4 - 3 C 3 B - 4 B 5 D - 8 E 7 1 - D 7 F 6 7 2 4 5 1 8 2 E } " / > < / a : e x t > < / a : e x t L s t > < / p : c N v P r > < p : c N v S p P r / > < p : n v P r / > < / p : n v S p P r > < p : s p P r > < a : x f r m   f l i p H = " t r u e "   f l i p V = " t r u e "   r o t = " 5 4 0 0 0 0 0 " > < a : o f f   x = " 1 1 7 6 0 0 0 1 "   y = " 4 0 6 9 9 3 4 " / > < a : e x t   c x = " 5 9 5 7 8 1 "   c y = " 2 6 8 2 1 4 " / > < / a : x f r m > < a : c u s t G e o m > < a : a v L s t / > < a : g d L s t / > < a : a h L s t / > < a : c x n L s t / > < a : r e c t   b = " b "   l = " 0 "   r = " r "   t = " 0 " / > < a : p a t h L s t > < a : p a t h   h = " 2 6 8 2 1 5 "   w = " 5 9 5 7 8 1 " > < a : m o v e T o > < a : p t   x = " 2 3 0 9 5 1 "   y = " 2 3 9 4 3 1 " / > < / a : m o v e T o > < a : l n T o > < a : p t   x = " 8 9 3 9 6 "   y = " 9 7 8 7 6 " / > < / a : l n T o > < a : c u b i c B e z T o > < a : p t   x = " 7 4 0 7 5 "   y = " 1 1 3 8 8 7 " / > < a : p t   x = " 6 4 8 0 9 "   y = " 1 3 5 6 3 4 " / > < a : p t   x = " 6 4 8 0 9 "   y = " 1 5 9 5 4 4 " / > < / a : c u b i c B e z T o > < a : c u b i c B e z T o > < a : p t   x = " 6 4 8 0 9 "   y = " 2 0 9 5 6 3 " / > < a : p t   x = " 1 0 5 3 5 8 "   y = " 2 5 0 1 1 2 " / > < a : p t   x = " 1 5 5 3 7 6 "   y = " 2 5 0 1 1 2 " / > < / a : c u b i c B e z T o > < a : c u b i c B e z T o > < a : p t   x = " 1 7 4 4 5 5 "   y = " 2 4 9 7 4 6 " / > < a : p t   x = " 1 9 8 6 0 1 "   y = " 2 5 4 9 8 0 " / > < a : p t   x = " 2 1 1 4 5 8 "   y = " 2 6 8 1 4 1 " / > < / a : c u b i c B e z T o > < a : c u b i c B e z T o > < a : p t   x = " 2 1 5 8 8 6 "   y = " 2 5 7 6 8 6 " / > < a : p t   x = " 2 2 2 4 3 6 "   y = " 2 4 7 9 4 8 " / > < a : p t   x = " 2 3 0 9 5 1 "   y = " 2 3 9 4 3 1 " / > < / a : c u b i c B e z T o > < a : c l o s e / > < a : m o v e T o > < a : p t   x = " 2 5 9 7 0 6 "   y = " 2 1 9 8 9 2 " / > < / a : m o v e T o > < a : c u b i c B e z T o > < a : p t   x = " 2 4 6 5 4 6 "   y = " 2 0 7 0 3 5 " / > < a : p t   x = " 2 4 1 3 1 1 "   y = " 1 8 2 8 8 9 " / > < a : p t   x = " 2 4 1 6 7 7 "   y = " 1 6 3 8 1 1 " / > < / a : c u b i c B e z T o > < a : c u b i c B e z T o > < a : p t   x = " 2 4 1 6 7 7 "   y = " 1 1 3 7 9 2 " / > < a : p t   x = " 2 0 1 1 2 9 "   y = " 7 3 2 4 4 " / > < a : p t   x = " 1 5 1 1 1 0 "   y = " 7 3 2 4 4 " / > < / a : c u b i c B e z T o > < a : c u b i c B e z T o > < a : p t   x = " 1 2 7 2 0 0 "   y = " 7 3 2 4 4 " / > < a : p t   x = " 1 0 5 4 5 3 "   y = " 8 2 5 1 0 " / > < a : p t   x = " 8 9 4 4 1 "   y = " 9 7 8 3 1 " / > < / a : c u b i c B e z T o > < a : l n T o > < a : p t   x = " 2 3 0 9 9 6 "   y = " 2 3 9 3 8 6 " / > < / a : l n T o > < a : c u b i c B e z T o > < a : p t   x = " 2 3 9 5 1 4 "   y = " 2 3 0 8 7 1 " / > < a : p t   x = " 2 4 9 2 5 2 "   y = " 2 2 4 3 2 0 " / > < a : p t   x = " 2 5 9 7 0 6 "   y = " 2 1 9 8 9 2 " / > < / a : c u b i c B e z T o > < a : c l o s e / > < a : m o v e T o > < a : p t   x = " 3 8 2 8 6 8 "   y = " 8 2 5 9 2 " / > < / a : m o v e T o > < a : c u b i c B e z T o > < a : p t   x = " 3 7 9 8 2 5 "   y = " 6 6 0 9 1 " / > < a : p t   x = " 3 7 1 6 7 0 "   y = " 5 0 4 7 7 " / > < a : p t   x = " 3 5 8 9 1 4 "   y = " 3 7 7 2 2 " / > < / a : c u b i c B e z T o > < a : c u b i c B e z T o > < a : p t   x = " 3 4 2 0 0 7 "   y = " 2 0 8 1 5 " / > < a : p t   x = " 3 2 0 0 7 8 "   y = " 1 1 9 8 9 " / > < a : p t   x = " 2 9 7 9 2 2 "   y = " 1 1 5 0 1 " / > < / a : c u b i c B e z T o > < a : l n T o > < a : p t   x = " 2 9 7 9 2 2 "   y = " 9 6 6 6 7 " / > < / a : l n T o > < a : l n T o > < a : p t   x = " 2 9 7 8 5 8 "   y = " 9 6 6 6 7 " / > < / a : l n T o > < a : l n T o > < a : p t   x = " 2 9 7 8 5 8 "   y = " 1 1 5 0 1 " / > < / a : l n T o > < a : c u b i c B e z T o > < a : p t   x = " 2 7 5 7 0 3 "   y = " 1 1 9 9 0 " / > < a : p t   x = " 2 5 3 7 7 4 "   y = " 2 0 8 1 5 " / > < a : p t   x = " 2 3 6 8 6 6 "   y = " 3 7 7 2 2 " / > < / a : c u b i c B e z T o > < a : c u b i c B e z T o > < a : p t   x = " 2 2 4 1 0 5 "   y = " 5 0 4 8 3 " / > < a : p t   x = " 2 1 5 9 4 8 "   y = " 6 6 1 0 5 " / > < a : p t   x = " 2 1 2 9 3 9 "   y = " 8 2 6 1 3 " / > < / a : c u b i c B e z T o > < a : c u b i c B e z T o > < a : p t   x = " 2 3 7 5 2 7 "   y = " 1 0 0 9 0 2 " / > < a : p t   x = " 2 5 3 2 3 3 "   y = " 1 3 0 2 4 1 " / > < a : p t   x = " 2 5 3 2 3 3 "   y = " 1 6 3 2 4 8 " / > < / a : c u b i c B e z T o > < a : c u b i c B e z T o > < a : p t   x = " 2 5 2 7 3 5 "   y = " 1 8 9 2 3 2 " / > < a : p t   x = " 2 5 6 5 2 5 "   y = " 2 0 5 2 1 0 " / > < a : p t   x = " 2 7 2 8 7 7 "   y = " 2 1 5 1 6 7 " / > < / a : c u b i c B e z T o > < a : c u b i c B e z T o > < a : p t   x = " 2 8 9 1 2 6 "   y = " 2 1 0 6 8 7 " / > < a : p t   x = " 3 0 6 3 4 0 "   y = " 2 1 0 7 6 7 " / > < a : p t   x = " 3 2 2 5 7 7 "   y = " 2 1 5 3 8 0 " / > < / a : c u b i c B e z T o > < a : c u b i c B e z T o > < a : p t   x = " 3 2 4 6 5 5 "   y = " 2 1 4 1 3 6 " / > < a : p t   x = " 3 2 6 5 3 4 "   y = " 2 1 2 7 9 7 " / > < a : p t   x = " 3 2 8 2 2 9 "   y = " 2 1 1 3 5 5 " / > < / a : c u b i c B e z T o > < a : c u b i c B e z T o > < a : p t   x = " 3 4 0 0 9 7 "   y = " 2 0 1 2 6 3 " / > < a : p t   x = " 3 4 2 9 8 6 "   y = " 1 8 6 1 3 8 " / > < a : p t   x = " 3 4 2 5 4 7 "   y = " 1 6 3 2 4 8 " / > < / a : c u b i c B e z T o > < a : c u b i c B e z T o > < a : p t   x = " 3 4 2 5 4 7 "   y = " 1 3 0 2 2 8 " / > < a : p t   x = " 3 5 8 2 6 5 "   y = " 1 0 0 8 8 0 " / > < a : p t   x = " 3 8 2 8 6 8 "   y = " 8 2 5 9 2 " / > < / a : c u b i c B e z T o > < a : c l o s e / > < a : m o v e T o > < a : p t   x = " 5 0 6 3 3 9 "   y = " 9 7 8 3 0 " / > < / a : m o v e T o > < a : c u b i c B e z T o > < a : p t   x = " 4 9 0 3 2 7 "   y = " 8 2 5 0 9 " / > < a : p t   x = " 4 6 8 5 8 1 "   y = " 7 3 2 4 4 " / > < a : p t   x = " 4 4 4 6 7 0 "   y = " 7 3 2 4 4 " / > < / a : c u b i c B e z T o > < a : c u b i c B e z T o > < a : p t   x = " 3 9 4 6 5 2 "   y = " 7 3 2 4 4 " / > < a : p t   x = " 3 5 4 1 0 3 "   y = " 1 1 3 7 9 2 " / > < a : p t   x = " 3 5 4 1 0 3 "   y = " 1 6 3 8 1 1 " / > < / a : c u b i c B e z T o > < a : c u b i c B e z T o > < a : p t   x = " 3 5 4 4 7 0 "   y = " 1 8 2 9 1 4 " / > < a : p t   x = " 3 4 9 2 2 0 "   y = " 2 0 7 0 9 9 " / > < a : p t   x = " 3 3 6 0 2 3 "   y = " 2 1 9 9 4 4 " / > < / a : c u b i c B e z T o > < a : c u b i c B e z T o > < a : p t   x = " 3 4 6 5 1 9 "   y = " 2 2 4 3 1 4 " / > < a : p t   x = " 3 5 6 2 6 3 "   y = " 2 3 0 8 6 7 " / > < a : p t   x = " 3 6 4 7 8 3 "   y = " 2 3 9 3 8 6 " / > < / a : c u b i c B e z T o > < a : c l o s e / > < a : m o v e T o > < a : p t   x = " 5 3 0 9 7 1 "   y = " 1 5 9 5 4 4 " / > < / a : m o v e T o > < a : c u b i c B e z T o > < a : p t   x = " 5 3 0 9 7 1 "   y = " 1 3 5 6 3 4 " / > < a : p t   x = " 5 2 1 7 0 5 "   y = " 1 1 3 8 8 7 " / > < a : p t   x = " 5 0 6 3 8 4 "   y = " 9 7 8 7 6 " / > < / a : c u b i c B e z T o > < a : l n T o > < a : p t   x = " 3 6 4 8 2 8 "   y = " 2 3 9 4 3 1 " / > < / a : l n T o > < a : c u b i c B e z T o > < a : p t   x = " 3 7 3 3 4 8 "   y = " 2 4 7 9 5 2 " / > < a : p t   x = " 3 7 9 9 0 1 "   y = " 2 5 7 6 9 5 " / > < a : p t   x = " 3 8 4 2 7 0 "   y = " 2 6 8 1 9 2 " / > < / a : c u b i c B e z T o > < a : c u b i c B e z T o > < a : p t   x = " 3 9 7 1 1 5 "   y = " 2 5 4 9 9 4 " / > < a : p t   x = " 4 2 1 3 0 0 "   y = " 2 4 9 7 4 5 " / > < a : p t   x = " 4 4 0 4 0 4 "   y = " 2 5 0 1 1 1 " / > < / a : c u b i c B e z T o > < a : c u b i c B e z T o > < a : p t   x = " 4 6 5 4 1 3 "   y = " 2 5 0 1 1 2 " / > < a : p t   x = " 4 8 8 0 5 5 "   y = " 2 3 9 9 7 4 " / > < a : p t   x = " 5 0 4 4 4 4 "   y = " 2 2 3 5 8 5 " / > < / a : c u b i c B e z T o > < a : c u b i c B e z T o > < a : p t   x = " 5 2 0 8 3 4 "   y = " 2 0 7 1 9 6 " / > < a : p t   x = " 5 3 0 9 7 1 "   y = " 1 8 4 5 5 4 " / > < a : p t   x = " 5 3 0 9 7 1 "   y = " 1 5 9 5 4 4 " / > < / a : c u b i c B e z T o > < a : c l o s e / > < a : m o v e T o > < a : p t   x = " 5 9 5 7 8 1 "   y = " 2 6 8 2 1 5 " / > < / a : m o v e T o > < a : l n T o > < a : p t   x = " 5 8 1 9 6 9 "   y = " 2 6 8 2 1 5 " / > < / a : l n T o > < a : c u b i c B e z T o > < a : p t   x = " 5 7 8 7 4 3 "   y = " 2 5 9 6 5 4 " / > < a : p t   x = " 5 7 3 2 6 6 "   y = " 2 5 2 0 7 4 " / > < a : p t   x = " 5 6 6 4 9 2 "   y = " 2 4 5 3 0 0 " / > < / a : c u b i c B e z T o > < a : c u b i c B e z T o > < a : p t   x = " 5 5 3 7 3 7 "   y = " 2 3 2 5 4 5 " / > < a : p t   x = " 5 3 8 1 2 3 "   y = " 2 2 4 3 8 9 " / > < a : p t   x = " 5 2 1 6 2 3 "   y = " 2 2 1 3 4 7 " / > < / a : c u b i c B e z T o > < a : c u b i c B e z T o > < a : p t   x = " 5 1 9 1 7 4 "   y = " 2 2 5 2 0 5 " / > < a : p t   x = " 5 1 6 1 7 4 "   y = " 2 2 8 6 3 3 " / > < a : p t   x = " 5 1 2 9 6 0 "   y = " 2 3 1 8 4 7 " / > < / a : c u b i c B e z T o > < a : c u b i c B e z T o > < a : p t   x = " 4 9 4 5 3 5 "   y = " 2 5 0 2 7 2 " / > < a : p t   x = " 4 6 9 0 8 2 "   y = " 2 6 1 6 6 7 " / > < a : p t   x = " 4 4 0 9 6 7 "   y = " 2 6 1 6 6 7 " / > < / a : c u b i c B e z T o > < a : c u b i c B e z T o > < a : p t   x = " 4 2 5 6 2 9 "   y = " 2 6 1 3 7 3 " / > < a : p t   x = " 4 1 3 7 7 7 "   y = " 2 6 2 5 7 4 " / > < a : p t   x = " 4 0 5 1 8 6 "   y = " 2 6 8 2 1 5 " / > < / a : c u b i c B e z T o > < a : l n T o > < a : p t   x = " 3 7 2 0 3 8 "   y = " 2 6 8 2 1 5 " / > < / a : l n T o > < a : c u b i c B e z T o > < a : p t   x = " 3 6 9 1 7 8 "   y = " 2 6 0 0 7 8 " / > < a : p t   x = " 3 6 4 0 4 2 "   y = " 2 5 2 9 4 8 " / > < a : p t   x = " 3 5 7 6 7 9 "   y = " 2 4 6 5 8 1 " / > < / a : c u b i c B e z T o > < a : l n T o > < a : p t   x = " 3 4 9 4 5 1 "   y = " 2 5 4 8 0 8 " / > < / a : l n T o > < a : l n T o > < a : p t   x = " 3 4 9 4 2 8 "   y = " 2 5 4 7 8 6 " / > < / a : l n T o > < a : c u b i c B e z T o > < a : p t   x = " 3 4 9 4 2 1 "   y = " 2 5 4 7 7 9 " / > < a : p t   x = " 3 4 9 4 1 3 "   y = " 2 5 4 7 7 1 " / > < a : p t   x = " 3 4 9 4 0 6 "   y = " 2 5 4 7 6 3 " / > < / a : c u b i c B e z T o > < a : l n T o > < a : p t   x = " 3 5 7 6 3 4 "   y = " 2 4 6 5 3 6 " / > < / a : l n T o > < a : c u b i c B e z T o > < a : p t   x = " 3 2 4 6 3 2 "   y = " 2 1 3 5 5 4 " / > < a : p t   x = " 2 7 1 1 4 8 "   y = " 2 1 3 5 5 4 " / > < a : p t   x = " 2 3 8 1 4 7 "   y = " 2 4 6 5 3 6 " / > < / a : c u b i c B e z T o > < a : l n T o > < a : p t   x = " 2 4 6 3 7 4 "   y = " 2 5 4 7 6 3 " / > < / a : l n T o > < a : c u b i c B e z T o > < a : p t   x = " 2 4 6 3 6 7 "   y = " 2 5 4 7 7 1 " / > < a : p t   x = " 2 4 6 3 6 0 "   y = " 2 5 4 7 7 9 " / > < a : p t   x = " 2 4 6 3 5 2 "   y = " 2 5 4 7 8 6 " / > < / a : c u b i c B e z T o > < a : c u b i c B e z T o > < a : p t   x = " 2 4 6 3 4 5 "   y = " 2 5 4 7 9 4 " / > < a : p t   x = " 2 4 6 3 3 7 "   y = " 2 5 4 8 0 1 " / > < a : p t   x = " 2 4 6 3 2 9 "   y = " 2 5 4 8 0 8 " / > < / a : c u b i c B e z T o > < a : l n T o > < a : p t   x = " 2 3 8 1 0 1 "   y = " 2 4 6 5 8 1 " / > < / a : l n T o > < a : l n T o > < a : p t   x = " 2 2 3 7 4 2 "   y = " 2 6 8 2 1 5 " / > < / a : l n T o > < a : l n T o > < a : p t   x = " 1 9 0 5 4 6 "   y = " 2 6 8 2 1 5 " / > < / a : l n T o > < a : c u b i c B e z T o > < a : p t   x = " 1 8 1 9 7 0 "   y = " 2 6 2 5 7 0 " / > < a : p t   x = " 1 7 0 1 3 0 "   y = " 2 6 1 3 7 4 " / > < a : p t   x = " 1 5 4 8 1 3 "   y = " 2 6 1 6 6 8 " / > < / a : c u b i c B e z T o > < a : c u b i c B e z T o > < a : p t   x = " 1 2 1 8 0 6 "   y = " 2 6 1 6 6 8 " / > < a : p t   x = " 9 2 4 6 7 "   y = " 2 4 5 9 6 1 " / > < a : p t   x = " 7 4 1 7 9 "   y = " 2 2 1 3 7 3 " / > < / a : c u b i c B e z T o > < a : c u b i c B e z T o > < a : p t   x = " 5 7 6 7 1 "   y = " 2 2 4 3 8 2 " / > < a : p t   x = " 4 2 0 4 9 "   y = " 2 3 2 5 3 9 " / > < a : p t   x = " 2 9 2 8 8 "   y = " 2 4 5 3 0 0 " / > < / a : c u b i c B e z T o > < a : l n T o > < a : p t   x = " 1 3 8 1 1 "   y = " 2 6 8 2 1 5 " / > < / a : l n T o > < a : l n T o > < a : p t   x = " 0 "   y = " 2 6 8 2 1 5 " / > < / a : l n T o > < a : c u b i c B e z T o > < a : p t   x = " 4 7 0 5 "   y = " 2 5 6 7 2 3 " / > < a : p t   x = " 1 1 8 3 9 "   y = " 2 4 6 0 4 8 " / > < a : p t   x = " 2 1 1 5 7 "   y = " 2 3 6 7 3 1 " / > < / a : c u b i c B e z T o > < a : c u b i c B e z T o > < a : p t   x = " 3 4 3 2 4 "   y = " 2 2 3 5 6 4 " / > < a : p t   x = " 5 0 2 0 0 "   y = " 2 1 4 7 5 7 " / > < a : p t   x = " 6 7 0 8 0 "   y = " 2 1 0 6 8 4 " / > < / a : c u b i c B e z T o > < a : c u b i c B e z T o > < a : p t   x = " 5 7 9 9 0 "   y = " 1 9 5 8 9 5 " / > < a : p t   x = " 5 3 0 0 0 "   y = " 1 7 8 4 5 7 " / > < a : p t   x = " 5 3 0 0 0 "   y = " 1 5 9 8 5 4 " / > < / a : c u b i c B e z T o > < a : c u b i c B e z T o > < a : p t   x = " 5 3 0 0 0 "   y = " 1 3 2 6 0 4 " / > < a : p t   x = " 6 3 7 0 6 "   y = " 1 0 7 8 5 4 " / > < a : p t   x = " 8 1 2 8 6 "   y = " 8 9 7 2 1 " / > < / a : c u b i c B e z T o > < a : c u b i c B e z T o > < a : p t   x = " 9 9 4 2 0 "   y = " 7 2 1 4 0 " / > < a : p t   x = " 1 2 4 1 7 0 "   y = " 6 1 4 3 5 " / > < a : p t   x = " 1 5 1 4 2 0 "   y = " 6 1 4 3 5 " / > < / a : c u b i c B e z T o > < a : c u b i c B e z T o > < a : p t   x = " 1 7 0 0 2 3 "   y = " 6 1 4 3 5 " / > < a : p t   x = " 1 8 7 4 6 1 "   y = " 6 6 4 2 4 " / > < a : p t   x = " 2 0 2 2 5 0 "   y = " 7 5 5 1 5 " / > < / a : c u b i c B e z T o > < a : c u b i c B e z T o > < a : p t   x = " 2 0 6 3 2 3 "   y = " 5 8 6 3 5 " / > < a : p t   x = " 2 1 5 1 3 0 "   y = " 4 2 7 5 8 " / > < a : p t   x = " 2 2 8 2 9 7 "   y = " 2 9 5 9 1 " / > < / a : c u b i c B e z T o > < a : c u b i c B e z T o > < a : p t   x = " 2 4 7 5 6 6 "   y = " 1 0 3 2 2 " / > < a : p t   x = " 2 7 2 6 3 6 "   y = " 3 9 1 " / > < a : p t   x = " 2 9 7 8 9 0 "   y = " 0 " / > < / a : c u b i c B e z T o > < a : c u b i c B e z T o > < a : p t   x = " 3 2 3 1 4 4 "   y = " 3 9 1 " / > < a : p t   x = " 3 4 8 2 1 5 "   y = " 1 0 3 2 2 " / > < a : p t   x = " 3 6 7 4 8 4 "   y = " 2 9 5 9 1 " / > < / a : c u b i c B e z T o > < a : c u b i c B e z T o > < a : p t   x = " 3 8 0 6 4 4 "   y = " 4 2 7 5 1 " / > < a : p t   x = " 3 8 9 4 4 8 "   y = " 5 8 6 1 8 " / > < a : p t   x = " 3 9 3 6 0 4 "   y = " 7 5 4 7 4 " / > < / a : c u b i c B e z T o > < a : c u b i c B e z T o > < a : p t   x = " 4 0 8 3 7 6 "   y = " 6 6 4 0 8 " / > < a : p t   x = " 4 2 5 7 8 7 "   y = " 6 1 4 3 4 " / > < a : p t   x = " 4 4 4 3 6 0 "   y = " 6 1 4 3 4 " / > < / a : c u b i c B e z T o > < a : c u b i c B e z T o > < a : p t   x = " 4 7 1 6 1 1 "   y = " 6 1 4 3 4 " / > < a : p t   x = " 4 9 6 3 6 0 "   y = " 7 2 1 4 0 " / > < a : p t   x = " 5 1 4 4 9 4 "   y = " 8 9 7 2 1 " / > < / a : c u b i c B e z T o > < a : c u b i c B e z T o > < a : p t   x = " 5 3 2 0 7 5 "   y = " 1 0 7 8 5 4 " / > < a : p t   x = " 5 4 2 7 8 0 "   y = " 1 3 2 6 0 4 " / > < a : p t   x = " 5 4 2 7 8 0 "   y = " 1 5 9 8 5 4 " / > < / a : c u b i c B e z T o > < a : c u b i c B e z T o > < a : p t   x = " 5 4 2 7 8 0 "   y = " 1 7 8 4 2 7 " / > < a : p t   x = " 5 3 7 8 0 7 "   y = " 1 9 5 8 3 9 " / > < a : p t   x = " 5 2 8 7 4 0 "   y = " 2 1 0 6 1 0 " / > < / a : c u b i c B e z T o > < a : c u b i c B e z T o > < a : p t   x = " 5 4 5 5 9 6 "   y = " 2 1 4 7 6 6 " / > < a : p t   x = " 5 6 1 4 6 3 "   y = " 2 2 3 5 7 0 " / > < a : p t   x = " 5 7 4 6 2 4 "   y = " 2 3 6 7 3 1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1 9 "   n a m e = " O v a l   1 9 7 3 " > < a : e x t L s t > < a : e x t   u r i = " { 0 2 A 1 C C 4 B - 2 5 C C - 4 0 D 9 - 9 9 6 4 - 2 7 6 2 5 6 7 4 E 8 F F } " > < a 1 6 : c r e a t i o n I d   x m l n s : a 1 6 = " h t t p : / / s c h e m a s . m i c r o s o f t . c o m / o f f i c e / d r a w i n g / 2 0 1 0 / m a i n "   i d = " { 4 7 D 1 F 0 A 8 - 8 E 5 9 - 4 1 8 C - 8 F D E - E 1 E C 7 C 5 B E 3 B 8 } " / > < / a : e x t > < / a : e x t L s t > < / p : c N v P r > < p : c N v S p P r / > < p : n v P r / > < / p : n v S p P r > < p : s p P r > < a : x f r m   r o t = " 0 " > < a : o f f   x = " 7 0 8 6 6 5 3 "   y = " 4 1 3 5 3 7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2 0 "   n a m e = " O v a l   1 9 7 4 " > < a : e x t L s t > < a : e x t   u r i = " { E 2 6 A B 4 6 F - 3 D D B - 4 C F 9 - 9 7 7 F - 6 C D 6 1 3 E 9 D A 7 5 } " > < a 1 6 : c r e a t i o n I d   x m l n s : a 1 6 = " h t t p : / / s c h e m a s . m i c r o s o f t . c o m / o f f i c e / d r a w i n g / 2 0 1 0 / m a i n "   i d = " { 2 6 F C 4 2 A D - 3 F 7 5 - 4 1 3 4 - 9 B E E - 7 A 4 4 4 6 B 7 9 D 7 F } " / > < / a : e x t > < / a : e x t L s t > < / p : c N v P r > < p : c N v S p P r / > < p : n v P r / > < / p : n v S p P r > < p : s p P r > < a : x f r m   r o t = " 0 " > < a : o f f   x = " 3 4 6 3 3 3 "   y = " 4 1 3 5 3 7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2 1 "   n a m e = " O v a l   1 9 7 5 " > < a : e x t L s t > < a : e x t   u r i = " { E 8 2 A 6 C 4 5 - D 5 2 D - 4 A 0 A - 8 4 E 9 - B E 3 0 2 C A D 8 3 1 2 } " > < a 1 6 : c r e a t i o n I d   x m l n s : a 1 6 = " h t t p : / / s c h e m a s . m i c r o s o f t . c o m / o f f i c e / d r a w i n g / 2 0 1 0 / m a i n "   i d = " { C 3 E 8 7 B 5 9 - 5 B D E - 4 F 3 7 - 9 5 A D - C 3 E A D 8 C 9 B B A 5 } " / > < / a : e x t > < / a : e x t L s t > < / p : c N v P r > < p : c N v S p P r / > < p : n v P r / > < / p : n v S p P r > < p : s p P r > < a : x f r m   r o t = " 0 " > < a : o f f   x = " 1 1 8 8 8 7 3 "   y = " 4 1 3 5 3 7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2 2 "   n a m e = " O v a l   1 9 7 6 " > < a : e x t L s t > < a : e x t   u r i = " { 2 7 A 4 E 2 2 A - C A E 0 - 4 E 0 B - A 0 5 3 - 7 0 7 B 6 9 3 0 F 5 2 D } " > < a 1 6 : c r e a t i o n I d   x m l n s : a 1 6 = " h t t p : / / s c h e m a s . m i c r o s o f t . c o m / o f f i c e / d r a w i n g / 2 0 1 0 / m a i n "   i d = " { 5 0 3 4 8 D E 7 - 1 3 7 3 - 4 6 A 4 - 9 F 1 3 - 3 3 F A A 4 4 A 4 6 E 6 } " / > < / a : e x t > < / a : e x t L s t > < / p : c N v P r > < p : c N v S p P r / > < p : n v P r / > < / p : n v S p P r > < p : s p P r > < a : x f r m   r o t = " 0 " > < a : o f f   x = " 2 0 3 1 4 1 3 "   y = " 4 1 3 5 3 7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2 3 "   n a m e = " O v a l   1 9 7 7 " > < a : e x t L s t > < a : e x t   u r i = " { 5 0 7 1 C B 2 B - 7 F 8 9 - 4 6 4 C - A D 1 0 - 5 9 F 1 B 5 A 2 F F F 8 } " > < a 1 6 : c r e a t i o n I d   x m l n s : a 1 6 = " h t t p : / / s c h e m a s . m i c r o s o f t . c o m / o f f i c e / d r a w i n g / 2 0 1 0 / m a i n "   i d = " { E 8 D 3 3 6 F C - F B 3 1 - 4 B A 0 - A E 9 E - A F 4 8 0 C D F D E 1 5 } " / > < / a : e x t > < / a : e x t L s t > < / p : c N v P r > < p : c N v S p P r / > < p : n v P r / > < / p : n v S p P r > < p : s p P r > < a : x f r m   r o t = " 0 " > < a : o f f   x = " 2 8 7 3 9 5 3 "   y = " 4 1 3 5 3 7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2 4 "   n a m e = " O v a l   1 9 7 8 " > < a : e x t L s t > < a : e x t   u r i = " { 3 7 B E 5 4 2 E - 6 F 4 5 - 4 7 2 3 - 9 9 1 7 - C 9 9 6 7 8 E 6 F F 2 E } " > < a 1 6 : c r e a t i o n I d   x m l n s : a 1 6 = " h t t p : / / s c h e m a s . m i c r o s o f t . c o m / o f f i c e / d r a w i n g / 2 0 1 0 / m a i n "   i d = " { 5 8 1 F E 8 A 1 - 3 6 3 9 - 4 B E 6 - A 9 1 D - 8 4 4 D 9 0 1 6 7 B 7 7 } " / > < / a : e x t > < / a : e x t L s t > < / p : c N v P r > < p : c N v S p P r / > < p : n v P r / > < / p : n v S p P r > < p : s p P r > < a : x f r m   r o t = " 0 " > < a : o f f   x = " 3 7 1 6 4 9 3 "   y = " 4 1 3 5 3 7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2 5 "   n a m e = " O v a l   1 9 7 9 " > < a : e x t L s t > < a : e x t   u r i = " { B 4 3 2 7 6 B 1 - E 6 1 F - 4 4 E D - B F 2 B - 9 5 3 D 0 5 B B 2 8 E 4 } " > < a 1 6 : c r e a t i o n I d   x m l n s : a 1 6 = " h t t p : / / s c h e m a s . m i c r o s o f t . c o m / o f f i c e / d r a w i n g / 2 0 1 0 / m a i n "   i d = " { C F F D 5 F 9 F - 1 F C A - 4 0 2 B - 9 1 E D - F 0 0 6 4 4 4 C 3 0 8 9 } " / > < / a : e x t > < / a : e x t L s t > < / p : c N v P r > < p : c N v S p P r / > < p : n v P r / > < / p : n v S p P r > < p : s p P r > < a : x f r m   r o t = " 0 " > < a : o f f   x = " 4 5 5 9 0 3 3 "   y = " 4 1 3 5 3 7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2 6 "   n a m e = " O v a l   1 9 8 0 " > < a : e x t L s t > < a : e x t   u r i = " { 9 2 2 9 5 5 5 7 - 0 F F B - 4 2 4 1 - 9 5 A F - E 6 E 8 C B 2 C 9 5 1 4 } " > < a 1 6 : c r e a t i o n I d   x m l n s : a 1 6 = " h t t p : / / s c h e m a s . m i c r o s o f t . c o m / o f f i c e / d r a w i n g / 2 0 1 0 / m a i n "   i d = " { 0 7 9 1 8 A 9 7 - A B 7 2 - 4 7 D 7 - B 9 7 F - 8 8 B 0 5 5 4 7 A E 8 6 } " / > < / a : e x t > < / a : e x t L s t > < / p : c N v P r > < p : c N v S p P r / > < p : n v P r / > < / p : n v S p P r > < p : s p P r > < a : x f r m   r o t = " 0 " > < a : o f f   x = " 5 4 0 1 5 7 3 "   y = " 4 1 3 5 3 7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2 7 "   n a m e = " O v a l   1 9 8 1 " > < a : e x t L s t > < a : e x t   u r i = " { E 2 7 7 E 2 E 5 - B 8 4 2 - 4 C E A - 8 D 3 4 - A 6 A F 8 A A 5 2 F 0 F } " > < a 1 6 : c r e a t i o n I d   x m l n s : a 1 6 = " h t t p : / / s c h e m a s . m i c r o s o f t . c o m / o f f i c e / d r a w i n g / 2 0 1 0 / m a i n "   i d = " { B C 4 8 7 3 6 0 - 7 1 5 3 - 4 E D 0 - B E 0 D - 3 1 D D 9 3 9 C D 2 E F } " / > < / a : e x t > < / a : e x t L s t > < / p : c N v P r > < p : c N v S p P r / > < p : n v P r / > < / p : n v S p P r > < p : s p P r > < a : x f r m   r o t = " 0 " > < a : o f f   x = " 6 2 4 4 1 1 3 "   y = " 4 1 3 5 3 7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2 8 "   n a m e = " O v a l   1 9 8 2 " > < a : e x t L s t > < a : e x t   u r i = " { F 1 F 7 7 B 5 2 - 4 6 C 6 - 4 1 2 3 - 8 A 6 1 - 1 4 E 4 0 F 1 A 3 6 E 4 } " > < a 1 6 : c r e a t i o n I d   x m l n s : a 1 6 = " h t t p : / / s c h e m a s . m i c r o s o f t . c o m / o f f i c e / d r a w i n g / 2 0 1 0 / m a i n "   i d = " { 0 9 9 E F 9 E 3 - E A D E - 4 7 C D - B 9 9 5 - C 9 D 3 1 8 5 8 5 3 7 5 } " / > < / a : e x t > < / a : e x t L s t > < / p : c N v P r > < p : c N v S p P r / > < p : n v P r / > < / p : n v S p P r > < p : s p P r > < a : x f r m   r o t = " 0 " > < a : o f f   x = " 8 7 7 1 7 3 3 "   y = " 4 1 3 5 3 7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2 9 "   n a m e = " O v a l   1 9 8 3 " > < a : e x t L s t > < a : e x t   u r i = " { 6 3 7 0 B 7 E 2 - 4 B 5 D - 4 0 E 2 - 9 C 3 A - 8 D 4 3 5 8 6 6 8 F 0 C } " > < a 1 6 : c r e a t i o n I d   x m l n s : a 1 6 = " h t t p : / / s c h e m a s . m i c r o s o f t . c o m / o f f i c e / d r a w i n g / 2 0 1 0 / m a i n "   i d = " { A 5 4 2 F D 0 6 - 4 7 9 D - 4 7 6 E - 9 B 3 7 - 0 6 D 0 E 5 E D 7 7 5 1 } " / > < / a : e x t > < / a : e x t L s t > < / p : c N v P r > < p : c N v S p P r / > < p : n v P r / > < / p : n v S p P r > < p : s p P r > < a : x f r m   r o t = " 0 " > < a : o f f   x = " 7 9 2 9 1 9 2 "   y = " 4 1 3 5 3 7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3 0 "   n a m e = " O v a l   1 9 8 4 " > < a : e x t L s t > < a : e x t   u r i = " { 6 4 2 D 1 5 D 1 - 9 8 3 7 - 4 0 D 5 - A 4 B 2 - 9 7 A 1 8 3 A 1 A A 4 E } " > < a 1 6 : c r e a t i o n I d   x m l n s : a 1 6 = " h t t p : / / s c h e m a s . m i c r o s o f t . c o m / o f f i c e / d r a w i n g / 2 0 1 0 / m a i n "   i d = " { D F 9 5 A 7 2 C - B 7 F 1 - 4 2 8 3 - 9 1 E C - 2 7 C 6 F A 2 2 0 1 8 D } " / > < / a : e x t > < / a : e x t L s t > < / p : c N v P r > < p : c N v S p P r / > < p : n v P r / > < / p : n v S p P r > < p : s p P r > < a : x f r m   r o t = " 0 " > < a : o f f   x = " 1 0 4 5 6 8 1 3 "   y = " 4 1 3 5 3 7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3 1 "   n a m e = " O v a l   1 9 8 5 " > < a : e x t L s t > < a : e x t   u r i = " { 6 1 C 3 A A 9 9 - 1 F 3 0 - 4 9 6 F - 8 2 5 2 - E 1 8 F 7 5 3 8 F 9 7 5 } " > < a 1 6 : c r e a t i o n I d   x m l n s : a 1 6 = " h t t p : / / s c h e m a s . m i c r o s o f t . c o m / o f f i c e / d r a w i n g / 2 0 1 0 / m a i n "   i d = " { D 2 1 D A F 5 1 - F F D A - 4 E 6 7 - 9 7 4 C - 6 F B 5 F 2 6 2 F 9 7 9 } " / > < / a : e x t > < / a : e x t L s t > < / p : c N v P r > < p : c N v S p P r / > < p : n v P r / > < / p : n v S p P r > < p : s p P r > < a : x f r m   r o t = " 0 " > < a : o f f   x = " 9 6 1 4 2 7 3 "   y = " 4 1 3 5 3 7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3 2 "   n a m e = " O v a l   1 9 8 6 " > < a : e x t L s t > < a : e x t   u r i = " { 8 C 8 5 7 B D 0 - B 1 0 E - 4 1 5 4 - A A D B - D A C 8 1 A E 3 5 5 0 7 } " > < a 1 6 : c r e a t i o n I d   x m l n s : a 1 6 = " h t t p : / / s c h e m a s . m i c r o s o f t . c o m / o f f i c e / d r a w i n g / 2 0 1 0 / m a i n "   i d = " { 6 6 1 7 D 0 A 0 - 0 C 0 2 - 4 4 4 3 - 9 7 D C - B 6 C 5 A C 4 2 8 B E 6 } " / > < / a : e x t > < / a : e x t L s t > < / p : c N v P r > < p : c N v S p P r / > < p : n v P r / > < / p : n v S p P r > < p : s p P r > < a : x f r m   r o t = " 0 " > < a : o f f   x = " 1 1 2 9 9 3 5 2 "   y = " 4 1 3 5 3 7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3 3 "   n a m e = " T e a r d r o p   3 " > < a : e x t L s t > < a : e x t   u r i = " { 7 3 7 1 5 D C B - 4 D 4 6 - 4 8 6 B - A 0 7 5 - D C 2 8 C C D 7 8 7 3 4 } " > < a 1 6 : c r e a t i o n I d   x m l n s : a 1 6 = " h t t p : / / s c h e m a s . m i c r o s o f t . c o m / o f f i c e / d r a w i n g / 2 0 1 0 / m a i n "   i d = " { 0 8 2 C 9 E 7 5 - E 4 E 9 - 4 5 0 E - 9 1 C D - B A C 6 1 F E 9 5 0 F 2 } " / > < / a : e x t > < / a : e x t L s t > < / p : c N v P r > < p : c N v S p P r / > < p : n v P r / > < / p : n v S p P r > < p : s p P r > < a : x f r m   f l i p H = " t r u e "   f l i p V = " t r u e "   r o t = " 5 4 0 0 0 0 0 " > < a : o f f   x = " 6 6 3 6 1 4 2 "   y = " 4 1 8 5 6 9 5 " / > < a : e x t   c x = " 2 3 2 8 4 0 "   c y = " 5 3 9 7 7 3 " / > < / a : x f r m > < a : c u s t G e o m > < a : a v L s t / > < a : g d L s t / > < a : a h L s t / > < a : c x n L s t / > < a : r e c t   b = " b "   l = " 0 "   r = " r "   t = " 0 " / > < a : p a t h L s t > < a : p a t h   h = " 5 3 9 7 7 3 "   w = " 2 3 2 8 4 0 " > < a : m o v e T o > < a : p t   x = " 2 2 1 3 4 0 "   y = " 2 6 9 8 6 7 " / > < / a : m o v e T o > < a : c u b i c B e z T o > < a : p t   x = " 2 2 0 8 5 1 "   y = " 2 4 7 7 1 2 " / > < a : p t   x = " 2 1 2 0 2 6 "   y = " 2 2 5 7 8 3 " / > < a : p t   x = " 1 9 5 1 1 9 "   y = " 2 0 8 8 7 5 " / > < / a : c u b i c B e z T o > < a : c u b i c B e z T o > < a : p t   x = " 1 8 2 3 6 3 "   y = " 1 9 6 1 2 0 " / > < a : p t   x = " 1 6 6 7 4 9 "   y = " 1 8 7 9 6 5 " / > < a : p t   x = " 1 5 0 2 4 9 "   y = " 1 8 4 9 2 2 " / > < / a : c u b i c B e z T o > < a : c u b i c B e z T o > < a : p t   x = " 1 4 7 8 0 0 "   y = " 1 8 8 7 8 0 " / > < a : p t   x = " 1 4 4 8 0 0 "   y = " 1 9 2 2 0 8 " / > < a : p t   x = " 1 4 1 5 8 6 "   y = " 1 9 5 4 2 2 " / > < / a : c u b i c B e z T o > < a : c u b i c B e z T o > < a : p t   x = " 1 2 3 1 6 1 "   y = " 2 1 3 8 4 7 " / > < a : p t   x = " 9 7 7 0 8 "   y = " 2 2 5 2 4 3 " / > < a : p t   x = " 6 9 5 9 3 "   y = " 2 2 5 2 4 3 " / > < / a : c u b i c B e z T o > < a : c u b i c B e z T o > < a : p t   x = " 4 3 4 3 3 "   y = " 2 2 4 7 4 1 " / > < a : p t   x = " 2 7 4 1 5 "   y = " 2 2 8 5 8 6 " / > < a : p t   x = " 1 7 4 6 1 "   y = " 2 4 5 2 1 3 " / > < / a : c u b i c B e z T o > < a : c u b i c B e z T o > < a : p t   x = " 2 2 0 7 4 "   y = " 2 6 1 4 5 0 " / > < a : p t   x = " 2 2 1 5 4 "   y = " 2 7 8 6 6 4 " / > < a : p t   x = " 1 7 6 7 3 "   y = " 2 9 4 9 1 3 " / > < / a : c u b i c B e z T o > < a : c u b i c B e z T o > < a : p t   x = " 2 7 6 3 1 "   y = " 3 1 1 2 6 5 " / > < a : p t   x = " 4 3 6 0 9 "   y = " 3 1 5 0 5 5 " / > < a : p t   x = " 6 9 5 9 3 "   y = " 3 1 4 5 5 7 " / > < / a : c u b i c B e z T o > < a : c u b i c B e z T o > < a : p t   x = " 1 0 2 6 0 0 "   y = " 3 1 4 5 5 7 " / > < a : p t   x = " 1 3 1 9 3 8 "   y = " 3 3 0 2 6 3 " / > < a : p t   x = " 1 5 0 2 2 7 "   y = " 3 5 4 8 5 1 " / > < / a : c u b i c B e z T o > < a : c u b i c B e z T o > < a : p t   x = " 1 6 6 7 3 5 "   y = " 3 5 1 8 4 1 " / > < a : p t   x = " 1 8 2 3 5 7 "   y = " 3 4 3 6 8 4 " / > < a : p t   x = " 1 9 5 1 1 8 "   y = " 3 3 0 9 2 3 " / > < / a : c u b i c B e z T o > < a : c u b i c B e z T o > < a : p t   x = " 2 1 2 0 2 6 "   y = " 3 1 4 0 1 6 " / > < a : p t   x = " 2 2 0 8 5 1 "   y = " 2 9 2 0 8 7 " / > < a : p t   x = " 2 2 1 3 3 9 "   y = " 2 6 9 9 3 1 " / > < / a : c u b i c B e z T o > < a : l n T o > < a : p t   x = " 1 3 6 1 7 4 "   y = " 2 6 9 9 3 1 " / > < / a : l n T o > < a : l n T o > < a : p t   x = " 1 3 6 1 7 3 "   y = " 2 6 9 8 6 7 " / > < / a : l n T o > < a : c l o s e / > < a : m o v e T o > < a : p t   x = " 2 3 2 8 4 0 "   y = " 2 6 9 8 9 9 " / > < / a : m o v e T o > < a : c u b i c B e z T o > < a : p t   x = " 2 3 2 4 4 9 "   y = " 2 9 5 1 5 3 " / > < a : p t   x = " 2 2 2 5 1 9 "   y = " 3 2 0 2 2 4 " / > < a : p t   x = " 2 0 3 2 5 0 "   y = " 3 3 9 4 9 2 " / > < / a : c u b i c B e z T o > < a : c u b i c B e z T o > < a : p t   x = " 1 9 0 0 8 2 "   y = " 3 5 2 6 6 0 " / > < a : p t   x = " 1 7 4 2 0 6 "   y = " 3 6 1 4 6 7 " / > < a : p t   x = " 1 5 7 3 2 6 "   y = " 3 6 5 5 4 0 " / > < / a : c u b i c B e z T o > < a : c u b i c B e z T o > < a : p t   x = " 1 6 6 4 1 7 "   y = " 3 8 0 3 2 8 " / > < a : p t   x = " 1 7 1 4 0 6 "   y = " 3 9 7 7 6 7 " / > < a : p t   x = " 1 7 1 4 0 6 "   y = " 4 1 6 3 7 0 " / > < / a : c u b i c B e z T o > < a : c u b i c B e z T o > < a : p t   x = " 1 7 1 4 0 6 "   y = " 4 4 3 6 2 0 " / > < a : p t   x = " 1 6 0 7 0 1 "   y = " 4 6 8 3 7 0 " / > < a : p t   x = " 1 4 3 1 2 0 "   y = " 4 8 6 5 0 3 " / > < / a : c u b i c B e z T o > < a : l n T o > < a : p t   x = " 1 4 3 1 2 0 "   y = " 4 8 6 5 0 4 " / > < / a : l n T o > < a : c u b i c B e z T o > < a : p t   x = " 1 2 4 9 8 6 "   y = " 5 0 4 0 8 4 " / > < a : p t   x = " 1 0 0 2 3 7 "   y = " 5 1 4 7 9 0 " / > < a : p t   x = " 7 2 9 8 6 "   y = " 5 1 4 7 9 0 " / > < / a : c u b i c B e z T o > < a : c u b i c B e z T o > < a : p t   x = " 5 4 3 8 3 "   y = " 5 1 4 7 9 0 " / > < a : p t   x = " 3 6 9 4 5 "   y = " 5 0 9 8 0 0 " / > < a : p t   x = " 2 2 1 5 6 "   y = " 5 0 0 7 1 0 " / > < / a : c u b i c B e z T o > < a : l n T o > < a : p t   x = " 0 "   y = " 5 3 9 7 7 3 " / > < / a : l n T o > < a : l n T o > < a : p t   x = " 0 "   y = " 5 2 1 7 1 8 " / > < / a : l n T o > < a : c u b i c B e z T o > < a : p t   x = " 5 9 7 3 "   y = " 5 1 3 1 8 0 " / > < a : p t   x = " 9 6 5 4 "   y = " 5 0 3 5 5 6 " / > < a : p t   x = " 1 1 4 6 7 "   y = " 4 9 3 6 1 1 " / > < / a : c u b i c B e z T o > < a : l n T o > < a : p t   x = " 0 "   y = " 4 8 0 0 2 4 " / > < / a : l n T o > < a : l n T o > < a : p t   x = " 0 "   y = " 4 6 2 7 2 7 " / > < / a : l n T o > < a : c u b i c B e z T o > < a : p t   x = " 1 4 9 5 0 "   y = " 4 8 7 4 1 5 " / > < a : p t   x = " 4 2 3 0 5 "   y = " 5 0 2 9 8 1 " / > < a : p t   x = " 7 3 2 9 6 "   y = " 5 0 2 9 8 1 " / > < / a : c u b i c B e z T o > < a : c u b i c B e z T o > < a : p t   x = " 9 7 2 0 7 "   y = " 5 0 2 9 8 1 " / > < a : p t   x = " 1 1 8 9 5 3 "   y = " 4 9 3 7 1 5 " / > < a : p t   x = " 1 3 4 9 6 5 "   y = " 4 7 8 3 9 4 " / > < / a : c u b i c B e z T o > < a : l n T o > < a : p t   x = " 0 "   y = " 3 4 3 4 2 9 " / > < / a : l n T o > < a : l n T o > < a : p t   x = " 0 "   y = " 3 4 3 3 3 9 " / > < / a : l n T o > < a : l n T o > < a : p t   x = " 1 3 5 0 1 0 "   y = " 4 7 8 3 4 8 " / > < / a : l n T o > < a : c u b i c B e z T o > < a : p t   x = " 1 5 0 3 3 1 "   y = " 4 6 2 3 3 7 " / > < a : p t   x = " 1 5 9 5 9 7 "   y = " 4 4 0 5 9 0 " / > < a : p t   x = " 1 5 9 5 9 7 "   y = " 4 1 6 6 8 0 " / > < / a : c u b i c B e z T o > < a : c u b i c B e z T o > < a : p t   x = " 1 5 9 5 9 7 "   y = " 3 6 6 6 6 1 " / > < a : p t   x = " 1 1 9 0 4 8 "   y = " 3 2 6 1 1 2 " / > < a : p t   x = " 6 9 0 3 0 "   y = " 3 2 6 1 1 3 " / > < / a : c u b i c B e z T o > < a : c u b i c B e z T o > < a : p t   x = " 4 9 9 5 2 "   y = " 3 2 6 4 7 9 " / > < a : p t   x = " 2 5 8 0 6 "   y = " 3 2 1 2 4 4 " / > < a : p t   x = " 1 2 9 4 8 "   y = " 3 0 8 0 8 4 " / > < / a : c u b i c B e z T o > < a : l n T o > < a : p t   x = " 0 "   y = " 3 2 7 1 5 4 " / > < / a : l n T o > < a : l n T o > < a : p t   x = " 0 "   y = " 3 0 9 0 1 0 " / > < / a : l n T o > < a : c u b i c B e z T o > < a : p t   x = " 1 4 3 3 8 "   y = " 2 8 4 8 6 7 " / > < a : p t   x = " 1 4 3 3 8 "   y = " 2 5 4 9 3 3 " / > < a : p t   x = " 0 "   y = " 2 3 0 7 9 0 " / > < / a : c u b i c B e z T o > < a : l n T o > < a : p t   x = " 0 "   y = " 2 1 2 6 9 0 " / > < / a : l n T o > < a : c u b i c B e z T o > < a : p t   x = " 6 0 3 6 "   y = " 2 1 7 9 9 6 " / > < a : p t   x = " 9 9 5 9 "   y = " 2 2 4 7 1 1 " / > < a : p t   x = " 1 2 8 9 6 "   y = " 2 3 1 7 6 7 " / > < / a : c u b i c B e z T o > < a : c u b i c B e z T o > < a : p t   x = " 2 5 7 4 2 "   y = " 2 1 8 5 6 9 " / > < a : p t   x = " 4 9 9 2 7 "   y = " 2 1 3 3 2 0 " / > < a : p t   x = " 6 9 0 3 0 "   y = " 2 1 3 6 8 7 " / > < / a : c u b i c B e z T o > < a : c u b i c B e z T o > < a : p t   x = " 9 4 0 3 9 "   y = " 2 1 3 6 8 7 " / > < a : p t   x = " 1 1 6 6 8 1 "   y = " 2 0 3 5 5 0 " / > < a : p t   x = " 1 3 3 0 7 1 "   y = " 1 8 7 1 6 0 " / > < / a : c u b i c B e z T o > < a : c u b i c B e z T o > < a : p t   x = " 1 4 9 4 6 0 "   y = " 1 7 0 7 7 1 " / > < a : p t   x = " 1 5 9 5 9 7 "   y = " 1 4 8 1 2 9 " / > < a : p t   x = " 1 5 9 5 9 7 "   y = " 1 2 3 1 2 0 " / > < / a : c u b i c B e z T o > < a : c u b i c B e z T o > < a : p t   x = " 1 5 9 5 9 7 "   y = " 9 9 2 0 9 " / > < a : p t   x = " 1 5 0 3 3 1 "   y = " 7 7 4 6 3 " / > < a : p t   x = " 1 3 5 0 1 0 "   y = " 6 1 4 5 1 " / > < / a : c u b i c B e z T o > < a : l n T o > < a : p t   x = " 0 "   y = " 1 9 6 4 6 1 " / > < / a : l n T o > < a : l n T o > < a : p t   x = " 0 "   y = " 1 9 6 3 7 0 " / > < / a : l n T o > < a : l n T o > < a : p t   x = " 1 3 4 9 6 5 "   y = " 6 1 4 0 6 " / > < / a : l n T o > < a : c u b i c B e z T o > < a : p t   x = " 1 1 8 9 5 3 "   y = " 4 6 0 8 5 " / > < a : p t   x = " 9 7 2 0 7 "   y = " 3 6 8 1 9 " / > < a : p t   x = " 7 3 2 9 6 "   y = " 3 6 8 1 9 " / > < / a : c u b i c B e z T o > < a : c u b i c B e z T o > < a : p t   x = " 4 2 3 0 5 "   y = " 3 6 8 1 9 " / > < a : p t   x = " 1 4 9 5 0 "   y = " 5 2 3 8 5 " / > < a : p t   x = " 0 "   y = " 7 7 0 7 3 " / > < / a : c u b i c B e z T o > < a : l n T o > < a : p t   x = " 0 "   y = " 5 9 7 8 0 " / > < / a : l n T o > < a : c u b i c B e z T o > < a : p t   x = " 2 2 4 0 "   y = " 5 3 7 1 7 " / > < a : p t   x = " 6 6 9 8 "   y = " 4 9 7 3 2 " / > < a : p t   x = " 1 1 4 9 4 "   y = " 4 6 1 6 7 " / > < / a : c u b i c B e z T o > < a : c u b i c B e z T o > < a : p t   x = " 9 6 6 1 "   y = " 3 6 2 2 7 " / > < a : p t   x = " 5 9 7 2 "   y = " 2 6 6 0 8 " / > < a : p t   x = " 0 "   y = " 1 8 0 7 4 " / > < / a : c u b i c B e z T o > < a : l n T o > < a : p t   x = " 0 "   y = " 0 " / > < / a : l n T o > < a : c u b i c B e z T o > < a : p t   x = " 1 1 6 3 7 "   y = " 1 0 7 7 3 " / > < a : p t   x = " 1 8 6 5 5 "   y = " 2 4 5 4 5 " / > < a : p t   x = " 2 2 2 3 0 "   y = " 3 9 0 4 9 " / > < / a : c u b i c B e z T o > < a : c u b i c B e z T o > < a : p t   x = " 3 7 0 0 2 "   y = " 2 9 9 8 3 " / > < a : p t   x = " 5 4 4 1 3 "   y = " 2 5 0 1 0 " / > < a : p t   x = " 7 2 9 8 6 "   y = " 2 5 0 1 0 " / > < / a : c u b i c B e z T o > < a : c u b i c B e z T o > < a : p t   x = " 1 0 0 2 3 7 "   y = " 2 5 0 1 0 " / > < a : p t   x = " 1 2 4 9 8 6 "   y = " 3 5 7 1 5 " / > < a : p t   x = " 1 4 3 1 2 0 "   y = " 5 3 2 9 6 " / > < / a : c u b i c B e z T o > < a : c u b i c B e z T o > < a : p t   x = " 1 6 0 7 0 1 "   y = " 7 1 4 3 0 " / > < a : p t   x = " 1 7 1 4 0 6 "   y = " 9 6 1 8 0 " / > < a : p t   x = " 1 7 1 4 0 6 "   y = " 1 2 3 4 2 9 " / > < / a : c u b i c B e z T o > < a : c u b i c B e z T o > < a : p t   x = " 1 7 1 4 0 6 "   y = " 1 4 2 0 0 2 " / > < a : p t   x = " 1 6 6 4 3 3 "   y = " 1 5 9 4 1 4 " / > < a : p t   x = " 1 5 7 3 6 7 "   y = " 1 7 4 1 8 5 " / > < / a : c u b i c B e z T o > < a : c u b i c B e z T o > < a : p t   x = " 1 7 4 2 2 3 "   y = " 1 7 8 3 4 1 " / > < a : p t   x = " 1 9 0 0 8 9 "   y = " 1 8 7 1 4 6 " / > < a : p t   x = " 2 0 3 2 5 0 "   y = " 2 0 0 3 0 6 " / > < / a : c u b i c B e z T o > < a : c u b i c B e z T o > < a : p t   x = " 2 2 2 5 1 9 "   y = " 2 1 9 5 7 5 " / > < a : p t   x = " 2 3 2 4 4 9 "   y = " 2 4 4 6 4 5 " / > < a : p t   x = " 2 3 2 8 4 0 "   y = " 2 6 9 8 9 9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3 4 "   n a m e = " T e a r d r o p   3 " > < a : e x t L s t > < a : e x t   u r i = " { 0 B B E 5 8 1 1 - 9 5 B 6 - 4 1 F D - 8 B 5 A - A 0 5 7 9 8 2 4 7 D 4 F } " > < a 1 6 : c r e a t i o n I d   x m l n s : a 1 6 = " h t t p : / / s c h e m a s . m i c r o s o f t . c o m / o f f i c e / d r a w i n g / 2 0 1 0 / m a i n "   i d = " { B 5 F 1 5 8 3 F - 2 0 A 0 - 4 4 2 0 - 8 E 3 7 - B A 9 E 3 8 A 7 4 D 2 8 } " / > < / a : e x t > < / a : e x t L s t > < / p : c N v P r > < p : c N v S p P r / > < p : n v P r / > < / p : n v S p P r > < p : s p P r > < a : x f r m   f l i p H = " t r u e "   f l i p V = " t r u e "   r o t = " 5 4 0 0 0 0 0 " > < a : o f f   x = " 2 2 9 0 5 "   y = " 4 3 1 6 2 5 7 " / > < a : e x t   c x = " 2 3 2 8 4 0 "   c y = " 2 7 8 6 4 9 " / > < / a : x f r m > < a : c u s t G e o m > < a : a v L s t / > < a : g d L s t / > < a : a h L s t / > < a : c x n L s t / > < a : r e c t   b = " b "   l = " 0 "   r = " r "   t = " 0 " / > < a : p a t h L s t > < a : p a t h   h = " 2 7 8 6 4 9 "   w = " 2 3 2 8 4 0 " > < a : m o v e T o > < a : p t   x = " 2 3 2 8 4 0 "   y = " 8 7 7 6 " / > < / a : m o v e T o > < a : c u b i c B e z T o > < a : p t   x = " 2 3 2 4 4 9 "   y = " 3 4 0 3 0 " / > < a : p t   x = " 2 2 2 5 1 9 "   y = " 5 9 1 0 1 " / > < a : p t   x = " 2 0 3 2 5 0 "   y = " 7 8 3 6 9 " / > < / a : c u b i c B e z T o > < a : c u b i c B e z T o > < a : p t   x = " 1 9 0 0 8 2 "   y = " 9 1 5 3 7 " / > < a : p t   x = " 1 7 4 2 0 6 "   y = " 1 0 0 3 4 3 " / > < a : p t   x = " 1 5 7 3 2 6 "   y = " 1 0 4 4 1 6 " / > < / a : c u b i c B e z T o > < a : c u b i c B e z T o > < a : p t   x = " 1 6 6 4 1 7 "   y = " 1 1 9 2 0 5 " / > < a : p t   x = " 1 7 1 4 0 6 "   y = " 1 3 6 6 4 3 " / > < a : p t   x = " 1 7 1 4 0 6 "   y = " 1 5 5 2 4 7 " / > < / a : c u b i c B e z T o > < a : c u b i c B e z T o > < a : p t   x = " 1 7 1 4 0 6 "   y = " 1 8 2 4 9 7 " / > < a : p t   x = " 1 6 0 7 0 1 "   y = " 2 0 7 2 4 7 " / > < a : p t   x = " 1 4 3 1 2 0 "   y = " 2 2 5 3 8 0 " / > < / a : c u b i c B e z T o > < a : c u b i c B e z T o > < a : p t   x = " 1 2 4 9 8 6 "   y = " 2 4 2 9 6 1 " / > < a : p t   x = " 1 0 0 2 3 7 "   y = " 2 5 3 6 6 7 " / > < a : p t   x = " 7 2 9 8 6 "   y = " 2 5 3 6 6 7 " / > < / a : c u b i c B e z T o > < a : c u b i c B e z T o > < a : p t   x = " 5 4 3 8 3 "   y = " 2 5 3 6 6 7 " / > < a : p t   x = " 3 6 9 4 5 "   y = " 2 4 8 6 7 7 " / > < a : p t   x = " 2 2 1 5 6 "   y = " 2 3 9 5 8 6 " / > < / a : c u b i c B e z T o > < a : l n T o > < a : p t   x = " 0 "   y = " 2 7 8 6 4 9 " / > < / a : l n T o > < a : l n T o > < a : p t   x = " 0 "   y = " 2 6 0 5 9 5 " / > < / a : l n T o > < a : c u b i c B e z T o > < a : p t   x = " 5 9 7 3 "   y = " 2 5 2 0 5 7 " / > < a : p t   x = " 9 6 5 4 "   y = " 2 4 2 4 3 3 " / > < a : p t   x = " 1 1 4 6 7 "   y = " 2 3 2 4 8 8 " / > < / a : c u b i c B e z T o > < a : l n T o > < a : p t   x = " 0 "   y = " 2 1 8 9 0 0 " / > < / a : l n T o > < a : l n T o > < a : p t   x = " 0 "   y = " 2 0 1 6 0 3 " / > < / a : l n T o > < a : c u b i c B e z T o > < a : p t   x = " 1 4 9 5 0 "   y = " 2 2 6 2 9 1 " / > < a : p t   x = " 4 2 3 0 5 "   y = " 2 4 1 8 5 7 " / > < a : p t   x = " 7 3 2 9 6 "   y = " 2 4 1 8 5 7 " / > < / a : c u b i c B e z T o > < a : c u b i c B e z T o > < a : p t   x = " 9 7 2 0 7 "   y = " 2 4 1 8 5 7 " / > < a : p t   x = " 1 1 8 9 5 3 "   y = " 2 3 2 5 9 2 " / > < a : p t   x = " 1 3 4 9 6 5 "   y = " 2 1 7 2 7 1 " / > < / a : c u b i c B e z T o > < a : l n T o > < a : p t   x = " 0 "   y = " 8 2 3 0 6 " / > < / a : l n T o > < a : l n T o > < a : p t   x = " 0 "   y = " 8 2 2 1 6 " / > < / a : l n T o > < a : l n T o > < a : p t   x = " 1 3 5 0 1 0 "   y = " 2 1 7 2 2 5 " / > < / a : l n T o > < a : c u b i c B e z T o > < a : p t   x = " 1 5 0 3 3 1 "   y = " 2 0 1 2 1 3 " / > < a : p t   x = " 1 5 9 5 9 7 "   y = " 1 7 9 4 6 7 " / > < a : p t   x = " 1 5 9 5 9 7 "   y = " 1 5 5 5 5 6 " / > < / a : c u b i c B e z T o > < a : c u b i c B e z T o > < a : p t   x = " 1 5 9 5 9 7 "   y = " 1 0 5 5 3 8 " / > < a : p t   x = " 1 1 9 0 4 8 "   y = " 6 4 9 8 9 " / > < a : p t   x = " 6 9 0 3 0 "   y = " 6 4 9 8 9 " / > < / a : c u b i c B e z T o > < a : c u b i c B e z T o > < a : p t   x = " 4 9 9 5 2 "   y = " 6 5 3 5 5 " / > < a : p t   x = " 2 5 8 0 6 "   y = " 6 0 1 2 1 " / > < a : p t   x = " 1 2 9 4 8 "   y = " 4 6 9 6 1 " / > < / a : c u b i c B e z T o > < a : l n T o > < a : p t   x = " 0 "   y = " 6 6 0 3 2 " / > < / a : l n T o > < a : l n T o > < a : p t   x = " 0 "   y = " 4 6 4 7 4 " / > < / a : l n T o > < a : c u b i c B e z T o > < a : p t   x = " 9 1 9 3 "   y = " 3 2 5 7 3 " / > < a : p t   x = " 1 1 8 5 3 "   y = " 1 6 0 6 0 " / > < a : p t   x = " 9 3 3 4 "   y = " 0 " / > < / a : c u b i c B e z T o > < a : l n T o > < a : p t   x = " 1 7 5 2 9 "   y = " 0 " / > < / a : l n T o > < a : c u b i c B e z T o > < a : p t   x = " 2 1 6 7 1 "   y = " 1 1 0 9 4 " / > < a : p t   x = " 2 0 7 4 0 "   y = " 2 2 6 6 8 " / > < a : p t   x = " 1 7 6 7 3 "   y = " 3 3 7 9 0 " / > < / a : c u b i c B e z T o > < a : c u b i c B e z T o > < a : p t   x = " 2 7 6 3 1 "   y = " 5 0 1 4 2 " / > < a : p t   x = " 4 3 6 0 9 "   y = " 5 3 9 3 2 " / > < a : p t   x = " 6 9 5 9 3 "   y = " 5 3 4 3 3 " / > < / a : c u b i c B e z T o > < a : c u b i c B e z T o > < a : p t   x = " 1 0 2 6 0 0 "   y = " 5 3 4 3 4 " / > < a : p t   x = " 1 3 1 9 3 8 "   y = " 6 9 1 4 0 " / > < a : p t   x = " 1 5 0 2 2 7 "   y = " 9 3 7 2 7 " / > < / a : c u b i c B e z T o > < a : c u b i c B e z T o > < a : p t   x = " 1 6 6 7 3 5 "   y = " 9 0 7 1 8 " / > < a : p t   x = " 1 8 2 3 5 7 "   y = " 8 2 5 6 1 " / > < a : p t   x = " 1 9 5 1 1 8 "   y = " 6 9 8 0 0 " / > < / a : c u b i c B e z T o > < a : c u b i c B e z T o > < a : p t   x = " 2 1 2 0 2 6 "   y = " 5 2 8 9 3 " / > < a : p t   x = " 2 2 0 8 5 1 "   y = " 3 0 9 6 4 " / > < a : p t   x = " 2 2 1 3 3 9 "   y = " 8 8 0 8 " / > < / a : c u b i c B e z T o > < a : l n T o > < a : p t   x = " 1 3 6 1 7 4 "   y = " 8 8 0 8 " / > < / a : l n T o > < a : l n T o > < a : p t   x = " 1 3 6 1 7 3 "   y = " 8 7 4 4 " / > < / a : l n T o > < a : l n T o > < a : p t   x = " 2 2 1 3 4 0 "   y = " 8 7 4 4 " / > < / a : l n T o > < a : l n T o > < a : p t   x = " 2 1 9 4 6 7 "   y = " 0 " / > < / a : l n T o > < a : l n T o > < a : p t   x = " 2 3 1 0 1 2 "   y = " 0 " / > < / a : l n T o > < a : c u b i c B e z T o > < a : p t   x = " 2 3 2 6 1 6 "   y = " 2 8 2 6 " / > < a : p t   x = " 2 3 2 7 9 4 "   y = " 5 8 0 0 " / > < a : p t   x = " 2 3 2 8 4 0 "   y = " 8 7 7 6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3 5 "   n a m e = " T e a r d r o p   3 " > < a : e x t L s t > < a : e x t   u r i = " { A 4 C 5 2 E C 6 - 1 D 3 3 - 4 3 7 B - A A 6 0 - E 2 C A 1 4 D A 1 1 A 1 } " > < a 1 6 : c r e a t i o n I d   x m l n s : a 1 6 = " h t t p : / / s c h e m a s . m i c r o s o f t . c o m / o f f i c e / d r a w i n g / 2 0 1 0 / m a i n "   i d = " { 8 A 7 A E A 3 D - 8 8 E B - 4 9 A 4 - A A F A - C B B 7 C 7 8 E 6 1 8 3 } " / > < / a : e x t > < / a : e x t L s t > < / p : c N v P r > < p : c N v S p P r / > < p : n v P r / > < / p : n v S p P r > < p : s p P r > < a : x f r m   f l i p H = " t r u e "   f l i p V = " t r u e "   r o t = " 5 4 0 0 0 0 0 " > < a : o f f   x = " 1 5 8 0 9 0 1 "   y = " 4 1 8 5 6 9 5 " / > < a : e x t   c x = " 2 3 2 8 4 0 "   c y = " 5 3 9 7 7 2 " / > < / a : x f r m > < a : c u s t G e o m > < a : a v L s t / > < a : g d L s t / > < a : a h L s t / > < a : c x n L s t / > < a : r e c t   b = " b "   l = " 0 "   r = " r "   t = " 0 " / > < a : p a t h L s t > < a : p a t h   h = " 5 3 9 7 7 2 "   w = " 2 3 2 8 4 0 " > < a : m o v e T o > < a : p t   x = " 2 2 1 3 4 0 "   y = " 2 6 9 8 6 7 " / > < / a : m o v e T o > < a : c u b i c B e z T o > < a : p t   x = " 2 2 0 8 5 1 "   y = " 2 4 7 7 1 1 " / > < a : p t   x = " 2 1 2 0 2 6 "   y = " 2 2 5 7 8 2 " / > < a : p t   x = " 1 9 5 1 1 9 "   y = " 2 0 8 8 7 5 " / > < / a : c u b i c B e z T o > < a : c u b i c B e z T o > < a : p t   x = " 1 8 2 3 6 3 "   y = " 1 9 6 1 2 0 " / > < a : p t   x = " 1 6 6 7 4 9 "   y = " 1 8 7 9 6 4 " / > < a : p t   x = " 1 5 0 2 4 9 "   y = " 1 8 4 9 2 2 " / > < / a : c u b i c B e z T o > < a : c u b i c B e z T o > < a : p t   x = " 1 4 7 8 0 0 "   y = " 1 8 8 7 8 0 " / > < a : p t   x = " 1 4 4 8 0 0 "   y = " 1 9 2 2 0 8 " / > < a : p t   x = " 1 4 1 5 8 6 "   y = " 1 9 5 4 2 2 " / > < / a : c u b i c B e z T o > < a : c u b i c B e z T o > < a : p t   x = " 1 2 3 1 6 1 "   y = " 2 1 3 8 4 7 " / > < a : p t   x = " 9 7 7 0 8 "   y = " 2 2 5 2 4 3 " / > < a : p t   x = " 6 9 5 9 3 "   y = " 2 2 5 2 4 2 " / > < / a : c u b i c B e z T o > < a : c u b i c B e z T o > < a : p t   x = " 4 3 4 3 3 "   y = " 2 2 4 7 4 1 " / > < a : p t   x = " 2 7 4 1 5 "   y = " 2 2 8 5 8 6 " / > < a : p t   x = " 1 7 4 6 1 "   y = " 2 4 5 2 1 3 " / > < / a : c u b i c B e z T o > < a : c u b i c B e z T o > < a : p t   x = " 2 2 0 7 4 "   y = " 2 6 1 4 5 0 " / > < a : p t   x = " 2 2 1 5 4 "   y = " 2 7 8 6 6 4 " / > < a : p t   x = " 1 7 6 7 3 "   y = " 2 9 4 9 1 3 " / > < / a : c u b i c B e z T o > < a : c u b i c B e z T o > < a : p t   x = " 2 7 6 3 1 "   y = " 3 1 1 2 6 5 " / > < a : p t   x = " 4 3 6 0 9 "   y = " 3 1 5 0 5 5 " / > < a : p t   x = " 6 9 5 9 3 "   y = " 3 1 4 5 5 6 " / > < / a : c u b i c B e z T o > < a : c u b i c B e z T o > < a : p t   x = " 1 0 2 6 0 0 "   y = " 3 1 4 5 5 7 " / > < a : p t   x = " 1 3 1 9 3 8 "   y = " 3 3 0 2 6 3 " / > < a : p t   x = " 1 5 0 2 2 7 "   y = " 3 5 4 8 5 0 " / > < / a : c u b i c B e z T o > < a : c u b i c B e z T o > < a : p t   x = " 1 6 6 7 3 5 "   y = " 3 5 1 8 4 1 " / > < a : p t   x = " 1 8 2 3 5 7 "   y = " 3 4 3 6 8 4 " / > < a : p t   x = " 1 9 5 1 1 8 "   y = " 3 3 0 9 2 3 " / > < / a : c u b i c B e z T o > < a : c u b i c B e z T o > < a : p t   x = " 2 1 2 0 2 6 "   y = " 3 1 4 0 1 6 " / > < a : p t   x = " 2 2 0 8 5 1 "   y = " 2 9 2 0 8 7 " / > < a : p t   x = " 2 2 1 3 3 9 "   y = " 2 6 9 9 3 1 " / > < / a : c u b i c B e z T o > < a : l n T o > < a : p t   x = " 1 3 6 1 7 4 "   y = " 2 6 9 9 3 1 " / > < / a : l n T o > < a : l n T o > < a : p t   x = " 1 3 6 1 7 3 "   y = " 2 6 9 8 6 7 " / > < / a : l n T o > < a : c l o s e / > < a : m o v e T o > < a : p t   x = " 2 3 2 8 4 0 "   y = " 2 6 9 8 9 9 " / > < / a : m o v e T o > < a : c u b i c B e z T o > < a : p t   x = " 2 3 2 4 4 9 "   y = " 2 9 5 1 5 3 " / > < a : p t   x = " 2 2 2 5 1 9 "   y = " 3 2 0 2 2 4 " / > < a : p t   x = " 2 0 3 2 5 0 "   y = " 3 3 9 4 9 2 " / > < / a : c u b i c B e z T o > < a : c u b i c B e z T o > < a : p t   x = " 1 9 0 0 8 2 "   y = " 3 5 2 6 6 0 " / > < a : p t   x = " 1 7 4 2 0 6 "   y = " 3 6 1 4 6 6 " / > < a : p t   x = " 1 5 7 3 2 6 "   y = " 3 6 5 5 3 9 " / > < / a : c u b i c B e z T o > < a : c u b i c B e z T o > < a : p t   x = " 1 6 6 4 1 7 "   y = " 3 8 0 3 2 8 " / > < a : p t   x = " 1 7 1 4 0 6 "   y = " 3 9 7 7 6 6 " / > < a : p t   x = " 1 7 1 4 0 6 "   y = " 4 1 6 3 7 0 " / > < / a : c u b i c B e z T o > < a : c u b i c B e z T o > < a : p t   x = " 1 7 1 4 0 6 "   y = " 4 4 3 6 2 0 " / > < a : p t   x = " 1 6 0 7 0 1 "   y = " 4 6 8 3 7 0 " / > < a : p t   x = " 1 4 3 1 2 0 "   y = " 4 8 6 5 0 3 " / > < / a : c u b i c B e z T o > < a : l n T o > < a : p t   x = " 1 4 3 1 2 0 "   y = " 4 8 6 5 0 3 " / > < / a : l n T o > < a : c u b i c B e z T o > < a : p t   x = " 1 2 4 9 8 6 "   y = " 5 0 4 0 8 4 " / > < a : p t   x = " 1 0 0 2 3 7 "   y = " 5 1 4 7 9 0 " / > < a : p t   x = " 7 2 9 8 6 "   y = " 5 1 4 7 9 0 " / > < / a : c u b i c B e z T o > < a : c u b i c B e z T o > < a : p t   x = " 5 4 3 8 3 "   y = " 5 1 4 7 9 0 " / > < a : p t   x = " 3 6 9 4 5 "   y = " 5 0 9 8 0 0 " / > < a : p t   x = " 2 2 1 5 6 "   y = " 5 0 0 7 1 0 " / > < / a : c u b i c B e z T o > < a : l n T o > < a : p t   x = " 0 "   y = " 5 3 9 7 7 2 " / > < / a : l n T o > < a : l n T o > < a : p t   x = " 0 "   y = " 5 2 1 7 1 8 " / > < / a : l n T o > < a : c u b i c B e z T o > < a : p t   x = " 5 9 7 3 "   y = " 5 1 3 1 7 9 " / > < a : p t   x = " 9 6 5 4 "   y = " 5 0 3 5 5 6 " / > < a : p t   x = " 1 1 4 6 7 "   y = " 4 9 3 6 1 1 " / > < / a : c u b i c B e z T o > < a : l n T o > < a : p t   x = " 0 "   y = " 4 8 0 0 2 3 " / > < / a : l n T o > < a : l n T o > < a : p t   x = " 0 "   y = " 4 6 2 7 2 6 " / > < / a : l n T o > < a : c u b i c B e z T o > < a : p t   x = " 1 4 9 5 0 "   y = " 4 8 7 4 1 4 " / > < a : p t   x = " 4 2 3 0 5 "   y = " 5 0 2 9 8 0 " / > < a : p t   x = " 7 3 2 9 6 "   y = " 5 0 2 9 8 0 " / > < / a : c u b i c B e z T o > < a : c u b i c B e z T o > < a : p t   x = " 9 7 2 0 7 "   y = " 5 0 2 9 8 0 " / > < a : p t   x = " 1 1 8 9 5 3 "   y = " 4 9 3 7 1 5 " / > < a : p t   x = " 1 3 4 9 6 5 "   y = " 4 7 8 3 9 4 " / > < / a : c u b i c B e z T o > < a : l n T o > < a : p t   x = " 0 "   y = " 3 4 3 4 2 9 " / > < / a : l n T o > < a : l n T o > < a : p t   x = " 0 "   y = " 3 4 3 3 3 8 " / > < / a : l n T o > < a : l n T o > < a : p t   x = " 1 3 5 0 1 0 "   y = " 4 7 8 3 4 8 " / > < / a : l n T o > < a : c u b i c B e z T o > < a : p t   x = " 1 5 0 3 3 1 "   y = " 4 6 2 3 3 6 " / > < a : p t   x = " 1 5 9 5 9 7 "   y = " 4 4 0 5 9 0 " / > < a : p t   x = " 1 5 9 5 9 7 "   y = " 4 1 6 6 7 9 " / > < / a : c u b i c B e z T o > < a : c u b i c B e z T o > < a : p t   x = " 1 5 9 5 9 7 "   y = " 3 6 6 6 6 1 " / > < a : p t   x = " 1 1 9 0 4 8 "   y = " 3 2 6 1 1 2 " / > < a : p t   x = " 6 9 0 3 0 "   y = " 3 2 6 1 1 2 " / > < / a : c u b i c B e z T o > < a : c u b i c B e z T o > < a : p t   x = " 4 9 9 5 2 "   y = " 3 2 6 4 7 8 " / > < a : p t   x = " 2 5 8 0 6 "   y = " 3 2 1 2 4 4 " / > < a : p t   x = " 1 2 9 4 8 "   y = " 3 0 8 0 8 4 " / > < / a : c u b i c B e z T o > < a : l n T o > < a : p t   x = " 0 "   y = " 3 2 7 1 5 4 " / > < / a : l n T o > < a : l n T o > < a : p t   x = " 0 "   y = " 3 0 9 0 1 0 " / > < / a : l n T o > < a : c u b i c B e z T o > < a : p t   x = " 1 4 3 3 8 "   y = " 2 8 4 8 6 7 " / > < a : p t   x = " 1 4 3 3 8 "   y = " 2 5 4 9 3 2 " / > < a : p t   x = " 0 "   y = " 2 3 0 7 9 0 " / > < / a : c u b i c B e z T o > < a : l n T o > < a : p t   x = " 0 "   y = " 2 1 2 6 8 9 " / > < / a : l n T o > < a : c u b i c B e z T o > < a : p t   x = " 6 0 3 6 "   y = " 2 1 7 9 9 6 " / > < a : p t   x = " 9 9 5 9 "   y = " 2 2 4 7 1 1 " / > < a : p t   x = " 1 2 8 9 6 "   y = " 2 3 1 7 6 7 " / > < / a : c u b i c B e z T o > < a : c u b i c B e z T o > < a : p t   x = " 2 5 7 4 2 "   y = " 2 1 8 5 6 9 " / > < a : p t   x = " 4 9 9 2 7 "   y = " 2 1 3 3 2 0 " / > < a : p t   x = " 6 9 0 3 0 "   y = " 2 1 3 6 8 6 " / > < / a : c u b i c B e z T o > < a : c u b i c B e z T o > < a : p t   x = " 9 4 0 3 9 "   y = " 2 1 3 6 8 7 " / > < a : p t   x = " 1 1 6 6 8 1 "   y = " 2 0 3 5 5 0 " / > < a : p t   x = " 1 3 3 0 7 1 "   y = " 1 8 7 1 6 0 " / > < / a : c u b i c B e z T o > < a : c u b i c B e z T o > < a : p t   x = " 1 4 9 4 6 0 "   y = " 1 7 0 7 7 1 " / > < a : p t   x = " 1 5 9 5 9 7 "   y = " 1 4 8 1 2 9 " / > < a : p t   x = " 1 5 9 5 9 7 "   y = " 1 2 3 1 1 9 " / > < / a : c u b i c B e z T o > < a : c u b i c B e z T o > < a : p t   x = " 1 5 9 5 9 7 "   y = " 9 9 2 0 9 " / > < a : p t   x = " 1 5 0 3 3 1 "   y = " 7 7 4 6 3 " / > < a : p t   x = " 1 3 5 0 1 0 "   y = " 6 1 4 5 1 " / > < / a : c u b i c B e z T o > < a : l n T o > < a : p t   x = " 0 "   y = " 1 9 6 4 6 1 " / > < / a : l n T o > < a : l n T o > < a : p t   x = " 0 "   y = " 1 9 6 3 7 0 " / > < / a : l n T o > < a : l n T o > < a : p t   x = " 1 3 4 9 6 5 "   y = " 6 1 4 0 5 " / > < / a : l n T o > < a : c u b i c B e z T o > < a : p t   x = " 1 1 8 9 5 3 "   y = " 4 6 0 8 4 " / > < a : p t   x = " 9 7 2 0 7 "   y = " 3 6 8 1 9 " / > < a : p t   x = " 7 3 2 9 6 "   y = " 3 6 8 1 9 " / > < / a : c u b i c B e z T o > < a : c u b i c B e z T o > < a : p t   x = " 4 2 3 0 5 "   y = " 3 6 8 1 9 " / > < a : p t   x = " 1 4 9 5 0 "   y = " 5 2 3 8 5 " / > < a : p t   x = " 0 "   y = " 7 7 0 7 3 " / > < / a : c u b i c B e z T o > < a : l n T o > < a : p t   x = " 0 "   y = " 5 9 7 7 9 " / > < / a : l n T o > < a : c u b i c B e z T o > < a : p t   x = " 2 2 4 0 "   y = " 5 3 7 1 7 " / > < a : p t   x = " 6 6 9 8 "   y = " 4 9 7 3 2 " / > < a : p t   x = " 1 1 4 9 4 "   y = " 4 6 1 6 7 " / > < / a : c u b i c B e z T o > < a : c u b i c B e z T o > < a : p t   x = " 9 6 6 1 "   y = " 3 6 2 2 7 " / > < a : p t   x = " 5 9 7 2 "   y = " 2 6 6 0 8 " / > < a : p t   x = " 0 "   y = " 1 8 0 7 4 " / > < / a : c u b i c B e z T o > < a : l n T o > < a : p t   x = " 0 "   y = " 0 " / > < / a : l n T o > < a : c u b i c B e z T o > < a : p t   x = " 1 1 6 3 7 "   y = " 1 0 7 7 3 " / > < a : p t   x = " 1 8 6 5 5 "   y = " 2 4 5 4 5 " / > < a : p t   x = " 2 2 2 3 0 "   y = " 3 9 0 4 9 " / > < / a : c u b i c B e z T o > < a : c u b i c B e z T o > < a : p t   x = " 3 7 0 0 2 "   y = " 2 9 9 8 3 " / > < a : p t   x = " 5 4 4 1 3 "   y = " 2 5 0 1 0 " / > < a : p t   x = " 7 2 9 8 6 "   y = " 2 5 0 0 9 " / > < / a : c u b i c B e z T o > < a : c u b i c B e z T o > < a : p t   x = " 1 0 0 2 3 7 "   y = " 2 5 0 0 9 " / > < a : p t   x = " 1 2 4 9 8 6 "   y = " 3 5 7 1 5 " / > < a : p t   x = " 1 4 3 1 2 0 "   y = " 5 3 2 9 6 " / > < / a : c u b i c B e z T o > < a : l n T o > < a : p t   x = " 1 4 3 1 2 0 "   y = " 5 3 2 9 6 " / > < / a : l n T o > < a : c u b i c B e z T o > < a : p t   x = " 1 6 0 7 0 1 "   y = " 7 1 4 2 9 " / > < a : p t   x = " 1 7 1 4 0 6 "   y = " 9 6 1 7 9 " / > < a : p t   x = " 1 7 1 4 0 6 "   y = " 1 2 3 4 2 9 " / > < / a : c u b i c B e z T o > < a : c u b i c B e z T o > < a : p t   x = " 1 7 1 4 0 6 "   y = " 1 4 2 0 0 2 " / > < a : p t   x = " 1 6 6 4 3 3 "   y = " 1 5 9 4 1 4 " / > < a : p t   x = " 1 5 7 3 6 7 "   y = " 1 7 4 1 8 5 " / > < / a : c u b i c B e z T o > < a : c u b i c B e z T o > < a : p t   x = " 1 7 4 2 2 3 "   y = " 1 7 8 3 4 1 " / > < a : p t   x = " 1 9 0 0 8 9 "   y = " 1 8 7 1 4 5 " / > < a : p t   x = " 2 0 3 2 5 0 "   y = " 2 0 0 3 0 5 " / > < / a : c u b i c B e z T o > < a : c u b i c B e z T o > < a : p t   x = " 2 2 2 5 1 9 "   y = " 2 1 9 5 7 4 " / > < a : p t   x = " 2 3 2 4 4 9 "   y = " 2 4 4 6 4 5 " / > < a : p t   x = " 2 3 2 8 4 0 "   y = " 2 6 9 8 9 9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3 6 "   n a m e = " T e a r d r o p   3 " > < a : e x t L s t > < a : e x t   u r i = " { 1 7 8 7 9 3 A B - 3 F 8 9 - 4 7 D 6 - B 4 4 8 - D D 8 3 C 2 C 3 2 C 7 5 } " > < a 1 6 : c r e a t i o n I d   x m l n s : a 1 6 = " h t t p : / / s c h e m a s . m i c r o s o f t . c o m / o f f i c e / d r a w i n g / 2 0 1 0 / m a i n "   i d = " { F 0 A 3 D 3 4 8 - 0 8 A D - 4 1 0 A - A 5 2 6 - 5 D 8 9 E 4 5 1 5 3 2 5 } " / > < / a : e x t > < / a : e x t L s t > < / p : c N v P r > < p : c N v S p P r / > < p : n v P r / > < / p : n v S p P r > < p : s p P r > < a : x f r m   f l i p H = " t r u e "   f l i p V = " t r u e "   r o t = " 5 4 0 0 0 0 0 " > < a : o f f   x = " 2 4 2 3 4 4 1 "   y = " 4 1 8 5 6 9 5 " / > < a : e x t   c x = " 2 3 2 8 4 0 "   c y = " 5 3 9 7 7 2 " / > < / a : x f r m > < a : c u s t G e o m > < a : a v L s t / > < a : g d L s t / > < a : a h L s t / > < a : c x n L s t / > < a : r e c t   b = " b "   l = " 0 "   r = " r "   t = " 0 " / > < a : p a t h L s t > < a : p a t h   h = " 5 3 9 7 7 2 "   w = " 2 3 2 8 4 0 " > < a : m o v e T o > < a : p t   x = " 2 2 1 3 4 0 "   y = " 2 6 9 8 6 7 " / > < / a : m o v e T o > < a : c u b i c B e z T o > < a : p t   x = " 2 2 0 8 5 1 "   y = " 2 4 7 7 1 1 " / > < a : p t   x = " 2 1 2 0 2 6 "   y = " 2 2 5 7 8 2 " / > < a : p t   x = " 1 9 5 1 1 9 "   y = " 2 0 8 8 7 5 " / > < / a : c u b i c B e z T o > < a : c u b i c B e z T o > < a : p t   x = " 1 8 2 3 6 3 "   y = " 1 9 6 1 2 0 " / > < a : p t   x = " 1 6 6 7 4 9 "   y = " 1 8 7 9 6 5 " / > < a : p t   x = " 1 5 0 2 4 9 "   y = " 1 8 4 9 2 2 " / > < / a : c u b i c B e z T o > < a : c u b i c B e z T o > < a : p t   x = " 1 4 7 8 0 0 "   y = " 1 8 8 7 8 0 " / > < a : p t   x = " 1 4 4 8 0 0 "   y = " 1 9 2 2 0 8 " / > < a : p t   x = " 1 4 1 5 8 6 "   y = " 1 9 5 4 2 2 " / > < / a : c u b i c B e z T o > < a : c u b i c B e z T o > < a : p t   x = " 1 2 3 1 6 1 "   y = " 2 1 3 8 4 7 " / > < a : p t   x = " 9 7 7 0 8 "   y = " 2 2 5 2 4 3 " / > < a : p t   x = " 6 9 5 9 3 "   y = " 2 2 5 2 4 2 " / > < / a : c u b i c B e z T o > < a : c u b i c B e z T o > < a : p t   x = " 4 3 4 3 3 "   y = " 2 2 4 7 4 1 " / > < a : p t   x = " 2 7 4 1 5 "   y = " 2 2 8 5 8 6 " / > < a : p t   x = " 1 7 4 6 1 "   y = " 2 4 5 2 1 3 " / > < / a : c u b i c B e z T o > < a : c u b i c B e z T o > < a : p t   x = " 2 2 0 7 4 "   y = " 2 6 1 4 5 0 " / > < a : p t   x = " 2 2 1 5 4 "   y = " 2 7 8 6 6 4 " / > < a : p t   x = " 1 7 6 7 3 "   y = " 2 9 4 9 1 3 " / > < / a : c u b i c B e z T o > < a : c u b i c B e z T o > < a : p t   x = " 2 7 6 3 1 "   y = " 3 1 1 2 6 5 " / > < a : p t   x = " 4 3 6 0 9 "   y = " 3 1 5 0 5 5 " / > < a : p t   x = " 6 9 5 9 3 "   y = " 3 1 4 5 5 7 " / > < / a : c u b i c B e z T o > < a : c u b i c B e z T o > < a : p t   x = " 1 0 2 6 0 0 "   y = " 3 1 4 5 5 7 " / > < a : p t   x = " 1 3 1 9 3 8 "   y = " 3 3 0 2 6 3 " / > < a : p t   x = " 1 5 0 2 2 7 "   y = " 3 5 4 8 5 0 " / > < / a : c u b i c B e z T o > < a : c u b i c B e z T o > < a : p t   x = " 1 6 6 7 3 5 "   y = " 3 5 1 8 4 1 " / > < a : p t   x = " 1 8 2 3 5 7 "   y = " 3 4 3 6 8 4 " / > < a : p t   x = " 1 9 5 1 1 8 "   y = " 3 3 0 9 2 3 " / > < / a : c u b i c B e z T o > < a : c u b i c B e z T o > < a : p t   x = " 2 1 2 0 2 6 "   y = " 3 1 4 0 1 6 " / > < a : p t   x = " 2 2 0 8 5 1 "   y = " 2 9 2 0 8 7 " / > < a : p t   x = " 2 2 1 3 3 9 "   y = " 2 6 9 9 3 1 " / > < / a : c u b i c B e z T o > < a : l n T o > < a : p t   x = " 1 3 6 1 7 4 "   y = " 2 6 9 9 3 1 " / > < / a : l n T o > < a : l n T o > < a : p t   x = " 1 3 6 1 7 3 "   y = " 2 6 9 8 6 7 " / > < / a : l n T o > < a : c l o s e / > < a : m o v e T o > < a : p t   x = " 2 3 2 8 4 0 "   y = " 2 6 9 8 9 9 " / > < / a : m o v e T o > < a : c u b i c B e z T o > < a : p t   x = " 2 3 2 4 4 9 "   y = " 2 9 5 1 5 3 " / > < a : p t   x = " 2 2 2 5 1 9 "   y = " 3 2 0 2 2 4 " / > < a : p t   x = " 2 0 3 2 5 0 "   y = " 3 3 9 4 9 2 " / > < / a : c u b i c B e z T o > < a : c u b i c B e z T o > < a : p t   x = " 1 9 0 0 8 2 "   y = " 3 5 2 6 6 0 " / > < a : p t   x = " 1 7 4 2 0 6 "   y = " 3 6 1 4 6 6 " / > < a : p t   x = " 1 5 7 3 2 6 "   y = " 3 6 5 5 3 9 " / > < / a : c u b i c B e z T o > < a : c u b i c B e z T o > < a : p t   x = " 1 6 6 4 1 7 "   y = " 3 8 0 3 2 8 " / > < a : p t   x = " 1 7 1 4 0 6 "   y = " 3 9 7 7 6 7 " / > < a : p t   x = " 1 7 1 4 0 6 "   y = " 4 1 6 3 7 0 " / > < / a : c u b i c B e z T o > < a : c u b i c B e z T o > < a : p t   x = " 1 7 1 4 0 6 "   y = " 4 4 3 6 2 0 " / > < a : p t   x = " 1 6 0 7 0 1 "   y = " 4 6 8 3 7 0 " / > < a : p t   x = " 1 4 3 1 2 0 "   y = " 4 8 6 5 0 3 " / > < / a : c u b i c B e z T o > < a : c u b i c B e z T o > < a : p t   x = " 1 2 4 9 8 6 "   y = " 5 0 4 0 8 4 " / > < a : p t   x = " 1 0 0 2 3 7 "   y = " 5 1 4 7 9 0 " / > < a : p t   x = " 7 2 9 8 6 "   y = " 5 1 4 7 9 0 " / > < / a : c u b i c B e z T o > < a : c u b i c B e z T o > < a : p t   x = " 5 4 3 8 3 "   y = " 5 1 4 7 9 0 " / > < a : p t   x = " 3 6 9 4 5 "   y = " 5 0 9 8 0 0 " / > < a : p t   x = " 2 2 1 5 6 "   y = " 5 0 0 7 1 0 " / > < / a : c u b i c B e z T o > < a : l n T o > < a : p t   x = " 0 "   y = " 5 3 9 7 7 2 " / > < / a : l n T o > < a : l n T o > < a : p t   x = " 0 "   y = " 5 2 1 7 1 8 " / > < / a : l n T o > < a : c u b i c B e z T o > < a : p t   x = " 5 9 7 3 "   y = " 5 1 3 1 8 0 " / > < a : p t   x = " 9 6 5 4 "   y = " 5 0 3 5 5 6 " / > < a : p t   x = " 1 1 4 6 7 "   y = " 4 9 3 6 1 1 " / > < / a : c u b i c B e z T o > < a : l n T o > < a : p t   x = " 0 "   y = " 4 8 0 0 2 3 " / > < / a : l n T o > < a : l n T o > < a : p t   x = " 0 "   y = " 4 6 2 7 2 6 " / > < / a : l n T o > < a : c u b i c B e z T o > < a : p t   x = " 1 4 9 5 0 "   y = " 4 8 7 4 1 4 " / > < a : p t   x = " 4 2 3 0 5 "   y = " 5 0 2 9 8 0 " / > < a : p t   x = " 7 3 2 9 6 "   y = " 5 0 2 9 8 0 " / > < / a : c u b i c B e z T o > < a : c u b i c B e z T o > < a : p t   x = " 9 7 2 0 7 "   y = " 5 0 2 9 8 0 " / > < a : p t   x = " 1 1 8 9 5 3 "   y = " 4 9 3 7 1 5 " / > < a : p t   x = " 1 3 4 9 6 5 "   y = " 4 7 8 3 9 4 " / > < / a : c u b i c B e z T o > < a : l n T o > < a : p t   x = " 0 "   y = " 3 4 3 4 2 9 " / > < / a : l n T o > < a : l n T o > < a : p t   x = " 0 "   y = " 3 4 3 3 3 9 " / > < / a : l n T o > < a : l n T o > < a : p t   x = " 1 3 5 0 1 0 "   y = " 4 7 8 3 4 8 " / > < / a : l n T o > < a : c u b i c B e z T o > < a : p t   x = " 1 5 0 3 3 1 "   y = " 4 6 2 3 3 6 " / > < a : p t   x = " 1 5 9 5 9 7 "   y = " 4 4 0 5 9 0 " / > < a : p t   x = " 1 5 9 5 9 7 "   y = " 4 1 6 6 8 0 " / > < / a : c u b i c B e z T o > < a : c u b i c B e z T o > < a : p t   x = " 1 5 9 5 9 7 "   y = " 3 6 6 6 6 1 " / > < a : p t   x = " 1 1 9 0 4 8 "   y = " 3 2 6 1 1 2 " / > < a : p t   x = " 6 9 0 3 0 "   y = " 3 2 6 1 1 3 " / > < / a : c u b i c B e z T o > < a : c u b i c B e z T o > < a : p t   x = " 4 9 9 5 2 "   y = " 3 2 6 4 7 8 " / > < a : p t   x = " 2 5 8 0 6 "   y = " 3 2 1 2 4 4 " / > < a : p t   x = " 1 2 9 4 8 "   y = " 3 0 8 0 8 4 " / > < / a : c u b i c B e z T o > < a : l n T o > < a : p t   x = " 0 "   y = " 3 2 7 1 5 4 " / > < / a : l n T o > < a : l n T o > < a : p t   x = " 0 "   y = " 3 0 9 0 1 0 " / > < / a : l n T o > < a : c u b i c B e z T o > < a : p t   x = " 1 4 3 3 8 "   y = " 2 8 4 8 6 7 " / > < a : p t   x = " 1 4 3 3 8 "   y = " 2 5 4 9 3 3 " / > < a : p t   x = " 0 "   y = " 2 3 0 7 9 0 " / > < / a : c u b i c B e z T o > < a : l n T o > < a : p t   x = " 0 "   y = " 2 1 2 6 8 9 " / > < / a : l n T o > < a : c u b i c B e z T o > < a : p t   x = " 6 0 3 6 "   y = " 2 1 7 9 9 6 " / > < a : p t   x = " 9 9 5 9 "   y = " 2 2 4 7 1 1 " / > < a : p t   x = " 1 2 8 9 6 "   y = " 2 3 1 7 6 7 " / > < / a : c u b i c B e z T o > < a : c u b i c B e z T o > < a : p t   x = " 2 5 7 4 2 "   y = " 2 1 8 5 6 9 " / > < a : p t   x = " 4 9 9 2 7 "   y = " 2 1 3 3 2 0 " / > < a : p t   x = " 6 9 0 3 0 "   y = " 2 1 3 6 8 7 " / > < / a : c u b i c B e z T o > < a : c u b i c B e z T o > < a : p t   x = " 9 4 0 3 9 "   y = " 2 1 3 6 8 7 " / > < a : p t   x = " 1 1 6 6 8 1 "   y = " 2 0 3 5 5 0 " / > < a : p t   x = " 1 3 3 0 7 1 "   y = " 1 8 7 1 6 0 " / > < / a : c u b i c B e z T o > < a : c u b i c B e z T o > < a : p t   x = " 1 4 9 4 6 0 "   y = " 1 7 0 7 7 1 " / > < a : p t   x = " 1 5 9 5 9 7 "   y = " 1 4 8 1 2 9 " / > < a : p t   x = " 1 5 9 5 9 7 "   y = " 1 2 3 1 2 0 " / > < / a : c u b i c B e z T o > < a : c u b i c B e z T o > < a : p t   x = " 1 5 9 5 9 7 "   y = " 9 9 2 0 9 " / > < a : p t   x = " 1 5 0 3 3 1 "   y = " 7 7 4 6 3 " / > < a : p t   x = " 1 3 5 0 1 0 "   y = " 6 1 4 5 1 " / > < / a : c u b i c B e z T o > < a : l n T o > < a : p t   x = " 0 "   y = " 1 9 6 4 6 1 " / > < / a : l n T o > < a : l n T o > < a : p t   x = " 0 "   y = " 1 9 6 3 7 0 " / > < / a : l n T o > < a : l n T o > < a : p t   x = " 1 3 4 9 6 5 "   y = " 6 1 4 0 5 " / > < / a : l n T o > < a : c u b i c B e z T o > < a : p t   x = " 1 1 8 9 5 3 "   y = " 4 6 0 8 4 " / > < a : p t   x = " 9 7 2 0 7 "   y = " 3 6 8 1 9 " / > < a : p t   x = " 7 3 2 9 6 "   y = " 3 6 8 1 9 " / > < / a : c u b i c B e z T o > < a : c u b i c B e z T o > < a : p t   x = " 4 2 3 0 5 "   y = " 3 6 8 1 9 " / > < a : p t   x = " 1 4 9 5 0 "   y = " 5 2 3 8 5 " / > < a : p t   x = " 0 "   y = " 7 7 0 7 3 " / > < / a : c u b i c B e z T o > < a : l n T o > < a : p t   x = " 0 "   y = " 5 9 7 7 9 " / > < / a : l n T o > < a : c u b i c B e z T o > < a : p t   x = " 2 2 4 0 "   y = " 5 3 7 1 7 " / > < a : p t   x = " 6 6 9 8 "   y = " 4 9 7 3 2 " / > < a : p t   x = " 1 1 4 9 4 "   y = " 4 6 1 6 7 " / > < / a : c u b i c B e z T o > < a : c u b i c B e z T o > < a : p t   x = " 9 6 6 1 "   y = " 3 6 2 2 7 " / > < a : p t   x = " 5 9 7 2 "   y = " 2 6 6 0 8 " / > < a : p t   x = " 0 "   y = " 1 8 0 7 4 " / > < / a : c u b i c B e z T o > < a : l n T o > < a : p t   x = " 0 "   y = " 0 " / > < / a : l n T o > < a : c u b i c B e z T o > < a : p t   x = " 1 1 6 3 7 "   y = " 1 0 7 7 3 " / > < a : p t   x = " 1 8 6 5 5 "   y = " 2 4 5 4 5 " / > < a : p t   x = " 2 2 2 3 0 "   y = " 3 9 0 4 9 " / > < / a : c u b i c B e z T o > < a : c u b i c B e z T o > < a : p t   x = " 3 7 0 0 2 "   y = " 2 9 9 8 3 " / > < a : p t   x = " 5 4 4 1 3 "   y = " 2 5 0 1 0 " / > < a : p t   x = " 7 2 9 8 6 "   y = " 2 5 0 1 0 " / > < / a : c u b i c B e z T o > < a : c u b i c B e z T o > < a : p t   x = " 1 0 0 2 3 7 "   y = " 2 5 0 0 9 " / > < a : p t   x = " 1 2 4 9 8 6 "   y = " 3 5 7 1 5 " / > < a : p t   x = " 1 4 3 1 2 0 "   y = " 5 3 2 9 6 " / > < / a : c u b i c B e z T o > < a : l n T o > < a : p t   x = " 1 4 3 1 2 0 "   y = " 5 3 2 9 6 " / > < / a : l n T o > < a : c u b i c B e z T o > < a : p t   x = " 1 6 0 7 0 1 "   y = " 7 1 4 2 9 " / > < a : p t   x = " 1 7 1 4 0 6 "   y = " 9 6 1 7 9 " / > < a : p t   x = " 1 7 1 4 0 6 "   y = " 1 2 3 4 2 9 " / > < / a : c u b i c B e z T o > < a : c u b i c B e z T o > < a : p t   x = " 1 7 1 4 0 6 "   y = " 1 4 2 0 0 2 " / > < a : p t   x = " 1 6 6 4 3 3 "   y = " 1 5 9 4 1 4 " / > < a : p t   x = " 1 5 7 3 6 7 "   y = " 1 7 4 1 8 5 " / > < / a : c u b i c B e z T o > < a : c u b i c B e z T o > < a : p t   x = " 1 7 4 2 2 3 "   y = " 1 7 8 3 4 1 " / > < a : p t   x = " 1 9 0 0 8 9 "   y = " 1 8 7 1 4 6 " / > < a : p t   x = " 2 0 3 2 5 0 "   y = " 2 0 0 3 0 6 " / > < / a : c u b i c B e z T o > < a : c u b i c B e z T o > < a : p t   x = " 2 2 2 5 1 9 "   y = " 2 1 9 5 7 4 " / > < a : p t   x = " 2 3 2 4 4 9 "   y = " 2 4 4 6 4 5 " / > < a : p t   x = " 2 3 2 8 4 0 "   y = " 2 6 9 8 9 9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3 7 "   n a m e = " T e a r d r o p   3 " > < a : e x t L s t > < a : e x t   u r i = " { 9 A 9 8 2 E 9 A - 2 4 7 6 - 4 A 5 F - 8 A 7 8 - 7 5 0 6 A F F 7 1 2 8 D } " > < a 1 6 : c r e a t i o n I d   x m l n s : a 1 6 = " h t t p : / / s c h e m a s . m i c r o s o f t . c o m / o f f i c e / d r a w i n g / 2 0 1 0 / m a i n "   i d = " { C 0 1 6 3 9 C 0 - 3 7 2 9 - 4 6 C 4 - 8 6 2 D - E 1 A C 9 A A E 5 7 7 8 } " / > < / a : e x t > < / a : e x t L s t > < / p : c N v P r > < p : c N v S p P r / > < p : n v P r / > < / p : n v S p P r > < p : s p P r > < a : x f r m   f l i p H = " t r u e "   f l i p V = " t r u e "   r o t = " 5 4 0 0 0 0 0 " > < a : o f f   x = " 3 2 6 5 9 8 1 "   y = " 4 1 8 5 6 9 5 " / > < a : e x t   c x = " 2 3 2 8 4 0 "   c y = " 5 3 9 7 7 2 " / > < / a : x f r m > < a : c u s t G e o m > < a : a v L s t / > < a : g d L s t / > < a : a h L s t / > < a : c x n L s t / > < a : r e c t   b = " b "   l = " 0 "   r = " r "   t = " 0 " / > < a : p a t h L s t > < a : p a t h   h = " 5 3 9 7 7 2 "   w = " 2 3 2 8 4 0 " > < a : m o v e T o > < a : p t   x = " 2 2 1 3 4 0 "   y = " 2 6 9 8 6 7 " / > < / a : m o v e T o > < a : c u b i c B e z T o > < a : p t   x = " 2 2 0 8 5 1 "   y = " 2 4 7 7 1 1 " / > < a : p t   x = " 2 1 2 0 2 6 "   y = " 2 2 5 7 8 2 " / > < a : p t   x = " 1 9 5 1 1 9 "   y = " 2 0 8 8 7 5 " / > < / a : c u b i c B e z T o > < a : c u b i c B e z T o > < a : p t   x = " 1 8 2 3 6 3 "   y = " 1 9 6 1 2 0 " / > < a : p t   x = " 1 6 6 7 4 9 "   y = " 1 8 7 9 6 5 " / > < a : p t   x = " 1 5 0 2 4 9 "   y = " 1 8 4 9 2 2 " / > < / a : c u b i c B e z T o > < a : c u b i c B e z T o > < a : p t   x = " 1 4 7 8 0 0 "   y = " 1 8 8 7 8 0 " / > < a : p t   x = " 1 4 4 8 0 0 "   y = " 1 9 2 2 0 8 " / > < a : p t   x = " 1 4 1 5 8 6 "   y = " 1 9 5 4 2 2 " / > < / a : c u b i c B e z T o > < a : c u b i c B e z T o > < a : p t   x = " 1 2 3 1 6 1 "   y = " 2 1 3 8 4 7 " / > < a : p t   x = " 9 7 7 0 8 "   y = " 2 2 5 2 4 3 " / > < a : p t   x = " 6 9 5 9 3 "   y = " 2 2 5 2 4 2 " / > < / a : c u b i c B e z T o > < a : c u b i c B e z T o > < a : p t   x = " 4 3 4 3 3 "   y = " 2 2 4 7 4 1 " / > < a : p t   x = " 2 7 4 1 5 "   y = " 2 2 8 5 8 6 " / > < a : p t   x = " 1 7 4 6 1 "   y = " 2 4 5 2 1 3 " / > < / a : c u b i c B e z T o > < a : c u b i c B e z T o > < a : p t   x = " 2 2 0 7 4 "   y = " 2 6 1 4 5 0 " / > < a : p t   x = " 2 2 1 5 4 "   y = " 2 7 8 6 6 4 " / > < a : p t   x = " 1 7 6 7 3 "   y = " 2 9 4 9 1 3 " / > < / a : c u b i c B e z T o > < a : c u b i c B e z T o > < a : p t   x = " 2 7 6 3 1 "   y = " 3 1 1 2 6 5 " / > < a : p t   x = " 4 3 6 0 9 "   y = " 3 1 5 0 5 5 " / > < a : p t   x = " 6 9 5 9 3 "   y = " 3 1 4 5 5 7 " / > < / a : c u b i c B e z T o > < a : c u b i c B e z T o > < a : p t   x = " 1 0 2 6 0 0 "   y = " 3 1 4 5 5 7 " / > < a : p t   x = " 1 3 1 9 3 8 "   y = " 3 3 0 2 6 3 " / > < a : p t   x = " 1 5 0 2 2 7 "   y = " 3 5 4 8 5 0 " / > < / a : c u b i c B e z T o > < a : c u b i c B e z T o > < a : p t   x = " 1 6 6 7 3 5 "   y = " 3 5 1 8 4 1 " / > < a : p t   x = " 1 8 2 3 5 7 "   y = " 3 4 3 6 8 4 " / > < a : p t   x = " 1 9 5 1 1 8 "   y = " 3 3 0 9 2 3 " / > < / a : c u b i c B e z T o > < a : c u b i c B e z T o > < a : p t   x = " 2 1 2 0 2 6 "   y = " 3 1 4 0 1 6 " / > < a : p t   x = " 2 2 0 8 5 1 "   y = " 2 9 2 0 8 7 " / > < a : p t   x = " 2 2 1 3 3 9 "   y = " 2 6 9 9 3 1 " / > < / a : c u b i c B e z T o > < a : l n T o > < a : p t   x = " 1 3 6 1 7 4 "   y = " 2 6 9 9 3 1 " / > < / a : l n T o > < a : l n T o > < a : p t   x = " 1 3 6 1 7 3 "   y = " 2 6 9 8 6 7 " / > < / a : l n T o > < a : c l o s e / > < a : m o v e T o > < a : p t   x = " 2 3 2 8 4 0 "   y = " 2 6 9 8 9 9 " / > < / a : m o v e T o > < a : c u b i c B e z T o > < a : p t   x = " 2 3 2 4 4 9 "   y = " 2 9 5 1 5 3 " / > < a : p t   x = " 2 2 2 5 1 9 "   y = " 3 2 0 2 2 4 " / > < a : p t   x = " 2 0 3 2 5 0 "   y = " 3 3 9 4 9 2 " / > < / a : c u b i c B e z T o > < a : c u b i c B e z T o > < a : p t   x = " 1 9 0 0 8 2 "   y = " 3 5 2 6 6 0 " / > < a : p t   x = " 1 7 4 2 0 6 "   y = " 3 6 1 4 6 6 " / > < a : p t   x = " 1 5 7 3 2 6 "   y = " 3 6 5 5 3 9 " / > < / a : c u b i c B e z T o > < a : c u b i c B e z T o > < a : p t   x = " 1 6 6 4 1 7 "   y = " 3 8 0 3 2 8 " / > < a : p t   x = " 1 7 1 4 0 6 "   y = " 3 9 7 7 6 7 " / > < a : p t   x = " 1 7 1 4 0 6 "   y = " 4 1 6 3 7 0 " / > < / a : c u b i c B e z T o > < a : c u b i c B e z T o > < a : p t   x = " 1 7 1 4 0 6 "   y = " 4 4 3 6 2 0 " / > < a : p t   x = " 1 6 0 7 0 1 "   y = " 4 6 8 3 7 0 " / > < a : p t   x = " 1 4 3 1 2 0 "   y = " 4 8 6 5 0 3 " / > < / a : c u b i c B e z T o > < a : c u b i c B e z T o > < a : p t   x = " 1 2 4 9 8 6 "   y = " 5 0 4 0 8 4 " / > < a : p t   x = " 1 0 0 2 3 7 "   y = " 5 1 4 7 9 0 " / > < a : p t   x = " 7 2 9 8 6 "   y = " 5 1 4 7 9 0 " / > < / a : c u b i c B e z T o > < a : c u b i c B e z T o > < a : p t   x = " 5 4 3 8 3 "   y = " 5 1 4 7 9 0 " / > < a : p t   x = " 3 6 9 4 5 "   y = " 5 0 9 8 0 0 " / > < a : p t   x = " 2 2 1 5 6 "   y = " 5 0 0 7 1 0 " / > < / a : c u b i c B e z T o > < a : l n T o > < a : p t   x = " 0 "   y = " 5 3 9 7 7 2 " / > < / a : l n T o > < a : l n T o > < a : p t   x = " 0 "   y = " 5 2 1 7 1 8 " / > < / a : l n T o > < a : c u b i c B e z T o > < a : p t   x = " 5 9 7 3 "   y = " 5 1 3 1 8 0 " / > < a : p t   x = " 9 6 5 4 "   y = " 5 0 3 5 5 6 " / > < a : p t   x = " 1 1 4 6 7 "   y = " 4 9 3 6 1 1 " / > < / a : c u b i c B e z T o > < a : l n T o > < a : p t   x = " 0 "   y = " 4 8 0 0 2 3 " / > < / a : l n T o > < a : l n T o > < a : p t   x = " 0 "   y = " 4 6 2 7 2 6 " / > < / a : l n T o > < a : c u b i c B e z T o > < a : p t   x = " 1 4 9 5 0 "   y = " 4 8 7 4 1 4 " / > < a : p t   x = " 4 2 3 0 5 "   y = " 5 0 2 9 8 0 " / > < a : p t   x = " 7 3 2 9 6 "   y = " 5 0 2 9 8 0 " / > < / a : c u b i c B e z T o > < a : c u b i c B e z T o > < a : p t   x = " 9 7 2 0 7 "   y = " 5 0 2 9 8 0 " / > < a : p t   x = " 1 1 8 9 5 3 "   y = " 4 9 3 7 1 5 " / > < a : p t   x = " 1 3 4 9 6 5 "   y = " 4 7 8 3 9 4 " / > < / a : c u b i c B e z T o > < a : l n T o > < a : p t   x = " 0 "   y = " 3 4 3 4 2 9 " / > < / a : l n T o > < a : l n T o > < a : p t   x = " 0 "   y = " 3 4 3 3 3 9 " / > < / a : l n T o > < a : l n T o > < a : p t   x = " 1 3 5 0 1 0 "   y = " 4 7 8 3 4 8 " / > < / a : l n T o > < a : c u b i c B e z T o > < a : p t   x = " 1 5 0 3 3 1 "   y = " 4 6 2 3 3 6 " / > < a : p t   x = " 1 5 9 5 9 7 "   y = " 4 4 0 5 9 0 " / > < a : p t   x = " 1 5 9 5 9 7 "   y = " 4 1 6 6 8 0 " / > < / a : c u b i c B e z T o > < a : c u b i c B e z T o > < a : p t   x = " 1 5 9 5 9 7 "   y = " 3 6 6 6 6 1 " / > < a : p t   x = " 1 1 9 0 4 8 "   y = " 3 2 6 1 1 2 " / > < a : p t   x = " 6 9 0 3 0 "   y = " 3 2 6 1 1 3 " / > < / a : c u b i c B e z T o > < a : c u b i c B e z T o > < a : p t   x = " 4 9 9 5 2 "   y = " 3 2 6 4 7 8 " / > < a : p t   x = " 2 5 8 0 6 "   y = " 3 2 1 2 4 4 " / > < a : p t   x = " 1 2 9 4 8 "   y = " 3 0 8 0 8 4 " / > < / a : c u b i c B e z T o > < a : l n T o > < a : p t   x = " 0 "   y = " 3 2 7 1 5 4 " / > < / a : l n T o > < a : l n T o > < a : p t   x = " 0 "   y = " 3 0 9 0 1 0 " / > < / a : l n T o > < a : c u b i c B e z T o > < a : p t   x = " 1 4 3 3 8 "   y = " 2 8 4 8 6 7 " / > < a : p t   x = " 1 4 3 3 8 "   y = " 2 5 4 9 3 3 " / > < a : p t   x = " 0 "   y = " 2 3 0 7 9 0 " / > < / a : c u b i c B e z T o > < a : l n T o > < a : p t   x = " 0 "   y = " 2 1 2 6 8 9 " / > < / a : l n T o > < a : c u b i c B e z T o > < a : p t   x = " 6 0 3 6 "   y = " 2 1 7 9 9 6 " / > < a : p t   x = " 9 9 5 9 "   y = " 2 2 4 7 1 1 " / > < a : p t   x = " 1 2 8 9 6 "   y = " 2 3 1 7 6 7 " / > < / a : c u b i c B e z T o > < a : c u b i c B e z T o > < a : p t   x = " 2 5 7 4 2 "   y = " 2 1 8 5 6 9 " / > < a : p t   x = " 4 9 9 2 7 "   y = " 2 1 3 3 2 0 " / > < a : p t   x = " 6 9 0 3 0 "   y = " 2 1 3 6 8 7 " / > < / a : c u b i c B e z T o > < a : c u b i c B e z T o > < a : p t   x = " 9 4 0 3 9 "   y = " 2 1 3 6 8 7 " / > < a : p t   x = " 1 1 6 6 8 1 "   y = " 2 0 3 5 5 0 " / > < a : p t   x = " 1 3 3 0 7 1 "   y = " 1 8 7 1 6 0 " / > < / a : c u b i c B e z T o > < a : c u b i c B e z T o > < a : p t   x = " 1 4 9 4 6 0 "   y = " 1 7 0 7 7 1 " / > < a : p t   x = " 1 5 9 5 9 7 "   y = " 1 4 8 1 2 9 " / > < a : p t   x = " 1 5 9 5 9 7 "   y = " 1 2 3 1 2 0 " / > < / a : c u b i c B e z T o > < a : c u b i c B e z T o > < a : p t   x = " 1 5 9 5 9 7 "   y = " 9 9 2 0 9 " / > < a : p t   x = " 1 5 0 3 3 1 "   y = " 7 7 4 6 3 " / > < a : p t   x = " 1 3 5 0 1 0 "   y = " 6 1 4 5 1 " / > < / a : c u b i c B e z T o > < a : l n T o > < a : p t   x = " 0 "   y = " 1 9 6 4 6 1 " / > < / a : l n T o > < a : l n T o > < a : p t   x = " 0 "   y = " 1 9 6 3 7 0 " / > < / a : l n T o > < a : l n T o > < a : p t   x = " 1 3 4 9 6 5 "   y = " 6 1 4 0 5 " / > < / a : l n T o > < a : c u b i c B e z T o > < a : p t   x = " 1 1 8 9 5 3 "   y = " 4 6 0 8 4 " / > < a : p t   x = " 9 7 2 0 7 "   y = " 3 6 8 1 9 " / > < a : p t   x = " 7 3 2 9 6 "   y = " 3 6 8 1 9 " / > < / a : c u b i c B e z T o > < a : c u b i c B e z T o > < a : p t   x = " 4 2 3 0 5 "   y = " 3 6 8 1 9 " / > < a : p t   x = " 1 4 9 5 0 "   y = " 5 2 3 8 5 " / > < a : p t   x = " 0 "   y = " 7 7 0 7 3 " / > < / a : c u b i c B e z T o > < a : l n T o > < a : p t   x = " 0 "   y = " 5 9 7 7 9 " / > < / a : l n T o > < a : c u b i c B e z T o > < a : p t   x = " 2 2 4 0 "   y = " 5 3 7 1 7 " / > < a : p t   x = " 6 6 9 8 "   y = " 4 9 7 3 2 " / > < a : p t   x = " 1 1 4 9 4 "   y = " 4 6 1 6 7 " / > < / a : c u b i c B e z T o > < a : c u b i c B e z T o > < a : p t   x = " 9 6 6 1 "   y = " 3 6 2 2 7 " / > < a : p t   x = " 5 9 7 2 "   y = " 2 6 6 0 8 " / > < a : p t   x = " 0 "   y = " 1 8 0 7 4 " / > < / a : c u b i c B e z T o > < a : l n T o > < a : p t   x = " 0 "   y = " 0 " / > < / a : l n T o > < a : c u b i c B e z T o > < a : p t   x = " 1 1 6 3 7 "   y = " 1 0 7 7 3 " / > < a : p t   x = " 1 8 6 5 5 "   y = " 2 4 5 4 5 " / > < a : p t   x = " 2 2 2 3 0 "   y = " 3 9 0 4 9 " / > < / a : c u b i c B e z T o > < a : c u b i c B e z T o > < a : p t   x = " 3 7 0 0 2 "   y = " 2 9 9 8 3 " / > < a : p t   x = " 5 4 4 1 3 "   y = " 2 5 0 1 0 " / > < a : p t   x = " 7 2 9 8 6 "   y = " 2 5 0 1 0 " / > < / a : c u b i c B e z T o > < a : c u b i c B e z T o > < a : p t   x = " 1 0 0 2 3 7 "   y = " 2 5 0 0 9 " / > < a : p t   x = " 1 2 4 9 8 6 "   y = " 3 5 7 1 5 " / > < a : p t   x = " 1 4 3 1 2 0 "   y = " 5 3 2 9 6 " / > < / a : c u b i c B e z T o > < a : l n T o > < a : p t   x = " 1 4 3 1 2 0 "   y = " 5 3 2 9 6 " / > < / a : l n T o > < a : c u b i c B e z T o > < a : p t   x = " 1 6 0 7 0 1 "   y = " 7 1 4 2 9 " / > < a : p t   x = " 1 7 1 4 0 6 "   y = " 9 6 1 7 9 " / > < a : p t   x = " 1 7 1 4 0 6 "   y = " 1 2 3 4 2 9 " / > < / a : c u b i c B e z T o > < a : c u b i c B e z T o > < a : p t   x = " 1 7 1 4 0 6 "   y = " 1 4 2 0 0 2 " / > < a : p t   x = " 1 6 6 4 3 3 "   y = " 1 5 9 4 1 4 " / > < a : p t   x = " 1 5 7 3 6 7 "   y = " 1 7 4 1 8 5 " / > < / a : c u b i c B e z T o > < a : c u b i c B e z T o > < a : p t   x = " 1 7 4 2 2 3 "   y = " 1 7 8 3 4 1 " / > < a : p t   x = " 1 9 0 0 8 9 "   y = " 1 8 7 1 4 6 " / > < a : p t   x = " 2 0 3 2 5 0 "   y = " 2 0 0 3 0 6 " / > < / a : c u b i c B e z T o > < a : c u b i c B e z T o > < a : p t   x = " 2 2 2 5 1 9 "   y = " 2 1 9 5 7 4 " / > < a : p t   x = " 2 3 2 4 4 9 "   y = " 2 4 4 6 4 5 " / > < a : p t   x = " 2 3 2 8 4 0 "   y = " 2 6 9 8 9 9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3 8 "   n a m e = " T e a r d r o p   3 " > < a : e x t L s t > < a : e x t   u r i = " { 9 0 7 0 B 5 2 A - D 7 4 1 - 4 3 6 9 - A 3 7 B - B 6 7 D F E 3 7 3 4 D 2 } " > < a 1 6 : c r e a t i o n I d   x m l n s : a 1 6 = " h t t p : / / s c h e m a s . m i c r o s o f t . c o m / o f f i c e / d r a w i n g / 2 0 1 0 / m a i n "   i d = " { C C 0 5 3 D 8 8 - B E 8 5 - 4 4 9 8 - B 0 8 9 - 3 B 7 6 9 0 A 7 D 2 5 5 } " / > < / a : e x t > < / a : e x t L s t > < / p : c N v P r > < p : c N v S p P r / > < p : n v P r / > < / p : n v S p P r > < p : s p P r > < a : x f r m   f l i p H = " t r u e "   f l i p V = " t r u e "   r o t = " 5 4 0 0 0 0 0 " > < a : o f f   x = " 4 1 0 8 5 2 2 "   y = " 4 1 8 5 6 9 5 " / > < a : e x t   c x = " 2 3 2 8 4 0 "   c y = " 5 3 9 7 7 3 " / > < / a : x f r m > < a : c u s t G e o m > < a : a v L s t / > < a : g d L s t / > < a : a h L s t / > < a : c x n L s t / > < a : r e c t   b = " b "   l = " 0 "   r = " r "   t = " 0 " / > < a : p a t h L s t > < a : p a t h   h = " 5 3 9 7 7 3 "   w = " 2 3 2 8 4 0 " > < a : m o v e T o > < a : p t   x = " 2 2 1 3 4 0 "   y = " 2 6 9 8 6 7 " / > < / a : m o v e T o > < a : c u b i c B e z T o > < a : p t   x = " 2 2 0 8 5 1 "   y = " 2 4 7 7 1 2 " / > < a : p t   x = " 2 1 2 0 2 6 "   y = " 2 2 5 7 8 2 " / > < a : p t   x = " 1 9 5 1 1 9 "   y = " 2 0 8 8 7 5 " / > < / a : c u b i c B e z T o > < a : c u b i c B e z T o > < a : p t   x = " 1 8 2 3 6 3 "   y = " 1 9 6 1 2 0 " / > < a : p t   x = " 1 6 6 7 4 9 "   y = " 1 8 7 9 6 5 " / > < a : p t   x = " 1 5 0 2 4 9 "   y = " 1 8 4 9 2 2 " / > < / a : c u b i c B e z T o > < a : c u b i c B e z T o > < a : p t   x = " 1 4 7 8 0 0 "   y = " 1 8 8 7 8 0 " / > < a : p t   x = " 1 4 4 8 0 0 "   y = " 1 9 2 2 0 8 " / > < a : p t   x = " 1 4 1 5 8 6 "   y = " 1 9 5 4 2 2 " / > < / a : c u b i c B e z T o > < a : c u b i c B e z T o > < a : p t   x = " 1 2 3 1 6 1 "   y = " 2 1 3 8 4 7 " / > < a : p t   x = " 9 7 7 0 8 "   y = " 2 2 5 2 4 3 " / > < a : p t   x = " 6 9 5 9 3 "   y = " 2 2 5 2 4 2 " / > < / a : c u b i c B e z T o > < a : c u b i c B e z T o > < a : p t   x = " 4 3 4 3 3 "   y = " 2 2 4 7 4 1 " / > < a : p t   x = " 2 7 4 1 5 "   y = " 2 2 8 5 8 6 " / > < a : p t   x = " 1 7 4 6 1 "   y = " 2 4 5 2 1 3 " / > < / a : c u b i c B e z T o > < a : c u b i c B e z T o > < a : p t   x = " 2 2 0 7 4 "   y = " 2 6 1 4 5 0 " / > < a : p t   x = " 2 2 1 5 4 "   y = " 2 7 8 6 6 4 " / > < a : p t   x = " 1 7 6 7 3 "   y = " 2 9 4 9 1 3 " / > < / a : c u b i c B e z T o > < a : c u b i c B e z T o > < a : p t   x = " 2 7 6 3 1 "   y = " 3 1 1 2 6 5 " / > < a : p t   x = " 4 3 6 0 9 "   y = " 3 1 5 0 5 5 " / > < a : p t   x = " 6 9 5 9 3 "   y = " 3 1 4 5 5 7 " / > < / a : c u b i c B e z T o > < a : c u b i c B e z T o > < a : p t   x = " 1 0 2 6 0 0 "   y = " 3 1 4 5 5 7 " / > < a : p t   x = " 1 3 1 9 3 8 "   y = " 3 3 0 2 6 3 " / > < a : p t   x = " 1 5 0 2 2 7 "   y = " 3 5 4 8 5 1 " / > < / a : c u b i c B e z T o > < a : c u b i c B e z T o > < a : p t   x = " 1 6 6 7 3 5 "   y = " 3 5 1 8 4 1 " / > < a : p t   x = " 1 8 2 3 5 7 "   y = " 3 4 3 6 8 4 " / > < a : p t   x = " 1 9 5 1 1 8 "   y = " 3 3 0 9 2 3 " / > < / a : c u b i c B e z T o > < a : c u b i c B e z T o > < a : p t   x = " 2 1 2 0 2 6 "   y = " 3 1 4 0 1 6 " / > < a : p t   x = " 2 2 0 8 5 1 "   y = " 2 9 2 0 8 7 " / > < a : p t   x = " 2 2 1 3 3 9 "   y = " 2 6 9 9 3 1 " / > < / a : c u b i c B e z T o > < a : l n T o > < a : p t   x = " 1 3 6 1 7 4 "   y = " 2 6 9 9 3 1 " / > < / a : l n T o > < a : l n T o > < a : p t   x = " 1 3 6 1 7 3 "   y = " 2 6 9 8 6 7 " / > < / a : l n T o > < a : c l o s e / > < a : m o v e T o > < a : p t   x = " 2 3 2 8 4 0 "   y = " 2 6 9 8 9 9 " / > < / a : m o v e T o > < a : c u b i c B e z T o > < a : p t   x = " 2 3 2 4 4 9 "   y = " 2 9 5 1 5 3 " / > < a : p t   x = " 2 2 2 5 1 9 "   y = " 3 2 0 2 2 4 " / > < a : p t   x = " 2 0 3 2 5 0 "   y = " 3 3 9 4 9 2 " / > < / a : c u b i c B e z T o > < a : c u b i c B e z T o > < a : p t   x = " 1 9 0 0 8 2 "   y = " 3 5 2 6 6 0 " / > < a : p t   x = " 1 7 4 2 0 6 "   y = " 3 6 1 4 6 7 " / > < a : p t   x = " 1 5 7 3 2 6 "   y = " 3 6 5 5 4 0 " / > < / a : c u b i c B e z T o > < a : c u b i c B e z T o > < a : p t   x = " 1 6 6 4 1 7 "   y = " 3 8 0 3 2 8 " / > < a : p t   x = " 1 7 1 4 0 6 "   y = " 3 9 7 7 6 7 " / > < a : p t   x = " 1 7 1 4 0 6 "   y = " 4 1 6 3 7 0 " / > < / a : c u b i c B e z T o > < a : c u b i c B e z T o > < a : p t   x = " 1 7 1 4 0 6 "   y = " 4 4 3 6 2 0 " / > < a : p t   x = " 1 6 0 7 0 1 "   y = " 4 6 8 3 7 0 " / > < a : p t   x = " 1 4 3 1 2 0 "   y = " 4 8 6 5 0 3 " / > < / a : c u b i c B e z T o > < a : l n T o > < a : p t   x = " 1 4 3 1 2 0 "   y = " 4 8 6 5 0 4 " / > < / a : l n T o > < a : c u b i c B e z T o > < a : p t   x = " 1 2 4 9 8 6 "   y = " 5 0 4 0 8 4 " / > < a : p t   x = " 1 0 0 2 3 7 "   y = " 5 1 4 7 9 0 " / > < a : p t   x = " 7 2 9 8 6 "   y = " 5 1 4 7 9 0 " / > < / a : c u b i c B e z T o > < a : c u b i c B e z T o > < a : p t   x = " 5 4 3 8 3 "   y = " 5 1 4 7 9 0 " / > < a : p t   x = " 3 6 9 4 5 "   y = " 5 0 9 8 0 0 " / > < a : p t   x = " 2 2 1 5 6 "   y = " 5 0 0 7 1 0 " / > < / a : c u b i c B e z T o > < a : l n T o > < a : p t   x = " 0 "   y = " 5 3 9 7 7 3 " / > < / a : l n T o > < a : l n T o > < a : p t   x = " 0 "   y = " 5 2 1 7 1 8 " / > < / a : l n T o > < a : c u b i c B e z T o > < a : p t   x = " 5 9 7 3 "   y = " 5 1 3 1 8 0 " / > < a : p t   x = " 9 6 5 4 "   y = " 5 0 3 5 5 6 " / > < a : p t   x = " 1 1 4 6 7 "   y = " 4 9 3 6 1 1 " / > < / a : c u b i c B e z T o > < a : l n T o > < a : p t   x = " 0 "   y = " 4 8 0 0 2 4 " / > < / a : l n T o > < a : l n T o > < a : p t   x = " 0 "   y = " 4 6 2 7 2 6 " / > < / a : l n T o > < a : c u b i c B e z T o > < a : p t   x = " 1 4 9 5 0 "   y = " 4 8 7 4 1 5 " / > < a : p t   x = " 4 2 3 0 5 "   y = " 5 0 2 9 8 1 " / > < a : p t   x = " 7 3 2 9 6 "   y = " 5 0 2 9 8 1 " / > < / a : c u b i c B e z T o > < a : c u b i c B e z T o > < a : p t   x = " 9 7 2 0 7 "   y = " 5 0 2 9 8 1 " / > < a : p t   x = " 1 1 8 9 5 3 "   y = " 4 9 3 7 1 5 " / > < a : p t   x = " 1 3 4 9 6 5 "   y = " 4 7 8 3 9 4 " / > < / a : c u b i c B e z T o > < a : l n T o > < a : p t   x = " 0 "   y = " 3 4 3 4 2 9 " / > < / a : l n T o > < a : l n T o > < a : p t   x = " 0 "   y = " 3 4 3 3 3 9 " / > < / a : l n T o > < a : l n T o > < a : p t   x = " 1 3 5 0 1 0 "   y = " 4 7 8 3 4 8 " / > < / a : l n T o > < a : c u b i c B e z T o > < a : p t   x = " 1 5 0 3 3 1 "   y = " 4 6 2 3 3 7 " / > < a : p t   x = " 1 5 9 5 9 7 "   y = " 4 4 0 5 9 0 " / > < a : p t   x = " 1 5 9 5 9 7 "   y = " 4 1 6 6 8 0 " / > < / a : c u b i c B e z T o > < a : c u b i c B e z T o > < a : p t   x = " 1 5 9 5 9 7 "   y = " 3 6 6 6 6 1 " / > < a : p t   x = " 1 1 9 0 4 8 "   y = " 3 2 6 1 1 2 " / > < a : p t   x = " 6 9 0 3 0 "   y = " 3 2 6 1 1 3 " / > < / a : c u b i c B e z T o > < a : c u b i c B e z T o > < a : p t   x = " 4 9 9 5 2 "   y = " 3 2 6 4 7 9 " / > < a : p t   x = " 2 5 8 0 6 "   y = " 3 2 1 2 4 4 " / > < a : p t   x = " 1 2 9 4 8 "   y = " 3 0 8 0 8 4 " / > < / a : c u b i c B e z T o > < a : l n T o > < a : p t   x = " 0 "   y = " 3 2 7 1 5 4 " / > < / a : l n T o > < a : l n T o > < a : p t   x = " 0 "   y = " 3 0 9 0 1 0 " / > < / a : l n T o > < a : c u b i c B e z T o > < a : p t   x = " 1 4 3 3 8 "   y = " 2 8 4 8 6 7 " / > < a : p t   x = " 1 4 3 3 8 "   y = " 2 5 4 9 3 3 " / > < a : p t   x = " 0 "   y = " 2 3 0 7 9 0 " / > < / a : c u b i c B e z T o > < a : l n T o > < a : p t   x = " 0 "   y = " 2 1 2 6 8 9 " / > < / a : l n T o > < a : c u b i c B e z T o > < a : p t   x = " 6 0 3 6 "   y = " 2 1 7 9 9 6 " / > < a : p t   x = " 9 9 5 9 "   y = " 2 2 4 7 1 1 " / > < a : p t   x = " 1 2 8 9 6 "   y = " 2 3 1 7 6 7 " / > < / a : c u b i c B e z T o > < a : c u b i c B e z T o > < a : p t   x = " 2 5 7 4 2 "   y = " 2 1 8 5 6 9 " / > < a : p t   x = " 4 9 9 2 7 "   y = " 2 1 3 3 2 0 " / > < a : p t   x = " 6 9 0 3 0 "   y = " 2 1 3 6 8 7 " / > < / a : c u b i c B e z T o > < a : c u b i c B e z T o > < a : p t   x = " 9 4 0 3 9 "   y = " 2 1 3 6 8 7 " / > < a : p t   x = " 1 1 6 6 8 1 "   y = " 2 0 3 5 5 0 " / > < a : p t   x = " 1 3 3 0 7 1 "   y = " 1 8 7 1 6 0 " / > < / a : c u b i c B e z T o > < a : c u b i c B e z T o > < a : p t   x = " 1 4 9 4 6 0 "   y = " 1 7 0 7 7 1 " / > < a : p t   x = " 1 5 9 5 9 7 "   y = " 1 4 8 1 2 9 " / > < a : p t   x = " 1 5 9 5 9 7 "   y = " 1 2 3 1 2 0 " / > < / a : c u b i c B e z T o > < a : c u b i c B e z T o > < a : p t   x = " 1 5 9 5 9 7 "   y = " 9 9 2 0 9 " / > < a : p t   x = " 1 5 0 3 3 1 "   y = " 7 7 4 6 3 " / > < a : p t   x = " 1 3 5 0 1 0 "   y = " 6 1 4 5 1 " / > < / a : c u b i c B e z T o > < a : l n T o > < a : p t   x = " 0 "   y = " 1 9 6 4 6 1 " / > < / a : l n T o > < a : l n T o > < a : p t   x = " 0 "   y = " 1 9 6 3 7 0 " / > < / a : l n T o > < a : l n T o > < a : p t   x = " 1 3 4 9 6 5 "   y = " 6 1 4 0 5 " / > < / a : l n T o > < a : c u b i c B e z T o > < a : p t   x = " 1 1 8 9 5 3 "   y = " 4 6 0 8 4 " / > < a : p t   x = " 9 7 2 0 7 "   y = " 3 6 8 1 9 " / > < a : p t   x = " 7 3 2 9 6 "   y = " 3 6 8 1 9 " / > < / a : c u b i c B e z T o > < a : c u b i c B e z T o > < a : p t   x = " 4 2 3 0 5 "   y = " 3 6 8 1 9 " / > < a : p t   x = " 1 4 9 5 0 "   y = " 5 2 3 8 5 " / > < a : p t   x = " 0 "   y = " 7 7 0 7 3 " / > < / a : c u b i c B e z T o > < a : l n T o > < a : p t   x = " 0 "   y = " 5 9 7 7 9 " / > < / a : l n T o > < a : c u b i c B e z T o > < a : p t   x = " 2 2 4 0 "   y = " 5 3 7 1 7 " / > < a : p t   x = " 6 6 9 8 "   y = " 4 9 7 3 2 " / > < a : p t   x = " 1 1 4 9 4 "   y = " 4 6 1 6 7 " / > < / a : c u b i c B e z T o > < a : c u b i c B e z T o > < a : p t   x = " 9 6 6 1 "   y = " 3 6 2 2 7 " / > < a : p t   x = " 5 9 7 2 "   y = " 2 6 6 0 8 " / > < a : p t   x = " 0 "   y = " 1 8 0 7 4 " / > < / a : c u b i c B e z T o > < a : l n T o > < a : p t   x = " 0 "   y = " 0 " / > < / a : l n T o > < a : c u b i c B e z T o > < a : p t   x = " 1 1 6 3 7 "   y = " 1 0 7 7 3 " / > < a : p t   x = " 1 8 6 5 5 "   y = " 2 4 5 4 5 " / > < a : p t   x = " 2 2 2 3 0 "   y = " 3 9 0 4 9 " / > < / a : c u b i c B e z T o > < a : c u b i c B e z T o > < a : p t   x = " 3 7 0 0 2 "   y = " 2 9 9 8 3 " / > < a : p t   x = " 5 4 4 1 3 "   y = " 2 5 0 1 0 " / > < a : p t   x = " 7 2 9 8 6 "   y = " 2 5 0 1 0 " / > < / a : c u b i c B e z T o > < a : c u b i c B e z T o > < a : p t   x = " 1 0 0 2 3 7 "   y = " 2 5 0 0 9 " / > < a : p t   x = " 1 2 4 9 8 6 "   y = " 3 5 7 1 5 " / > < a : p t   x = " 1 4 3 1 2 0 "   y = " 5 3 2 9 6 " / > < / a : c u b i c B e z T o > < a : l n T o > < a : p t   x = " 1 4 3 1 2 0 "   y = " 5 3 2 9 6 " / > < / a : l n T o > < a : c u b i c B e z T o > < a : p t   x = " 1 6 0 7 0 1 "   y = " 7 1 4 2 9 " / > < a : p t   x = " 1 7 1 4 0 6 "   y = " 9 6 1 7 9 " / > < a : p t   x = " 1 7 1 4 0 6 "   y = " 1 2 3 4 2 9 " / > < / a : c u b i c B e z T o > < a : c u b i c B e z T o > < a : p t   x = " 1 7 1 4 0 6 "   y = " 1 4 2 0 0 2 " / > < a : p t   x = " 1 6 6 4 3 3 "   y = " 1 5 9 4 1 4 " / > < a : p t   x = " 1 5 7 3 6 7 "   y = " 1 7 4 1 8 5 " / > < / a : c u b i c B e z T o > < a : c u b i c B e z T o > < a : p t   x = " 1 7 4 2 2 3 "   y = " 1 7 8 3 4 1 " / > < a : p t   x = " 1 9 0 0 8 9 "   y = " 1 8 7 1 4 6 " / > < a : p t   x = " 2 0 3 2 5 0 "   y = " 2 0 0 3 0 6 " / > < / a : c u b i c B e z T o > < a : c u b i c B e z T o > < a : p t   x = " 2 2 2 5 1 9 "   y = " 2 1 9 5 7 4 " / > < a : p t   x = " 2 3 2 4 4 9 "   y = " 2 4 4 6 4 5 " / > < a : p t   x = " 2 3 2 8 4 0 "   y = " 2 6 9 8 9 9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3 9 "   n a m e = " T e a r d r o p   3 " > < a : e x t L s t > < a : e x t   u r i = " { 7 7 C D 6 D 5 2 - 0 2 2 4 - 4 9 1 D - 9 4 2 E - 5 9 1 1 2 F 4 9 0 5 3 F } " > < a 1 6 : c r e a t i o n I d   x m l n s : a 1 6 = " h t t p : / / s c h e m a s . m i c r o s o f t . c o m / o f f i c e / d r a w i n g / 2 0 1 0 / m a i n "   i d = " { B C 5 F A 9 4 A - 5 1 3 8 - 4 D 4 7 - A B 3 E - 1 0 5 9 2 C 8 E E 7 7 6 } " / > < / a : e x t > < / a : e x t L s t > < / p : c N v P r > < p : c N v S p P r / > < p : n v P r / > < / p : n v S p P r > < p : s p P r > < a : x f r m   f l i p H = " t r u e "   f l i p V = " t r u e "   r o t = " 5 4 0 0 0 0 0 " > < a : o f f   x = " 4 9 5 1 0 6 2 "   y = " 4 1 8 5 6 9 5 " / > < a : e x t   c x = " 2 3 2 8 4 0 "   c y = " 5 3 9 7 7 3 " / > < / a : x f r m > < a : c u s t G e o m > < a : a v L s t / > < a : g d L s t / > < a : a h L s t / > < a : c x n L s t / > < a : r e c t   b = " b "   l = " 0 "   r = " r "   t = " 0 " / > < a : p a t h L s t > < a : p a t h   h = " 5 3 9 7 7 3 "   w = " 2 3 2 8 4 0 " > < a : m o v e T o > < a : p t   x = " 2 2 1 3 4 0 "   y = " 2 6 9 8 6 7 " / > < / a : m o v e T o > < a : c u b i c B e z T o > < a : p t   x = " 2 2 0 8 5 1 "   y = " 2 4 7 7 1 2 " / > < a : p t   x = " 2 1 2 0 2 6 "   y = " 2 2 5 7 8 3 " / > < a : p t   x = " 1 9 5 1 1 9 "   y = " 2 0 8 8 7 5 " / > < / a : c u b i c B e z T o > < a : c u b i c B e z T o > < a : p t   x = " 1 8 2 3 6 3 "   y = " 1 9 6 1 2 0 " / > < a : p t   x = " 1 6 6 7 4 9 "   y = " 1 8 7 9 6 5 " / > < a : p t   x = " 1 5 0 2 4 9 "   y = " 1 8 4 9 2 2 " / > < / a : c u b i c B e z T o > < a : c u b i c B e z T o > < a : p t   x = " 1 4 7 8 0 0 "   y = " 1 8 8 7 8 0 " / > < a : p t   x = " 1 4 4 8 0 0 "   y = " 1 9 2 2 0 8 " / > < a : p t   x = " 1 4 1 5 8 6 "   y = " 1 9 5 4 2 2 " / > < / a : c u b i c B e z T o > < a : c u b i c B e z T o > < a : p t   x = " 1 2 3 1 6 1 "   y = " 2 1 3 8 4 7 " / > < a : p t   x = " 9 7 7 0 8 "   y = " 2 2 5 2 4 3 " / > < a : p t   x = " 6 9 5 9 3 "   y = " 2 2 5 2 4 3 " / > < / a : c u b i c B e z T o > < a : c u b i c B e z T o > < a : p t   x = " 4 3 4 3 3 "   y = " 2 2 4 7 4 1 " / > < a : p t   x = " 2 7 4 1 5 "   y = " 2 2 8 5 8 6 " / > < a : p t   x = " 1 7 4 6 1 "   y = " 2 4 5 2 1 3 " / > < / a : c u b i c B e z T o > < a : c u b i c B e z T o > < a : p t   x = " 2 2 0 7 4 "   y = " 2 6 1 4 5 0 " / > < a : p t   x = " 2 2 1 5 4 "   y = " 2 7 8 6 6 4 " / > < a : p t   x = " 1 7 6 7 3 "   y = " 2 9 4 9 1 3 " / > < / a : c u b i c B e z T o > < a : c u b i c B e z T o > < a : p t   x = " 2 7 6 3 1 "   y = " 3 1 1 2 6 5 " / > < a : p t   x = " 4 3 6 0 9 "   y = " 3 1 5 0 5 5 " / > < a : p t   x = " 6 9 5 9 3 "   y = " 3 1 4 5 5 7 " / > < / a : c u b i c B e z T o > < a : c u b i c B e z T o > < a : p t   x = " 1 0 2 6 0 0 "   y = " 3 1 4 5 5 7 " / > < a : p t   x = " 1 3 1 9 3 8 "   y = " 3 3 0 2 6 3 " / > < a : p t   x = " 1 5 0 2 2 7 "   y = " 3 5 4 8 5 1 " / > < / a : c u b i c B e z T o > < a : c u b i c B e z T o > < a : p t   x = " 1 6 6 7 3 5 "   y = " 3 5 1 8 4 1 " / > < a : p t   x = " 1 8 2 3 5 7 "   y = " 3 4 3 6 8 4 " / > < a : p t   x = " 1 9 5 1 1 8 "   y = " 3 3 0 9 2 3 " / > < / a : c u b i c B e z T o > < a : c u b i c B e z T o > < a : p t   x = " 2 1 2 0 2 6 "   y = " 3 1 4 0 1 6 " / > < a : p t   x = " 2 2 0 8 5 1 "   y = " 2 9 2 0 8 7 " / > < a : p t   x = " 2 2 1 3 3 9 "   y = " 2 6 9 9 3 1 " / > < / a : c u b i c B e z T o > < a : l n T o > < a : p t   x = " 1 3 6 1 7 4 "   y = " 2 6 9 9 3 1 " / > < / a : l n T o > < a : l n T o > < a : p t   x = " 1 3 6 1 7 3 "   y = " 2 6 9 8 6 7 " / > < / a : l n T o > < a : c l o s e / > < a : m o v e T o > < a : p t   x = " 2 3 2 8 4 0 "   y = " 2 6 9 8 9 9 " / > < / a : m o v e T o > < a : c u b i c B e z T o > < a : p t   x = " 2 3 2 4 4 9 "   y = " 2 9 5 1 5 3 " / > < a : p t   x = " 2 2 2 5 1 9 "   y = " 3 2 0 2 2 4 " / > < a : p t   x = " 2 0 3 2 5 0 "   y = " 3 3 9 4 9 2 " / > < / a : c u b i c B e z T o > < a : c u b i c B e z T o > < a : p t   x = " 1 9 0 0 8 2 "   y = " 3 5 2 6 6 0 " / > < a : p t   x = " 1 7 4 2 0 6 "   y = " 3 6 1 4 6 7 " / > < a : p t   x = " 1 5 7 3 2 6 "   y = " 3 6 5 5 4 0 " / > < / a : c u b i c B e z T o > < a : c u b i c B e z T o > < a : p t   x = " 1 6 6 4 1 7 "   y = " 3 8 0 3 2 8 " / > < a : p t   x = " 1 7 1 4 0 6 "   y = " 3 9 7 7 6 7 " / > < a : p t   x = " 1 7 1 4 0 6 "   y = " 4 1 6 3 7 0 " / > < / a : c u b i c B e z T o > < a : c u b i c B e z T o > < a : p t   x = " 1 7 1 4 0 6 "   y = " 4 4 3 6 2 0 " / > < a : p t   x = " 1 6 0 7 0 1 "   y = " 4 6 8 3 7 0 " / > < a : p t   x = " 1 4 3 1 2 0 "   y = " 4 8 6 5 0 3 " / > < / a : c u b i c B e z T o > < a : l n T o > < a : p t   x = " 1 4 3 1 2 0 "   y = " 4 8 6 5 0 4 " / > < / a : l n T o > < a : c u b i c B e z T o > < a : p t   x = " 1 2 4 9 8 6 "   y = " 5 0 4 0 8 4 " / > < a : p t   x = " 1 0 0 2 3 7 "   y = " 5 1 4 7 9 0 " / > < a : p t   x = " 7 2 9 8 6 "   y = " 5 1 4 7 9 0 " / > < / a : c u b i c B e z T o > < a : c u b i c B e z T o > < a : p t   x = " 5 4 3 8 3 "   y = " 5 1 4 7 9 0 " / > < a : p t   x = " 3 6 9 4 5 "   y = " 5 0 9 8 0 0 " / > < a : p t   x = " 2 2 1 5 6 "   y = " 5 0 0 7 1 0 " / > < / a : c u b i c B e z T o > < a : l n T o > < a : p t   x = " 0 "   y = " 5 3 9 7 7 3 " / > < / a : l n T o > < a : l n T o > < a : p t   x = " 0 "   y = " 5 2 1 7 1 8 " / > < / a : l n T o > < a : c u b i c B e z T o > < a : p t   x = " 5 9 7 3 "   y = " 5 1 3 1 8 0 " / > < a : p t   x = " 9 6 5 4 "   y = " 5 0 3 5 5 6 " / > < a : p t   x = " 1 1 4 6 7 "   y = " 4 9 3 6 1 1 " / > < / a : c u b i c B e z T o > < a : l n T o > < a : p t   x = " 0 "   y = " 4 8 0 0 2 4 " / > < / a : l n T o > < a : l n T o > < a : p t   x = " 0 "   y = " 4 6 2 7 2 7 " / > < / a : l n T o > < a : c u b i c B e z T o > < a : p t   x = " 1 4 9 5 0 "   y = " 4 8 7 4 1 5 " / > < a : p t   x = " 4 2 3 0 5 "   y = " 5 0 2 9 8 1 " / > < a : p t   x = " 7 3 2 9 6 "   y = " 5 0 2 9 8 1 " / > < / a : c u b i c B e z T o > < a : c u b i c B e z T o > < a : p t   x = " 9 7 2 0 7 "   y = " 5 0 2 9 8 1 " / > < a : p t   x = " 1 1 8 9 5 3 "   y = " 4 9 3 7 1 5 " / > < a : p t   x = " 1 3 4 9 6 5 "   y = " 4 7 8 3 9 4 " / > < / a : c u b i c B e z T o > < a : l n T o > < a : p t   x = " 0 "   y = " 3 4 3 4 2 9 " / > < / a : l n T o > < a : l n T o > < a : p t   x = " 0 "   y = " 3 4 3 3 3 9 " / > < / a : l n T o > < a : l n T o > < a : p t   x = " 1 3 5 0 1 0 "   y = " 4 7 8 3 4 8 " / > < / a : l n T o > < a : c u b i c B e z T o > < a : p t   x = " 1 5 0 3 3 1 "   y = " 4 6 2 3 3 7 " / > < a : p t   x = " 1 5 9 5 9 7 "   y = " 4 4 0 5 9 0 " / > < a : p t   x = " 1 5 9 5 9 7 "   y = " 4 1 6 6 8 0 " / > < / a : c u b i c B e z T o > < a : c u b i c B e z T o > < a : p t   x = " 1 5 9 5 9 7 "   y = " 3 6 6 6 6 1 " / > < a : p t   x = " 1 1 9 0 4 8 "   y = " 3 2 6 1 1 2 " / > < a : p t   x = " 6 9 0 3 0 "   y = " 3 2 6 1 1 3 " / > < / a : c u b i c B e z T o > < a : c u b i c B e z T o > < a : p t   x = " 4 9 9 5 2 "   y = " 3 2 6 4 7 9 " / > < a : p t   x = " 2 5 8 0 6 "   y = " 3 2 1 2 4 4 " / > < a : p t   x = " 1 2 9 4 8 "   y = " 3 0 8 0 8 4 " / > < / a : c u b i c B e z T o > < a : l n T o > < a : p t   x = " 0 "   y = " 3 2 7 1 5 4 " / > < / a : l n T o > < a : l n T o > < a : p t   x = " 0 "   y = " 3 0 9 0 1 0 " / > < / a : l n T o > < a : c u b i c B e z T o > < a : p t   x = " 1 4 3 3 8 "   y = " 2 8 4 8 6 7 " / > < a : p t   x = " 1 4 3 3 8 "   y = " 2 5 4 9 3 3 " / > < a : p t   x = " 0 "   y = " 2 3 0 7 9 0 " / > < / a : c u b i c B e z T o > < a : l n T o > < a : p t   x = " 0 "   y = " 2 1 2 6 9 0 " / > < / a : l n T o > < a : c u b i c B e z T o > < a : p t   x = " 6 0 3 6 "   y = " 2 1 7 9 9 6 " / > < a : p t   x = " 9 9 5 9 "   y = " 2 2 4 7 1 1 " / > < a : p t   x = " 1 2 8 9 6 "   y = " 2 3 1 7 6 7 " / > < / a : c u b i c B e z T o > < a : c u b i c B e z T o > < a : p t   x = " 2 5 7 4 2 "   y = " 2 1 8 5 6 9 " / > < a : p t   x = " 4 9 9 2 7 "   y = " 2 1 3 3 2 0 " / > < a : p t   x = " 6 9 0 3 0 "   y = " 2 1 3 6 8 7 " / > < / a : c u b i c B e z T o > < a : c u b i c B e z T o > < a : p t   x = " 9 4 0 3 9 "   y = " 2 1 3 6 8 7 " / > < a : p t   x = " 1 1 6 6 8 1 "   y = " 2 0 3 5 5 0 " / > < a : p t   x = " 1 3 3 0 7 1 "   y = " 1 8 7 1 6 0 " / > < / a : c u b i c B e z T o > < a : c u b i c B e z T o > < a : p t   x = " 1 4 9 4 6 0 "   y = " 1 7 0 7 7 1 " / > < a : p t   x = " 1 5 9 5 9 7 "   y = " 1 4 8 1 2 9 " / > < a : p t   x = " 1 5 9 5 9 7 "   y = " 1 2 3 1 2 0 " / > < / a : c u b i c B e z T o > < a : c u b i c B e z T o > < a : p t   x = " 1 5 9 5 9 7 "   y = " 9 9 2 0 9 " / > < a : p t   x = " 1 5 0 3 3 1 "   y = " 7 7 4 6 3 " / > < a : p t   x = " 1 3 5 0 1 0 "   y = " 6 1 4 5 1 " / > < / a : c u b i c B e z T o > < a : l n T o > < a : p t   x = " 0 "   y = " 1 9 6 4 6 1 " / > < / a : l n T o > < a : l n T o > < a : p t   x = " 0 "   y = " 1 9 6 3 7 0 " / > < / a : l n T o > < a : l n T o > < a : p t   x = " 1 3 4 9 6 5 "   y = " 6 1 4 0 6 " / > < / a : l n T o > < a : c u b i c B e z T o > < a : p t   x = " 1 1 8 9 5 3 "   y = " 4 6 0 8 5 " / > < a : p t   x = " 9 7 2 0 7 "   y = " 3 6 8 1 9 " / > < a : p t   x = " 7 3 2 9 6 "   y = " 3 6 8 1 9 " / > < / a : c u b i c B e z T o > < a : c u b i c B e z T o > < a : p t   x = " 4 2 3 0 5 "   y = " 3 6 8 1 9 " / > < a : p t   x = " 1 4 9 5 0 "   y = " 5 2 3 8 5 " / > < a : p t   x = " 0 "   y = " 7 7 0 7 3 " / > < / a : c u b i c B e z T o > < a : l n T o > < a : p t   x = " 0 "   y = " 5 9 7 8 0 " / > < / a : l n T o > < a : c u b i c B e z T o > < a : p t   x = " 2 2 4 0 "   y = " 5 3 7 1 7 " / > < a : p t   x = " 6 6 9 8 "   y = " 4 9 7 3 2 " / > < a : p t   x = " 1 1 4 9 4 "   y = " 4 6 1 6 7 " / > < / a : c u b i c B e z T o > < a : c u b i c B e z T o > < a : p t   x = " 9 6 6 1 "   y = " 3 6 2 2 7 " / > < a : p t   x = " 5 9 7 2 "   y = " 2 6 6 0 8 " / > < a : p t   x = " 0 "   y = " 1 8 0 7 4 " / > < / a : c u b i c B e z T o > < a : l n T o > < a : p t   x = " 0 "   y = " 0 " / > < / a : l n T o > < a : c u b i c B e z T o > < a : p t   x = " 1 1 6 3 7 "   y = " 1 0 7 7 3 " / > < a : p t   x = " 1 8 6 5 5 "   y = " 2 4 5 4 5 " / > < a : p t   x = " 2 2 2 3 0 "   y = " 3 9 0 4 9 " / > < / a : c u b i c B e z T o > < a : c u b i c B e z T o > < a : p t   x = " 3 7 0 0 2 "   y = " 2 9 9 8 3 " / > < a : p t   x = " 5 4 4 1 3 "   y = " 2 5 0 1 0 " / > < a : p t   x = " 7 2 9 8 6 "   y = " 2 5 0 1 0 " / > < / a : c u b i c B e z T o > < a : c u b i c B e z T o > < a : p t   x = " 1 0 0 2 3 7 "   y = " 2 5 0 1 0 " / > < a : p t   x = " 1 2 4 9 8 6 "   y = " 3 5 7 1 5 " / > < a : p t   x = " 1 4 3 1 2 0 "   y = " 5 3 2 9 6 " / > < / a : c u b i c B e z T o > < a : c u b i c B e z T o > < a : p t   x = " 1 6 0 7 0 1 "   y = " 7 1 4 3 0 " / > < a : p t   x = " 1 7 1 4 0 6 "   y = " 9 6 1 8 0 " / > < a : p t   x = " 1 7 1 4 0 6 "   y = " 1 2 3 4 2 9 " / > < / a : c u b i c B e z T o > < a : c u b i c B e z T o > < a : p t   x = " 1 7 1 4 0 6 "   y = " 1 4 2 0 0 2 " / > < a : p t   x = " 1 6 6 4 3 3 "   y = " 1 5 9 4 1 4 " / > < a : p t   x = " 1 5 7 3 6 7 "   y = " 1 7 4 1 8 5 " / > < / a : c u b i c B e z T o > < a : c u b i c B e z T o > < a : p t   x = " 1 7 4 2 2 3 "   y = " 1 7 8 3 4 1 " / > < a : p t   x = " 1 9 0 0 8 9 "   y = " 1 8 7 1 4 6 " / > < a : p t   x = " 2 0 3 2 5 0 "   y = " 2 0 0 3 0 6 " / > < / a : c u b i c B e z T o > < a : c u b i c B e z T o > < a : p t   x = " 2 2 2 5 1 9 "   y = " 2 1 9 5 7 5 " / > < a : p t   x = " 2 3 2 4 4 9 "   y = " 2 4 4 6 4 5 " / > < a : p t   x = " 2 3 2 8 4 0 "   y = " 2 6 9 8 9 9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4 0 "   n a m e = " T e a r d r o p   3 " > < a : e x t L s t > < a : e x t   u r i = " { F 3 6 4 9 F 1 D - 2 3 0 0 - 4 7 8 9 - B A C B - 4 8 B 8 C 8 E 4 5 A 2 8 } " > < a 1 6 : c r e a t i o n I d   x m l n s : a 1 6 = " h t t p : / / s c h e m a s . m i c r o s o f t . c o m / o f f i c e / d r a w i n g / 2 0 1 0 / m a i n "   i d = " { 3 0 4 E 3 7 E F - 2 C B 0 - 4 6 C 9 - A B D 8 - E D 2 F A 8 0 8 6 D 4 E } " / > < / a : e x t > < / a : e x t L s t > < / p : c N v P r > < p : c N v S p P r / > < p : n v P r / > < / p : n v S p P r > < p : s p P r > < a : x f r m   f l i p H = " t r u e "   f l i p V = " t r u e "   r o t = " 5 4 0 0 0 0 0 " > < a : o f f   x = " 5 7 9 3 6 0 2 "   y = " 4 1 8 5 6 9 5 " / > < a : e x t   c x = " 2 3 2 8 4 0 "   c y = " 5 3 9 7 7 3 " / > < / a : x f r m > < a : c u s t G e o m > < a : a v L s t / > < a : g d L s t / > < a : a h L s t / > < a : c x n L s t / > < a : r e c t   b = " b "   l = " 0 "   r = " r "   t = " 0 " / > < a : p a t h L s t > < a : p a t h   h = " 5 3 9 7 7 3 "   w = " 2 3 2 8 4 0 " > < a : m o v e T o > < a : p t   x = " 2 2 1 3 4 0 "   y = " 2 6 9 8 6 7 " / > < / a : m o v e T o > < a : c u b i c B e z T o > < a : p t   x = " 2 2 0 8 5 1 "   y = " 2 4 7 7 1 2 " / > < a : p t   x = " 2 1 2 0 2 6 "   y = " 2 2 5 7 8 3 " / > < a : p t   x = " 1 9 5 1 1 9 "   y = " 2 0 8 8 7 5 " / > < / a : c u b i c B e z T o > < a : c u b i c B e z T o > < a : p t   x = " 1 8 2 3 6 3 "   y = " 1 9 6 1 2 0 " / > < a : p t   x = " 1 6 6 7 4 9 "   y = " 1 8 7 9 6 5 " / > < a : p t   x = " 1 5 0 2 4 9 "   y = " 1 8 4 9 2 2 " / > < / a : c u b i c B e z T o > < a : c u b i c B e z T o > < a : p t   x = " 1 4 7 8 0 0 "   y = " 1 8 8 7 8 0 " / > < a : p t   x = " 1 4 4 8 0 0 "   y = " 1 9 2 2 0 8 " / > < a : p t   x = " 1 4 1 5 8 6 "   y = " 1 9 5 4 2 2 " / > < / a : c u b i c B e z T o > < a : c u b i c B e z T o > < a : p t   x = " 1 2 3 1 6 1 "   y = " 2 1 3 8 4 7 " / > < a : p t   x = " 9 7 7 0 8 "   y = " 2 2 5 2 4 3 " / > < a : p t   x = " 6 9 5 9 3 "   y = " 2 2 5 2 4 3 " / > < / a : c u b i c B e z T o > < a : c u b i c B e z T o > < a : p t   x = " 4 3 4 3 3 "   y = " 2 2 4 7 4 1 " / > < a : p t   x = " 2 7 4 1 5 "   y = " 2 2 8 5 8 6 " / > < a : p t   x = " 1 7 4 6 1 "   y = " 2 4 5 2 1 3 " / > < / a : c u b i c B e z T o > < a : c u b i c B e z T o > < a : p t   x = " 2 2 0 7 4 "   y = " 2 6 1 4 5 0 " / > < a : p t   x = " 2 2 1 5 4 "   y = " 2 7 8 6 6 4 " / > < a : p t   x = " 1 7 6 7 3 "   y = " 2 9 4 9 1 3 " / > < / a : c u b i c B e z T o > < a : c u b i c B e z T o > < a : p t   x = " 2 7 6 3 1 "   y = " 3 1 1 2 6 5 " / > < a : p t   x = " 4 3 6 0 9 "   y = " 3 1 5 0 5 5 " / > < a : p t   x = " 6 9 5 9 3 "   y = " 3 1 4 5 5 7 " / > < / a : c u b i c B e z T o > < a : c u b i c B e z T o > < a : p t   x = " 1 0 2 6 0 0 "   y = " 3 1 4 5 5 7 " / > < a : p t   x = " 1 3 1 9 3 8 "   y = " 3 3 0 2 6 3 " / > < a : p t   x = " 1 5 0 2 2 7 "   y = " 3 5 4 8 5 1 " / > < / a : c u b i c B e z T o > < a : c u b i c B e z T o > < a : p t   x = " 1 6 6 7 3 5 "   y = " 3 5 1 8 4 1 " / > < a : p t   x = " 1 8 2 3 5 7 "   y = " 3 4 3 6 8 4 " / > < a : p t   x = " 1 9 5 1 1 8 "   y = " 3 3 0 9 2 3 " / > < / a : c u b i c B e z T o > < a : c u b i c B e z T o > < a : p t   x = " 2 1 2 0 2 6 "   y = " 3 1 4 0 1 6 " / > < a : p t   x = " 2 2 0 8 5 1 "   y = " 2 9 2 0 8 7 " / > < a : p t   x = " 2 2 1 3 3 9 "   y = " 2 6 9 9 3 1 " / > < / a : c u b i c B e z T o > < a : l n T o > < a : p t   x = " 1 3 6 1 7 4 "   y = " 2 6 9 9 3 1 " / > < / a : l n T o > < a : l n T o > < a : p t   x = " 1 3 6 1 7 3 "   y = " 2 6 9 8 6 7 " / > < / a : l n T o > < a : c l o s e / > < a : m o v e T o > < a : p t   x = " 2 3 2 8 4 0 "   y = " 2 6 9 8 9 9 " / > < / a : m o v e T o > < a : c u b i c B e z T o > < a : p t   x = " 2 3 2 4 4 9 "   y = " 2 9 5 1 5 3 " / > < a : p t   x = " 2 2 2 5 1 9 "   y = " 3 2 0 2 2 4 " / > < a : p t   x = " 2 0 3 2 5 0 "   y = " 3 3 9 4 9 2 " / > < / a : c u b i c B e z T o > < a : c u b i c B e z T o > < a : p t   x = " 1 9 0 0 8 2 "   y = " 3 5 2 6 6 0 " / > < a : p t   x = " 1 7 4 2 0 6 "   y = " 3 6 1 4 6 7 " / > < a : p t   x = " 1 5 7 3 2 6 "   y = " 3 6 5 5 4 0 " / > < / a : c u b i c B e z T o > < a : c u b i c B e z T o > < a : p t   x = " 1 6 6 4 1 7 "   y = " 3 8 0 3 2 8 " / > < a : p t   x = " 1 7 1 4 0 6 "   y = " 3 9 7 7 6 7 " / > < a : p t   x = " 1 7 1 4 0 6 "   y = " 4 1 6 3 7 0 " / > < / a : c u b i c B e z T o > < a : c u b i c B e z T o > < a : p t   x = " 1 7 1 4 0 6 "   y = " 4 4 3 6 2 0 " / > < a : p t   x = " 1 6 0 7 0 1 "   y = " 4 6 8 3 7 0 " / > < a : p t   x = " 1 4 3 1 2 0 "   y = " 4 8 6 5 0 3 " / > < / a : c u b i c B e z T o > < a : l n T o > < a : p t   x = " 1 4 3 1 2 0 "   y = " 4 8 6 5 0 4 " / > < / a : l n T o > < a : c u b i c B e z T o > < a : p t   x = " 1 2 4 9 8 6 "   y = " 5 0 4 0 8 4 " / > < a : p t   x = " 1 0 0 2 3 7 "   y = " 5 1 4 7 9 0 " / > < a : p t   x = " 7 2 9 8 6 "   y = " 5 1 4 7 9 0 " / > < / a : c u b i c B e z T o > < a : c u b i c B e z T o > < a : p t   x = " 5 4 3 8 3 "   y = " 5 1 4 7 9 0 " / > < a : p t   x = " 3 6 9 4 5 "   y = " 5 0 9 8 0 0 " / > < a : p t   x = " 2 2 1 5 6 "   y = " 5 0 0 7 1 0 " / > < / a : c u b i c B e z T o > < a : l n T o > < a : p t   x = " 0 "   y = " 5 3 9 7 7 3 " / > < / a : l n T o > < a : l n T o > < a : p t   x = " 0 "   y = " 5 2 1 7 1 8 " / > < / a : l n T o > < a : c u b i c B e z T o > < a : p t   x = " 5 9 7 3 "   y = " 5 1 3 1 8 0 " / > < a : p t   x = " 9 6 5 4 "   y = " 5 0 3 5 5 6 " / > < a : p t   x = " 1 1 4 6 7 "   y = " 4 9 3 6 1 1 " / > < / a : c u b i c B e z T o > < a : l n T o > < a : p t   x = " 0 "   y = " 4 8 0 0 2 4 " / > < / a : l n T o > < a : l n T o > < a : p t   x = " 0 "   y = " 4 6 2 7 2 7 " / > < / a : l n T o > < a : c u b i c B e z T o > < a : p t   x = " 1 4 9 5 0 "   y = " 4 8 7 4 1 5 " / > < a : p t   x = " 4 2 3 0 5 "   y = " 5 0 2 9 8 1 " / > < a : p t   x = " 7 3 2 9 6 "   y = " 5 0 2 9 8 1 " / > < / a : c u b i c B e z T o > < a : c u b i c B e z T o > < a : p t   x = " 9 7 2 0 7 "   y = " 5 0 2 9 8 1 " / > < a : p t   x = " 1 1 8 9 5 3 "   y = " 4 9 3 7 1 5 " / > < a : p t   x = " 1 3 4 9 6 5 "   y = " 4 7 8 3 9 4 " / > < / a : c u b i c B e z T o > < a : l n T o > < a : p t   x = " 0 "   y = " 3 4 3 4 2 9 " / > < / a : l n T o > < a : l n T o > < a : p t   x = " 0 "   y = " 3 4 3 3 3 9 " / > < / a : l n T o > < a : l n T o > < a : p t   x = " 1 3 5 0 1 0 "   y = " 4 7 8 3 4 8 " / > < / a : l n T o > < a : c u b i c B e z T o > < a : p t   x = " 1 5 0 3 3 1 "   y = " 4 6 2 3 3 7 " / > < a : p t   x = " 1 5 9 5 9 7 "   y = " 4 4 0 5 9 0 " / > < a : p t   x = " 1 5 9 5 9 7 "   y = " 4 1 6 6 8 0 " / > < / a : c u b i c B e z T o > < a : c u b i c B e z T o > < a : p t   x = " 1 5 9 5 9 7 "   y = " 3 6 6 6 6 1 " / > < a : p t   x = " 1 1 9 0 4 8 "   y = " 3 2 6 1 1 2 " / > < a : p t   x = " 6 9 0 3 0 "   y = " 3 2 6 1 1 3 " / > < / a : c u b i c B e z T o > < a : c u b i c B e z T o > < a : p t   x = " 4 9 9 5 2 "   y = " 3 2 6 4 7 9 " / > < a : p t   x = " 2 5 8 0 6 "   y = " 3 2 1 2 4 4 " / > < a : p t   x = " 1 2 9 4 8 "   y = " 3 0 8 0 8 4 " / > < / a : c u b i c B e z T o > < a : l n T o > < a : p t   x = " 0 "   y = " 3 2 7 1 5 4 " / > < / a : l n T o > < a : l n T o > < a : p t   x = " 0 "   y = " 3 0 9 0 1 0 " / > < / a : l n T o > < a : c u b i c B e z T o > < a : p t   x = " 1 4 3 3 8 "   y = " 2 8 4 8 6 7 " / > < a : p t   x = " 1 4 3 3 8 "   y = " 2 5 4 9 3 3 " / > < a : p t   x = " 0 "   y = " 2 3 0 7 9 0 " / > < / a : c u b i c B e z T o > < a : l n T o > < a : p t   x = " 0 "   y = " 2 1 2 6 9 0 " / > < / a : l n T o > < a : c u b i c B e z T o > < a : p t   x = " 6 0 3 6 "   y = " 2 1 7 9 9 6 " / > < a : p t   x = " 9 9 5 9 "   y = " 2 2 4 7 1 1 " / > < a : p t   x = " 1 2 8 9 6 "   y = " 2 3 1 7 6 7 " / > < / a : c u b i c B e z T o > < a : c u b i c B e z T o > < a : p t   x = " 2 5 7 4 2 "   y = " 2 1 8 5 6 9 " / > < a : p t   x = " 4 9 9 2 7 "   y = " 2 1 3 3 2 0 " / > < a : p t   x = " 6 9 0 3 0 "   y = " 2 1 3 6 8 7 " / > < / a : c u b i c B e z T o > < a : c u b i c B e z T o > < a : p t   x = " 9 4 0 3 9 "   y = " 2 1 3 6 8 7 " / > < a : p t   x = " 1 1 6 6 8 1 "   y = " 2 0 3 5 5 0 " / > < a : p t   x = " 1 3 3 0 7 1 "   y = " 1 8 7 1 6 0 " / > < / a : c u b i c B e z T o > < a : c u b i c B e z T o > < a : p t   x = " 1 4 9 4 6 0 "   y = " 1 7 0 7 7 1 " / > < a : p t   x = " 1 5 9 5 9 7 "   y = " 1 4 8 1 2 9 " / > < a : p t   x = " 1 5 9 5 9 7 "   y = " 1 2 3 1 2 0 " / > < / a : c u b i c B e z T o > < a : c u b i c B e z T o > < a : p t   x = " 1 5 9 5 9 7 "   y = " 9 9 2 0 9 " / > < a : p t   x = " 1 5 0 3 3 1 "   y = " 7 7 4 6 3 " / > < a : p t   x = " 1 3 5 0 1 0 "   y = " 6 1 4 5 1 " / > < / a : c u b i c B e z T o > < a : l n T o > < a : p t   x = " 0 "   y = " 1 9 6 4 6 1 " / > < / a : l n T o > < a : l n T o > < a : p t   x = " 0 "   y = " 1 9 6 3 7 0 " / > < / a : l n T o > < a : l n T o > < a : p t   x = " 1 3 4 9 6 5 "   y = " 6 1 4 0 6 " / > < / a : l n T o > < a : c u b i c B e z T o > < a : p t   x = " 1 1 8 9 5 3 "   y = " 4 6 0 8 5 " / > < a : p t   x = " 9 7 2 0 7 "   y = " 3 6 8 1 9 " / > < a : p t   x = " 7 3 2 9 6 "   y = " 3 6 8 1 9 " / > < / a : c u b i c B e z T o > < a : c u b i c B e z T o > < a : p t   x = " 4 2 3 0 5 "   y = " 3 6 8 1 9 " / > < a : p t   x = " 1 4 9 5 0 "   y = " 5 2 3 8 5 " / > < a : p t   x = " 0 "   y = " 7 7 0 7 3 " / > < / a : c u b i c B e z T o > < a : l n T o > < a : p t   x = " 0 "   y = " 5 9 7 8 0 " / > < / a : l n T o > < a : c u b i c B e z T o > < a : p t   x = " 2 2 4 0 "   y = " 5 3 7 1 7 " / > < a : p t   x = " 6 6 9 8 "   y = " 4 9 7 3 2 " / > < a : p t   x = " 1 1 4 9 4 "   y = " 4 6 1 6 7 " / > < / a : c u b i c B e z T o > < a : c u b i c B e z T o > < a : p t   x = " 9 6 6 1 "   y = " 3 6 2 2 7 " / > < a : p t   x = " 5 9 7 2 "   y = " 2 6 6 0 8 " / > < a : p t   x = " 0 "   y = " 1 8 0 7 4 " / > < / a : c u b i c B e z T o > < a : l n T o > < a : p t   x = " 0 "   y = " 0 " / > < / a : l n T o > < a : c u b i c B e z T o > < a : p t   x = " 1 1 6 3 7 "   y = " 1 0 7 7 3 " / > < a : p t   x = " 1 8 6 5 5 "   y = " 2 4 5 4 5 " / > < a : p t   x = " 2 2 2 3 0 "   y = " 3 9 0 4 9 " / > < / a : c u b i c B e z T o > < a : c u b i c B e z T o > < a : p t   x = " 3 7 0 0 2 "   y = " 2 9 9 8 3 " / > < a : p t   x = " 5 4 4 1 3 "   y = " 2 5 0 1 0 " / > < a : p t   x = " 7 2 9 8 6 "   y = " 2 5 0 1 0 " / > < / a : c u b i c B e z T o > < a : c u b i c B e z T o > < a : p t   x = " 1 0 0 2 3 7 "   y = " 2 5 0 1 0 " / > < a : p t   x = " 1 2 4 9 8 6 "   y = " 3 5 7 1 5 " / > < a : p t   x = " 1 4 3 1 2 0 "   y = " 5 3 2 9 6 " / > < / a : c u b i c B e z T o > < a : c u b i c B e z T o > < a : p t   x = " 1 6 0 7 0 1 "   y = " 7 1 4 3 0 " / > < a : p t   x = " 1 7 1 4 0 6 "   y = " 9 6 1 8 0 " / > < a : p t   x = " 1 7 1 4 0 6 "   y = " 1 2 3 4 2 9 " / > < / a : c u b i c B e z T o > < a : c u b i c B e z T o > < a : p t   x = " 1 7 1 4 0 6 "   y = " 1 4 2 0 0 2 " / > < a : p t   x = " 1 6 6 4 3 3 "   y = " 1 5 9 4 1 4 " / > < a : p t   x = " 1 5 7 3 6 7 "   y = " 1 7 4 1 8 5 " / > < / a : c u b i c B e z T o > < a : c u b i c B e z T o > < a : p t   x = " 1 7 4 2 2 3 "   y = " 1 7 8 3 4 1 " / > < a : p t   x = " 1 9 0 0 8 9 "   y = " 1 8 7 1 4 6 " / > < a : p t   x = " 2 0 3 2 5 0 "   y = " 2 0 0 3 0 6 " / > < / a : c u b i c B e z T o > < a : c u b i c B e z T o > < a : p t   x = " 2 2 2 5 1 9 "   y = " 2 1 9 5 7 5 " / > < a : p t   x = " 2 3 2 4 4 9 "   y = " 2 4 4 6 4 5 " / > < a : p t   x = " 2 3 2 8 4 0 "   y = " 2 6 9 8 9 9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4 1 "   n a m e = " T e a r d r o p   3 " > < a : e x t L s t > < a : e x t   u r i = " { B 8 4 A 4 6 C 4 - 2 3 8 F - 4 5 3 6 - B 9 5 D - 2 2 2 C D 7 5 E C 3 4 5 } " > < a 1 6 : c r e a t i o n I d   x m l n s : a 1 6 = " h t t p : / / s c h e m a s . m i c r o s o f t . c o m / o f f i c e / d r a w i n g / 2 0 1 0 / m a i n "   i d = " { D 1 5 C A 4 F 7 - 9 3 F 9 - 4 0 B 4 - A F C B - 6 F E 5 8 B 6 8 1 7 C 3 } " / > < / a : e x t > < / a : e x t L s t > < / p : c N v P r > < p : c N v S p P r / > < p : n v P r / > < / p : n v S p P r > < p : s p P r > < a : x f r m   f l i p H = " t r u e "   f l i p V = " t r u e "   r o t = " 5 4 0 0 0 0 0 " > < a : o f f   x = " 8 3 2 1 2 2 1 "   y = " 4 1 8 5 6 9 5 " / > < a : e x t   c x = " 2 3 2 8 4 0 "   c y = " 5 3 9 7 7 2 " / > < / a : x f r m > < a : c u s t G e o m > < a : a v L s t / > < a : g d L s t / > < a : a h L s t / > < a : c x n L s t / > < a : r e c t   b = " b "   l = " 0 "   r = " r "   t = " 0 " / > < a : p a t h L s t > < a : p a t h   h = " 5 3 9 7 7 2 "   w = " 2 3 2 8 4 0 " > < a : m o v e T o > < a : p t   x = " 2 2 1 3 4 0 "   y = " 2 6 9 8 6 7 " / > < / a : m o v e T o > < a : c u b i c B e z T o > < a : p t   x = " 2 2 0 8 5 1 "   y = " 2 4 7 7 1 1 " / > < a : p t   x = " 2 1 2 0 2 6 "   y = " 2 2 5 7 8 2 " / > < a : p t   x = " 1 9 5 1 1 9 "   y = " 2 0 8 8 7 5 " / > < / a : c u b i c B e z T o > < a : c u b i c B e z T o > < a : p t   x = " 1 8 2 3 6 3 "   y = " 1 9 6 1 2 0 " / > < a : p t   x = " 1 6 6 7 4 9 "   y = " 1 8 7 9 6 5 " / > < a : p t   x = " 1 5 0 2 4 9 "   y = " 1 8 4 9 2 2 " / > < / a : c u b i c B e z T o > < a : c u b i c B e z T o > < a : p t   x = " 1 4 7 8 0 0 "   y = " 1 8 8 7 8 0 " / > < a : p t   x = " 1 4 4 8 0 0 "   y = " 1 9 2 2 0 8 " / > < a : p t   x = " 1 4 1 5 8 6 "   y = " 1 9 5 4 2 2 " / > < / a : c u b i c B e z T o > < a : c u b i c B e z T o > < a : p t   x = " 1 2 3 1 6 1 "   y = " 2 1 3 8 4 7 " / > < a : p t   x = " 9 7 7 0 8 "   y = " 2 2 5 2 4 2 " / > < a : p t   x = " 6 9 5 9 3 "   y = " 2 2 5 2 4 2 " / > < / a : c u b i c B e z T o > < a : c u b i c B e z T o > < a : p t   x = " 4 3 4 3 3 "   y = " 2 2 4 7 4 1 " / > < a : p t   x = " 2 7 4 1 5 "   y = " 2 2 8 5 8 6 " / > < a : p t   x = " 1 7 4 6 1 "   y = " 2 4 5 2 1 2 " / > < / a : c u b i c B e z T o > < a : c u b i c B e z T o > < a : p t   x = " 2 2 0 7 4 "   y = " 2 6 1 4 5 0 " / > < a : p t   x = " 2 2 1 5 4 "   y = " 2 7 8 6 6 4 " / > < a : p t   x = " 1 7 6 7 3 "   y = " 2 9 4 9 1 3 " / > < / a : c u b i c B e z T o > < a : c u b i c B e z T o > < a : p t   x = " 2 7 6 3 1 "   y = " 3 1 1 2 6 5 " / > < a : p t   x = " 4 3 6 0 9 "   y = " 3 1 5 0 5 5 " / > < a : p t   x = " 6 9 5 9 3 "   y = " 3 1 4 5 5 6 " / > < / a : c u b i c B e z T o > < a : c u b i c B e z T o > < a : p t   x = " 1 0 2 6 0 0 "   y = " 3 1 4 5 5 6 " / > < a : p t   x = " 1 3 1 9 3 8 "   y = " 3 3 0 2 6 3 " / > < a : p t   x = " 1 5 0 2 2 7 "   y = " 3 5 4 8 5 0 " / > < / a : c u b i c B e z T o > < a : c u b i c B e z T o > < a : p t   x = " 1 6 6 7 3 5 "   y = " 3 5 1 8 4 1 " / > < a : p t   x = " 1 8 2 3 5 7 "   y = " 3 4 3 6 8 4 " / > < a : p t   x = " 1 9 5 1 1 8 "   y = " 3 3 0 9 2 3 " / > < / a : c u b i c B e z T o > < a : c u b i c B e z T o > < a : p t   x = " 2 1 2 0 2 6 "   y = " 3 1 4 0 1 5 " / > < a : p t   x = " 2 2 0 8 5 1 "   y = " 2 9 2 0 8 7 " / > < a : p t   x = " 2 2 1 3 3 9 "   y = " 2 6 9 9 3 1 " / > < / a : c u b i c B e z T o > < a : l n T o > < a : p t   x = " 1 3 6 1 7 4 "   y = " 2 6 9 9 3 1 " / > < / a : l n T o > < a : l n T o > < a : p t   x = " 1 3 6 1 7 3 "   y = " 2 6 9 8 6 7 " / > < / a : l n T o > < a : c l o s e / > < a : m o v e T o > < a : p t   x = " 2 3 2 8 4 0 "   y = " 2 6 9 8 9 9 " / > < / a : m o v e T o > < a : c u b i c B e z T o > < a : p t   x = " 2 3 2 4 4 9 "   y = " 2 9 5 1 5 3 " / > < a : p t   x = " 2 2 2 5 1 9 "   y = " 3 2 0 2 2 4 " / > < a : p t   x = " 2 0 3 2 5 0 "   y = " 3 3 9 4 9 2 " / > < / a : c u b i c B e z T o > < a : c u b i c B e z T o > < a : p t   x = " 1 9 0 0 8 2 "   y = " 3 5 2 6 6 0 " / > < a : p t   x = " 1 7 4 2 0 6 "   y = " 3 6 1 4 6 6 " / > < a : p t   x = " 1 5 7 3 2 6 "   y = " 3 6 5 5 3 9 " / > < / a : c u b i c B e z T o > < a : c u b i c B e z T o > < a : p t   x = " 1 6 6 4 1 7 "   y = " 3 8 0 3 2 8 " / > < a : p t   x = " 1 7 1 4 0 6 "   y = " 3 9 7 7 6 6 " / > < a : p t   x = " 1 7 1 4 0 6 "   y = " 4 1 6 3 7 0 " / > < / a : c u b i c B e z T o > < a : c u b i c B e z T o > < a : p t   x = " 1 7 1 4 0 6 "   y = " 4 4 3 6 2 0 " / > < a : p t   x = " 1 6 0 7 0 1 "   y = " 4 6 8 3 7 0 " / > < a : p t   x = " 1 4 3 1 2 0 "   y = " 4 8 6 5 0 3 " / > < / a : c u b i c B e z T o > < a : c u b i c B e z T o > < a : p t   x = " 1 2 4 9 8 6 "   y = " 5 0 4 0 8 4 " / > < a : p t   x = " 1 0 0 2 3 7 "   y = " 5 1 4 7 9 0 " / > < a : p t   x = " 7 2 9 8 6 "   y = " 5 1 4 7 9 0 " / > < / a : c u b i c B e z T o > < a : c u b i c B e z T o > < a : p t   x = " 5 4 3 8 3 "   y = " 5 1 4 7 9 0 " / > < a : p t   x = " 3 6 9 4 5 "   y = " 5 0 9 8 0 0 " / > < a : p t   x = " 2 2 1 5 6 "   y = " 5 0 0 7 0 9 " / > < / a : c u b i c B e z T o > < a : l n T o > < a : p t   x = " 0 "   y = " 5 3 9 7 7 2 " / > < / a : l n T o > < a : l n T o > < a : p t   x = " 0 "   y = " 5 2 1 7 1 8 " / > < / a : l n T o > < a : c u b i c B e z T o > < a : p t   x = " 5 9 7 3 "   y = " 5 1 3 1 7 9 " / > < a : p t   x = " 9 6 5 4 "   y = " 5 0 3 5 5 6 " / > < a : p t   x = " 1 1 4 6 7 "   y = " 4 9 3 6 1 1 " / > < / a : c u b i c B e z T o > < a : l n T o > < a : p t   x = " 0 "   y = " 4 8 0 0 2 3 " / > < / a : l n T o > < a : l n T o > < a : p t   x = " 0 "   y = " 4 6 2 7 2 6 " / > < / a : l n T o > < a : c u b i c B e z T o > < a : p t   x = " 1 4 9 5 0 "   y = " 4 8 7 4 1 4 " / > < a : p t   x = " 4 2 3 0 5 "   y = " 5 0 2 9 8 0 " / > < a : p t   x = " 7 3 2 9 6 "   y = " 5 0 2 9 8 0 " / > < / a : c u b i c B e z T o > < a : c u b i c B e z T o > < a : p t   x = " 9 7 2 0 7 "   y = " 5 0 2 9 8 0 " / > < a : p t   x = " 1 1 8 9 5 3 "   y = " 4 9 3 7 1 5 " / > < a : p t   x = " 1 3 4 9 6 5 "   y = " 4 7 8 3 9 4 " / > < / a : c u b i c B e z T o > < a : l n T o > < a : p t   x = " 0 "   y = " 3 4 3 4 2 9 " / > < / a : l n T o > < a : l n T o > < a : p t   x = " 0 "   y = " 3 4 3 3 3 8 " / > < / a : l n T o > < a : l n T o > < a : p t   x = " 1 3 5 0 1 0 "   y = " 4 7 8 3 4 8 " / > < / a : l n T o > < a : c u b i c B e z T o > < a : p t   x = " 1 5 0 3 3 1 "   y = " 4 6 2 3 3 6 " / > < a : p t   x = " 1 5 9 5 9 7 "   y = " 4 4 0 5 9 0 " / > < a : p t   x = " 1 5 9 5 9 7 "   y = " 4 1 6 6 7 9 " / > < / a : c u b i c B e z T o > < a : c u b i c B e z T o > < a : p t   x = " 1 5 9 5 9 7 "   y = " 3 6 6 6 6 1 " / > < a : p t   x = " 1 1 9 0 4 8 "   y = " 3 2 6 1 1 2 " / > < a : p t   x = " 6 9 0 3 0 "   y = " 3 2 6 1 1 2 " / > < / a : c u b i c B e z T o > < a : c u b i c B e z T o > < a : p t   x = " 4 9 9 5 2 "   y = " 3 2 6 4 7 8 " / > < a : p t   x = " 2 5 8 0 6 "   y = " 3 2 1 2 4 4 " / > < a : p t   x = " 1 2 9 4 8 "   y = " 3 0 8 0 8 4 " / > < / a : c u b i c B e z T o > < a : l n T o > < a : p t   x = " 0 "   y = " 3 2 7 1 5 4 " / > < / a : l n T o > < a : l n T o > < a : p t   x = " 0 "   y = " 3 0 9 0 1 0 " / > < / a : l n T o > < a : c u b i c B e z T o > < a : p t   x = " 1 4 3 3 8 "   y = " 2 8 4 8 6 7 " / > < a : p t   x = " 1 4 3 3 8 "   y = " 2 5 4 9 3 2 " / > < a : p t   x = " 0 "   y = " 2 3 0 7 9 0 " / > < / a : c u b i c B e z T o > < a : l n T o > < a : p t   x = " 0 "   y = " 2 1 2 6 9 0 " / > < / a : l n T o > < a : c u b i c B e z T o > < a : p t   x = " 6 0 3 6 "   y = " 2 1 7 9 9 6 " / > < a : p t   x = " 9 9 5 9 "   y = " 2 2 4 7 1 1 " / > < a : p t   x = " 1 2 8 9 6 "   y = " 2 3 1 7 6 7 " / > < / a : c u b i c B e z T o > < a : c u b i c B e z T o > < a : p t   x = " 2 5 7 4 2 "   y = " 2 1 8 5 6 9 " / > < a : p t   x = " 4 9 9 2 7 "   y = " 2 1 3 3 2 0 " / > < a : p t   x = " 6 9 0 3 0 "   y = " 2 1 3 6 8 7 " / > < / a : c u b i c B e z T o > < a : c u b i c B e z T o > < a : p t   x = " 9 4 0 3 9 "   y = " 2 1 3 6 8 7 " / > < a : p t   x = " 1 1 6 6 8 1 "   y = " 2 0 3 5 5 0 " / > < a : p t   x = " 1 3 3 0 7 1 "   y = " 1 8 7 1 6 0 " / > < / a : c u b i c B e z T o > < a : c u b i c B e z T o > < a : p t   x = " 1 4 9 4 6 0 "   y = " 1 7 0 7 7 1 " / > < a : p t   x = " 1 5 9 5 9 7 "   y = " 1 4 8 1 2 9 " / > < a : p t   x = " 1 5 9 5 9 7 "   y = " 1 2 3 1 2 0 " / > < / a : c u b i c B e z T o > < a : c u b i c B e z T o > < a : p t   x = " 1 5 9 5 9 7 "   y = " 9 9 2 0 9 " / > < a : p t   x = " 1 5 0 3 3 1 "   y = " 7 7 4 6 3 " / > < a : p t   x = " 1 3 5 0 1 0 "   y = " 6 1 4 5 1 " / > < / a : c u b i c B e z T o > < a : l n T o > < a : p t   x = " 0 "   y = " 1 9 6 4 6 1 " / > < / a : l n T o > < a : l n T o > < a : p t   x = " 0 "   y = " 1 9 6 3 7 0 " / > < / a : l n T o > < a : l n T o > < a : p t   x = " 1 3 4 9 6 5 "   y = " 6 1 4 0 6 " / > < / a : l n T o > < a : c u b i c B e z T o > < a : p t   x = " 1 1 8 9 5 3 "   y = " 4 6 0 8 5 " / > < a : p t   x = " 9 7 2 0 7 "   y = " 3 6 8 1 9 " / > < a : p t   x = " 7 3 2 9 6 "   y = " 3 6 8 1 9 " / > < / a : c u b i c B e z T o > < a : c u b i c B e z T o > < a : p t   x = " 4 2 3 0 5 "   y = " 3 6 8 1 9 " / > < a : p t   x = " 1 4 9 5 0 "   y = " 5 2 3 8 5 " / > < a : p t   x = " 0 "   y = " 7 7 0 7 3 " / > < / a : c u b i c B e z T o > < a : l n T o > < a : p t   x = " 0 "   y = " 5 9 7 8 0 " / > < / a : l n T o > < a : c u b i c B e z T o > < a : p t   x = " 2 2 4 0 "   y = " 5 3 7 1 7 " / > < a : p t   x = " 6 6 9 8 "   y = " 4 9 7 3 2 " / > < a : p t   x = " 1 1 4 9 4 "   y = " 4 6 1 6 7 " / > < / a : c u b i c B e z T o > < a : c u b i c B e z T o > < a : p t   x = " 9 6 6 1 "   y = " 3 6 2 2 7 " / > < a : p t   x = " 5 9 7 2 "   y = " 2 6 6 0 8 " / > < a : p t   x = " 0 "   y = " 1 8 0 7 4 " / > < / a : c u b i c B e z T o > < a : l n T o > < a : p t   x = " 0 "   y = " 0 " / > < / a : l n T o > < a : c u b i c B e z T o > < a : p t   x = " 1 1 6 3 7 "   y = " 1 0 7 7 3 " / > < a : p t   x = " 1 8 6 5 5 "   y = " 2 4 5 4 5 " / > < a : p t   x = " 2 2 2 3 0 "   y = " 3 9 0 4 9 " / > < / a : c u b i c B e z T o > < a : c u b i c B e z T o > < a : p t   x = " 3 7 0 0 2 "   y = " 2 9 9 8 3 " / > < a : p t   x = " 5 4 4 1 3 "   y = " 2 5 0 1 0 " / > < a : p t   x = " 7 2 9 8 6 "   y = " 2 5 0 1 0 " / > < / a : c u b i c B e z T o > < a : c u b i c B e z T o > < a : p t   x = " 1 0 0 2 3 7 "   y = " 2 5 0 1 0 " / > < a : p t   x = " 1 2 4 9 8 6 "   y = " 3 5 7 1 5 " / > < a : p t   x = " 1 4 3 1 2 0 "   y = " 5 3 2 9 6 " / > < / a : c u b i c B e z T o > < a : c u b i c B e z T o > < a : p t   x = " 1 6 0 7 0 1 "   y = " 7 1 4 3 0 " / > < a : p t   x = " 1 7 1 4 0 6 "   y = " 9 6 1 8 0 " / > < a : p t   x = " 1 7 1 4 0 6 "   y = " 1 2 3 4 2 9 " / > < / a : c u b i c B e z T o > < a : c u b i c B e z T o > < a : p t   x = " 1 7 1 4 0 6 "   y = " 1 4 2 0 0 2 " / > < a : p t   x = " 1 6 6 4 3 3 "   y = " 1 5 9 4 1 4 " / > < a : p t   x = " 1 5 7 3 6 7 "   y = " 1 7 4 1 8 5 " / > < / a : c u b i c B e z T o > < a : c u b i c B e z T o > < a : p t   x = " 1 7 4 2 2 3 "   y = " 1 7 8 3 4 1 " / > < a : p t   x = " 1 9 0 0 8 9 "   y = " 1 8 7 1 4 6 " / > < a : p t   x = " 2 0 3 2 5 0 "   y = " 2 0 0 3 0 6 " / > < / a : c u b i c B e z T o > < a : c u b i c B e z T o > < a : p t   x = " 2 2 2 5 1 9 "   y = " 2 1 9 5 7 5 " / > < a : p t   x = " 2 3 2 4 4 9 "   y = " 2 4 4 6 4 5 " / > < a : p t   x = " 2 3 2 8 4 0 "   y = " 2 6 9 8 9 9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4 2 "   n a m e = " T e a r d r o p   3 " > < a : e x t L s t > < a : e x t   u r i = " { 8 F 7 E 9 8 D 3 - 8 2 1 2 - 4 D 1 A - 8 1 0 D - 7 4 3 2 7 2 5 1 B 5 0 E } " > < a 1 6 : c r e a t i o n I d   x m l n s : a 1 6 = " h t t p : / / s c h e m a s . m i c r o s o f t . c o m / o f f i c e / d r a w i n g / 2 0 1 0 / m a i n "   i d = " { 4 F 4 8 3 4 5 8 - C 4 9 4 - 4 1 0 5 - B B F D - D B 3 5 1 1 A F 6 0 B 3 } " / > < / a : e x t > < / a : e x t L s t > < / p : c N v P r > < p : c N v S p P r / > < p : n v P r / > < / p : n v S p P r > < p : s p P r > < a : x f r m   f l i p H = " t r u e "   f l i p V = " t r u e "   r o t = " 5 4 0 0 0 0 0 " > < a : o f f   x = " 7 4 7 8 6 8 2 "   y = " 4 1 8 5 6 9 5 " / > < a : e x t   c x = " 2 3 2 8 4 0 "   c y = " 5 3 9 7 7 3 " / > < / a : x f r m > < a : c u s t G e o m > < a : a v L s t / > < a : g d L s t / > < a : a h L s t / > < a : c x n L s t / > < a : r e c t   b = " b "   l = " 0 "   r = " r "   t = " 0 " / > < a : p a t h L s t > < a : p a t h   h = " 5 3 9 7 7 3 "   w = " 2 3 2 8 4 0 " > < a : m o v e T o > < a : p t   x = " 2 2 1 3 4 0 "   y = " 2 6 9 8 6 7 " / > < / a : m o v e T o > < a : c u b i c B e z T o > < a : p t   x = " 2 2 0 8 5 1 "   y = " 2 4 7 7 1 2 " / > < a : p t   x = " 2 1 2 0 2 6 "   y = " 2 2 5 7 8 3 " / > < a : p t   x = " 1 9 5 1 1 9 "   y = " 2 0 8 8 7 5 " / > < / a : c u b i c B e z T o > < a : c u b i c B e z T o > < a : p t   x = " 1 8 2 3 6 3 "   y = " 1 9 6 1 2 0 " / > < a : p t   x = " 1 6 6 7 4 9 "   y = " 1 8 7 9 6 5 " / > < a : p t   x = " 1 5 0 2 4 9 "   y = " 1 8 4 9 2 2 " / > < / a : c u b i c B e z T o > < a : c u b i c B e z T o > < a : p t   x = " 1 4 7 8 0 0 "   y = " 1 8 8 7 8 0 " / > < a : p t   x = " 1 4 4 8 0 0 "   y = " 1 9 2 2 0 8 " / > < a : p t   x = " 1 4 1 5 8 6 "   y = " 1 9 5 4 2 2 " / > < / a : c u b i c B e z T o > < a : c u b i c B e z T o > < a : p t   x = " 1 2 3 1 6 1 "   y = " 2 1 3 8 4 7 " / > < a : p t   x = " 9 7 7 0 8 "   y = " 2 2 5 2 4 3 " / > < a : p t   x = " 6 9 5 9 3 "   y = " 2 2 5 2 4 3 " / > < / a : c u b i c B e z T o > < a : c u b i c B e z T o > < a : p t   x = " 4 3 4 3 3 "   y = " 2 2 4 7 4 1 " / > < a : p t   x = " 2 7 4 1 5 "   y = " 2 2 8 5 8 6 " / > < a : p t   x = " 1 7 4 6 1 "   y = " 2 4 5 2 1 3 " / > < / a : c u b i c B e z T o > < a : c u b i c B e z T o > < a : p t   x = " 2 2 0 7 4 "   y = " 2 6 1 4 5 0 " / > < a : p t   x = " 2 2 1 5 4 "   y = " 2 7 8 6 6 4 " / > < a : p t   x = " 1 7 6 7 3 "   y = " 2 9 4 9 1 3 " / > < / a : c u b i c B e z T o > < a : c u b i c B e z T o > < a : p t   x = " 2 7 6 3 1 "   y = " 3 1 1 2 6 5 " / > < a : p t   x = " 4 3 6 0 9 "   y = " 3 1 5 0 5 5 " / > < a : p t   x = " 6 9 5 9 3 "   y = " 3 1 4 5 5 7 " / > < / a : c u b i c B e z T o > < a : c u b i c B e z T o > < a : p t   x = " 1 0 2 6 0 0 "   y = " 3 1 4 5 5 7 " / > < a : p t   x = " 1 3 1 9 3 8 "   y = " 3 3 0 2 6 3 " / > < a : p t   x = " 1 5 0 2 2 7 "   y = " 3 5 4 8 5 1 " / > < / a : c u b i c B e z T o > < a : c u b i c B e z T o > < a : p t   x = " 1 6 6 7 3 5 "   y = " 3 5 1 8 4 1 " / > < a : p t   x = " 1 8 2 3 5 7 "   y = " 3 4 3 6 8 4 " / > < a : p t   x = " 1 9 5 1 1 8 "   y = " 3 3 0 9 2 3 " / > < / a : c u b i c B e z T o > < a : c u b i c B e z T o > < a : p t   x = " 2 1 2 0 2 6 "   y = " 3 1 4 0 1 6 " / > < a : p t   x = " 2 2 0 8 5 1 "   y = " 2 9 2 0 8 7 " / > < a : p t   x = " 2 2 1 3 3 9 "   y = " 2 6 9 9 3 1 " / > < / a : c u b i c B e z T o > < a : l n T o > < a : p t   x = " 1 3 6 1 7 4 "   y = " 2 6 9 9 3 1 " / > < / a : l n T o > < a : l n T o > < a : p t   x = " 1 3 6 1 7 3 "   y = " 2 6 9 8 6 7 " / > < / a : l n T o > < a : c l o s e / > < a : m o v e T o > < a : p t   x = " 2 3 2 8 4 0 "   y = " 2 6 9 8 9 9 " / > < / a : m o v e T o > < a : c u b i c B e z T o > < a : p t   x = " 2 3 2 4 4 9 "   y = " 2 9 5 1 5 3 " / > < a : p t   x = " 2 2 2 5 1 9 "   y = " 3 2 0 2 2 4 " / > < a : p t   x = " 2 0 3 2 5 0 "   y = " 3 3 9 4 9 2 " / > < / a : c u b i c B e z T o > < a : c u b i c B e z T o > < a : p t   x = " 1 9 0 0 8 2 "   y = " 3 5 2 6 6 0 " / > < a : p t   x = " 1 7 4 2 0 6 "   y = " 3 6 1 4 6 7 " / > < a : p t   x = " 1 5 7 3 2 6 "   y = " 3 6 5 5 4 0 " / > < / a : c u b i c B e z T o > < a : c u b i c B e z T o > < a : p t   x = " 1 6 6 4 1 7 "   y = " 3 8 0 3 2 8 " / > < a : p t   x = " 1 7 1 4 0 6 "   y = " 3 9 7 7 6 7 " / > < a : p t   x = " 1 7 1 4 0 6 "   y = " 4 1 6 3 7 0 " / > < / a : c u b i c B e z T o > < a : c u b i c B e z T o > < a : p t   x = " 1 7 1 4 0 6 "   y = " 4 4 3 6 2 0 " / > < a : p t   x = " 1 6 0 7 0 1 "   y = " 4 6 8 3 7 0 " / > < a : p t   x = " 1 4 3 1 2 0 "   y = " 4 8 6 5 0 3 " / > < / a : c u b i c B e z T o > < a : l n T o > < a : p t   x = " 1 4 3 1 2 0 "   y = " 4 8 6 5 0 4 " / > < / a : l n T o > < a : c u b i c B e z T o > < a : p t   x = " 1 2 4 9 8 6 "   y = " 5 0 4 0 8 4 " / > < a : p t   x = " 1 0 0 2 3 7 "   y = " 5 1 4 7 9 0 " / > < a : p t   x = " 7 2 9 8 6 "   y = " 5 1 4 7 9 0 " / > < / a : c u b i c B e z T o > < a : c u b i c B e z T o > < a : p t   x = " 5 4 3 8 3 "   y = " 5 1 4 7 9 0 " / > < a : p t   x = " 3 6 9 4 5 "   y = " 5 0 9 8 0 0 " / > < a : p t   x = " 2 2 1 5 6 "   y = " 5 0 0 7 1 0 " / > < / a : c u b i c B e z T o > < a : l n T o > < a : p t   x = " 0 "   y = " 5 3 9 7 7 3 " / > < / a : l n T o > < a : l n T o > < a : p t   x = " 0 "   y = " 5 2 1 7 1 8 " / > < / a : l n T o > < a : c u b i c B e z T o > < a : p t   x = " 5 9 7 3 "   y = " 5 1 3 1 8 0 " / > < a : p t   x = " 9 6 5 4 "   y = " 5 0 3 5 5 6 " / > < a : p t   x = " 1 1 4 6 7 "   y = " 4 9 3 6 1 1 " / > < / a : c u b i c B e z T o > < a : l n T o > < a : p t   x = " 0 "   y = " 4 8 0 0 2 4 " / > < / a : l n T o > < a : l n T o > < a : p t   x = " 0 "   y = " 4 6 2 7 2 6 " / > < / a : l n T o > < a : c u b i c B e z T o > < a : p t   x = " 1 4 9 5 0 "   y = " 4 8 7 4 1 5 " / > < a : p t   x = " 4 2 3 0 5 "   y = " 5 0 2 9 8 1 " / > < a : p t   x = " 7 3 2 9 6 "   y = " 5 0 2 9 8 1 " / > < / a : c u b i c B e z T o > < a : c u b i c B e z T o > < a : p t   x = " 9 7 2 0 7 "   y = " 5 0 2 9 8 1 " / > < a : p t   x = " 1 1 8 9 5 3 "   y = " 4 9 3 7 1 5 " / > < a : p t   x = " 1 3 4 9 6 5 "   y = " 4 7 8 3 9 4 " / > < / a : c u b i c B e z T o > < a : l n T o > < a : p t   x = " 0 "   y = " 3 4 3 4 2 9 " / > < / a : l n T o > < a : l n T o > < a : p t   x = " 0 "   y = " 3 4 3 3 3 9 " / > < / a : l n T o > < a : l n T o > < a : p t   x = " 1 3 5 0 1 0 "   y = " 4 7 8 3 4 8 " / > < / a : l n T o > < a : c u b i c B e z T o > < a : p t   x = " 1 5 0 3 3 1 "   y = " 4 6 2 3 3 7 " / > < a : p t   x = " 1 5 9 5 9 7 "   y = " 4 4 0 5 9 0 " / > < a : p t   x = " 1 5 9 5 9 7 "   y = " 4 1 6 6 8 0 " / > < / a : c u b i c B e z T o > < a : c u b i c B e z T o > < a : p t   x = " 1 5 9 5 9 7 "   y = " 3 6 6 6 6 1 " / > < a : p t   x = " 1 1 9 0 4 8 "   y = " 3 2 6 1 1 2 " / > < a : p t   x = " 6 9 0 3 0 "   y = " 3 2 6 1 1 3 " / > < / a : c u b i c B e z T o > < a : c u b i c B e z T o > < a : p t   x = " 4 9 9 5 2 "   y = " 3 2 6 4 7 9 " / > < a : p t   x = " 2 5 8 0 6 "   y = " 3 2 1 2 4 4 " / > < a : p t   x = " 1 2 9 4 8 "   y = " 3 0 8 0 8 4 " / > < / a : c u b i c B e z T o > < a : l n T o > < a : p t   x = " 0 "   y = " 3 2 7 1 5 4 " / > < / a : l n T o > < a : l n T o > < a : p t   x = " 0 "   y = " 3 0 9 0 1 0 " / > < / a : l n T o > < a : c u b i c B e z T o > < a : p t   x = " 1 4 3 3 8 "   y = " 2 8 4 8 6 7 " / > < a : p t   x = " 1 4 3 3 8 "   y = " 2 5 4 9 3 3 " / > < a : p t   x = " 0 "   y = " 2 3 0 7 9 0 " / > < / a : c u b i c B e z T o > < a : l n T o > < a : p t   x = " 0 "   y = " 2 1 2 6 9 0 " / > < / a : l n T o > < a : c u b i c B e z T o > < a : p t   x = " 6 0 3 6 "   y = " 2 1 7 9 9 6 " / > < a : p t   x = " 9 9 5 9 "   y = " 2 2 4 7 1 1 " / > < a : p t   x = " 1 2 8 9 6 "   y = " 2 3 1 7 6 7 " / > < / a : c u b i c B e z T o > < a : c u b i c B e z T o > < a : p t   x = " 2 5 7 4 2 "   y = " 2 1 8 5 6 9 " / > < a : p t   x = " 4 9 9 2 7 "   y = " 2 1 3 3 2 0 " / > < a : p t   x = " 6 9 0 3 0 "   y = " 2 1 3 6 8 7 " / > < / a : c u b i c B e z T o > < a : c u b i c B e z T o > < a : p t   x = " 9 4 0 3 9 "   y = " 2 1 3 6 8 7 " / > < a : p t   x = " 1 1 6 6 8 1 "   y = " 2 0 3 5 5 0 " / > < a : p t   x = " 1 3 3 0 7 1 "   y = " 1 8 7 1 6 0 " / > < / a : c u b i c B e z T o > < a : c u b i c B e z T o > < a : p t   x = " 1 4 9 4 6 0 "   y = " 1 7 0 7 7 1 " / > < a : p t   x = " 1 5 9 5 9 7 "   y = " 1 4 8 1 2 9 " / > < a : p t   x = " 1 5 9 5 9 7 "   y = " 1 2 3 1 2 0 " / > < / a : c u b i c B e z T o > < a : c u b i c B e z T o > < a : p t   x = " 1 5 9 5 9 7 "   y = " 9 9 2 0 9 " / > < a : p t   x = " 1 5 0 3 3 1 "   y = " 7 7 4 6 3 " / > < a : p t   x = " 1 3 5 0 1 0 "   y = " 6 1 4 5 1 " / > < / a : c u b i c B e z T o > < a : l n T o > < a : p t   x = " 0 "   y = " 1 9 6 4 6 1 " / > < / a : l n T o > < a : l n T o > < a : p t   x = " 0 "   y = " 1 9 6 3 7 0 " / > < / a : l n T o > < a : l n T o > < a : p t   x = " 1 3 4 9 6 5 "   y = " 6 1 4 0 6 " / > < / a : l n T o > < a : c u b i c B e z T o > < a : p t   x = " 1 1 8 9 5 3 "   y = " 4 6 0 8 5 " / > < a : p t   x = " 9 7 2 0 7 "   y = " 3 6 8 1 9 " / > < a : p t   x = " 7 3 2 9 6 "   y = " 3 6 8 1 9 " / > < / a : c u b i c B e z T o > < a : c u b i c B e z T o > < a : p t   x = " 4 2 3 0 5 "   y = " 3 6 8 1 9 " / > < a : p t   x = " 1 4 9 5 0 "   y = " 5 2 3 8 5 " / > < a : p t   x = " 0 "   y = " 7 7 0 7 3 " / > < / a : c u b i c B e z T o > < a : l n T o > < a : p t   x = " 0 "   y = " 5 9 7 8 0 " / > < / a : l n T o > < a : c u b i c B e z T o > < a : p t   x = " 2 2 4 0 "   y = " 5 3 7 1 7 " / > < a : p t   x = " 6 6 9 8 "   y = " 4 9 7 3 2 " / > < a : p t   x = " 1 1 4 9 4 "   y = " 4 6 1 6 7 " / > < / a : c u b i c B e z T o > < a : c u b i c B e z T o > < a : p t   x = " 9 6 6 1 "   y = " 3 6 2 2 7 " / > < a : p t   x = " 5 9 7 2 "   y = " 2 6 6 0 8 " / > < a : p t   x = " 0 "   y = " 1 8 0 7 4 " / > < / a : c u b i c B e z T o > < a : l n T o > < a : p t   x = " 0 "   y = " 0 " / > < / a : l n T o > < a : c u b i c B e z T o > < a : p t   x = " 1 1 6 3 7 "   y = " 1 0 7 7 3 " / > < a : p t   x = " 1 8 6 5 5 "   y = " 2 4 5 4 5 " / > < a : p t   x = " 2 2 2 3 0 "   y = " 3 9 0 4 9 " / > < / a : c u b i c B e z T o > < a : c u b i c B e z T o > < a : p t   x = " 3 7 0 0 2 "   y = " 2 9 9 8 3 " / > < a : p t   x = " 5 4 4 1 3 "   y = " 2 5 0 1 0 " / > < a : p t   x = " 7 2 9 8 6 "   y = " 2 5 0 1 0 " / > < / a : c u b i c B e z T o > < a : c u b i c B e z T o > < a : p t   x = " 1 0 0 2 3 7 "   y = " 2 5 0 1 0 " / > < a : p t   x = " 1 2 4 9 8 6 "   y = " 3 5 7 1 5 " / > < a : p t   x = " 1 4 3 1 2 0 "   y = " 5 3 2 9 6 " / > < / a : c u b i c B e z T o > < a : c u b i c B e z T o > < a : p t   x = " 1 6 0 7 0 1 "   y = " 7 1 4 3 0 " / > < a : p t   x = " 1 7 1 4 0 6 "   y = " 9 6 1 8 0 " / > < a : p t   x = " 1 7 1 4 0 6 "   y = " 1 2 3 4 2 9 " / > < / a : c u b i c B e z T o > < a : c u b i c B e z T o > < a : p t   x = " 1 7 1 4 0 6 "   y = " 1 4 2 0 0 2 " / > < a : p t   x = " 1 6 6 4 3 3 "   y = " 1 5 9 4 1 4 " / > < a : p t   x = " 1 5 7 3 6 7 "   y = " 1 7 4 1 8 5 " / > < / a : c u b i c B e z T o > < a : c u b i c B e z T o > < a : p t   x = " 1 7 4 2 2 3 "   y = " 1 7 8 3 4 1 " / > < a : p t   x = " 1 9 0 0 8 9 "   y = " 1 8 7 1 4 6 " / > < a : p t   x = " 2 0 3 2 5 0 "   y = " 2 0 0 3 0 6 " / > < / a : c u b i c B e z T o > < a : c u b i c B e z T o > < a : p t   x = " 2 2 2 5 1 9 "   y = " 2 1 9 5 7 5 " / > < a : p t   x = " 2 3 2 4 4 9 "   y = " 2 4 4 6 4 5 " / > < a : p t   x = " 2 3 2 8 4 0 "   y = " 2 6 9 8 9 9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4 3 "   n a m e = " T e a r d r o p   3 " > < a : e x t L s t > < a : e x t   u r i = " { F 3 8 8 6 A 7 C - A 5 3 4 - 4 3 1 F - 9 E 0 F - 2 3 2 6 8 4 C 9 4 3 8 D } " > < a 1 6 : c r e a t i o n I d   x m l n s : a 1 6 = " h t t p : / / s c h e m a s . m i c r o s o f t . c o m / o f f i c e / d r a w i n g / 2 0 1 0 / m a i n "   i d = " { F 4 8 4 D 9 0 3 - 8 E 1 A - 4 5 B 2 - A 2 2 B - 9 5 B 6 7 8 1 9 2 B 5 8 } " / > < / a : e x t > < / a : e x t L s t > < / p : c N v P r > < p : c N v S p P r / > < p : n v P r / > < / p : n v S p P r > < p : s p P r > < a : x f r m   f l i p H = " t r u e "   f l i p V = " t r u e "   r o t = " 5 4 0 0 0 0 0 " > < a : o f f   x = " 1 0 0 0 6 3 0 1 "   y = " 4 1 8 5 6 9 5 " / > < a : e x t   c x = " 2 3 2 8 4 0 "   c y = " 5 3 9 7 7 2 " / > < / a : x f r m > < a : c u s t G e o m > < a : a v L s t / > < a : g d L s t / > < a : a h L s t / > < a : c x n L s t / > < a : r e c t   b = " b "   l = " 0 "   r = " r "   t = " 0 " / > < a : p a t h L s t > < a : p a t h   h = " 5 3 9 7 7 2 "   w = " 2 3 2 8 4 0 " > < a : m o v e T o > < a : p t   x = " 2 2 1 3 4 0 "   y = " 2 6 9 8 6 7 " / > < / a : m o v e T o > < a : c u b i c B e z T o > < a : p t   x = " 2 2 0 8 5 1 "   y = " 2 4 7 7 1 1 " / > < a : p t   x = " 2 1 2 0 2 6 "   y = " 2 2 5 7 8 2 " / > < a : p t   x = " 1 9 5 1 1 9 "   y = " 2 0 8 8 7 5 " / > < / a : c u b i c B e z T o > < a : c u b i c B e z T o > < a : p t   x = " 1 8 2 3 6 3 "   y = " 1 9 6 1 2 0 " / > < a : p t   x = " 1 6 6 7 4 9 "   y = " 1 8 7 9 6 4 " / > < a : p t   x = " 1 5 0 2 4 9 "   y = " 1 8 4 9 2 2 " / > < / a : c u b i c B e z T o > < a : c u b i c B e z T o > < a : p t   x = " 1 4 7 8 0 0 "   y = " 1 8 8 7 8 0 " / > < a : p t   x = " 1 4 4 8 0 0 "   y = " 1 9 2 2 0 8 " / > < a : p t   x = " 1 4 1 5 8 6 "   y = " 1 9 5 4 2 2 " / > < / a : c u b i c B e z T o > < a : c u b i c B e z T o > < a : p t   x = " 1 2 3 1 6 1 "   y = " 2 1 3 8 4 7 " / > < a : p t   x = " 9 7 7 0 8 "   y = " 2 2 5 2 4 2 " / > < a : p t   x = " 6 9 5 9 3 "   y = " 2 2 5 2 4 2 " / > < / a : c u b i c B e z T o > < a : c u b i c B e z T o > < a : p t   x = " 4 3 4 3 3 "   y = " 2 2 4 7 4 1 " / > < a : p t   x = " 2 7 4 1 5 "   y = " 2 2 8 5 8 6 " / > < a : p t   x = " 1 7 4 6 1 "   y = " 2 4 5 2 1 2 " / > < / a : c u b i c B e z T o > < a : c u b i c B e z T o > < a : p t   x = " 2 2 0 7 4 "   y = " 2 6 1 4 5 0 " / > < a : p t   x = " 2 2 1 5 4 "   y = " 2 7 8 6 6 4 " / > < a : p t   x = " 1 7 6 7 3 "   y = " 2 9 4 9 1 3 " / > < / a : c u b i c B e z T o > < a : c u b i c B e z T o > < a : p t   x = " 2 7 6 3 1 "   y = " 3 1 1 2 6 5 " / > < a : p t   x = " 4 3 6 0 9 "   y = " 3 1 5 0 5 5 " / > < a : p t   x = " 6 9 5 9 3 "   y = " 3 1 4 5 5 6 " / > < / a : c u b i c B e z T o > < a : c u b i c B e z T o > < a : p t   x = " 1 0 2 6 0 0 "   y = " 3 1 4 5 5 6 " / > < a : p t   x = " 1 3 1 9 3 8 "   y = " 3 3 0 2 6 3 " / > < a : p t   x = " 1 5 0 2 2 7 "   y = " 3 5 4 8 5 0 " / > < / a : c u b i c B e z T o > < a : c u b i c B e z T o > < a : p t   x = " 1 6 6 7 3 5 "   y = " 3 5 1 8 4 1 " / > < a : p t   x = " 1 8 2 3 5 7 "   y = " 3 4 3 6 8 4 " / > < a : p t   x = " 1 9 5 1 1 8 "   y = " 3 3 0 9 2 3 " / > < / a : c u b i c B e z T o > < a : c u b i c B e z T o > < a : p t   x = " 2 1 2 0 2 6 "   y = " 3 1 4 0 1 5 " / > < a : p t   x = " 2 2 0 8 5 1 "   y = " 2 9 2 0 8 7 " / > < a : p t   x = " 2 2 1 3 3 9 "   y = " 2 6 9 9 3 1 " / > < / a : c u b i c B e z T o > < a : l n T o > < a : p t   x = " 1 3 6 1 7 4 "   y = " 2 6 9 9 3 1 " / > < / a : l n T o > < a : l n T o > < a : p t   x = " 1 3 6 1 7 3 "   y = " 2 6 9 8 6 7 " / > < / a : l n T o > < a : c l o s e / > < a : m o v e T o > < a : p t   x = " 2 3 2 8 4 0 "   y = " 2 6 9 8 9 9 " / > < / a : m o v e T o > < a : c u b i c B e z T o > < a : p t   x = " 2 3 2 4 4 9 "   y = " 2 9 5 1 5 3 " / > < a : p t   x = " 2 2 2 5 1 9 "   y = " 3 2 0 2 2 4 " / > < a : p t   x = " 2 0 3 2 5 0 "   y = " 3 3 9 4 9 2 " / > < / a : c u b i c B e z T o > < a : c u b i c B e z T o > < a : p t   x = " 1 9 0 0 8 2 "   y = " 3 5 2 6 6 0 " / > < a : p t   x = " 1 7 4 2 0 6 "   y = " 3 6 1 4 6 6 " / > < a : p t   x = " 1 5 7 3 2 6 "   y = " 3 6 5 5 3 9 " / > < / a : c u b i c B e z T o > < a : c u b i c B e z T o > < a : p t   x = " 1 6 6 4 1 7 "   y = " 3 8 0 3 2 8 " / > < a : p t   x = " 1 7 1 4 0 6 "   y = " 3 9 7 7 6 6 " / > < a : p t   x = " 1 7 1 4 0 6 "   y = " 4 1 6 3 7 0 " / > < / a : c u b i c B e z T o > < a : c u b i c B e z T o > < a : p t   x = " 1 7 1 4 0 6 "   y = " 4 4 3 6 2 0 " / > < a : p t   x = " 1 6 0 7 0 1 "   y = " 4 6 8 3 7 0 " / > < a : p t   x = " 1 4 3 1 2 0 "   y = " 4 8 6 5 0 3 " / > < / a : c u b i c B e z T o > < a : c u b i c B e z T o > < a : p t   x = " 1 2 4 9 8 6 "   y = " 5 0 4 0 8 4 " / > < a : p t   x = " 1 0 0 2 3 7 "   y = " 5 1 4 7 9 0 " / > < a : p t   x = " 7 2 9 8 6 "   y = " 5 1 4 7 9 0 " / > < / a : c u b i c B e z T o > < a : c u b i c B e z T o > < a : p t   x = " 5 4 3 8 3 "   y = " 5 1 4 7 9 0 " / > < a : p t   x = " 3 6 9 4 5 "   y = " 5 0 9 8 0 0 " / > < a : p t   x = " 2 2 1 5 6 "   y = " 5 0 0 7 0 9 " / > < / a : c u b i c B e z T o > < a : l n T o > < a : p t   x = " 0 "   y = " 5 3 9 7 7 2 " / > < / a : l n T o > < a : l n T o > < a : p t   x = " 0 "   y = " 5 2 1 7 1 8 " / > < / a : l n T o > < a : c u b i c B e z T o > < a : p t   x = " 5 9 7 3 "   y = " 5 1 3 1 7 9 " / > < a : p t   x = " 9 6 5 4 "   y = " 5 0 3 5 5 6 " / > < a : p t   x = " 1 1 4 6 7 "   y = " 4 9 3 6 1 1 " / > < / a : c u b i c B e z T o > < a : l n T o > < a : p t   x = " 0 "   y = " 4 8 0 0 2 3 " / > < / a : l n T o > < a : l n T o > < a : p t   x = " 0 "   y = " 4 6 2 7 2 6 " / > < / a : l n T o > < a : c u b i c B e z T o > < a : p t   x = " 1 4 9 5 0 "   y = " 4 8 7 4 1 4 " / > < a : p t   x = " 4 2 3 0 5 "   y = " 5 0 2 9 8 0 " / > < a : p t   x = " 7 3 2 9 6 "   y = " 5 0 2 9 8 0 " / > < / a : c u b i c B e z T o > < a : c u b i c B e z T o > < a : p t   x = " 9 7 2 0 7 "   y = " 5 0 2 9 8 0 " / > < a : p t   x = " 1 1 8 9 5 3 "   y = " 4 9 3 7 1 5 " / > < a : p t   x = " 1 3 4 9 6 5 "   y = " 4 7 8 3 9 4 " / > < / a : c u b i c B e z T o > < a : l n T o > < a : p t   x = " 0 "   y = " 3 4 3 4 2 9 " / > < / a : l n T o > < a : l n T o > < a : p t   x = " 0 "   y = " 3 4 3 3 3 8 " / > < / a : l n T o > < a : l n T o > < a : p t   x = " 1 3 5 0 1 0 "   y = " 4 7 8 3 4 8 " / > < / a : l n T o > < a : c u b i c B e z T o > < a : p t   x = " 1 5 0 3 3 1 "   y = " 4 6 2 3 3 6 " / > < a : p t   x = " 1 5 9 5 9 7 "   y = " 4 4 0 5 9 0 " / > < a : p t   x = " 1 5 9 5 9 7 "   y = " 4 1 6 6 7 9 " / > < / a : c u b i c B e z T o > < a : c u b i c B e z T o > < a : p t   x = " 1 5 9 5 9 7 "   y = " 3 6 6 6 6 1 " / > < a : p t   x = " 1 1 9 0 4 8 "   y = " 3 2 6 1 1 2 " / > < a : p t   x = " 6 9 0 3 0 "   y = " 3 2 6 1 1 2 " / > < / a : c u b i c B e z T o > < a : c u b i c B e z T o > < a : p t   x = " 4 9 9 5 2 "   y = " 3 2 6 4 7 8 " / > < a : p t   x = " 2 5 8 0 6 "   y = " 3 2 1 2 4 4 " / > < a : p t   x = " 1 2 9 4 8 "   y = " 3 0 8 0 8 4 " / > < / a : c u b i c B e z T o > < a : l n T o > < a : p t   x = " 0 "   y = " 3 2 7 1 5 4 " / > < / a : l n T o > < a : l n T o > < a : p t   x = " 0 "   y = " 3 0 9 0 1 0 " / > < / a : l n T o > < a : c u b i c B e z T o > < a : p t   x = " 1 4 3 3 8 "   y = " 2 8 4 8 6 7 " / > < a : p t   x = " 1 4 3 3 8 "   y = " 2 5 4 9 3 2 " / > < a : p t   x = " 0 "   y = " 2 3 0 7 9 0 " / > < / a : c u b i c B e z T o > < a : l n T o > < a : p t   x = " 0 "   y = " 2 1 2 6 8 9 " / > < / a : l n T o > < a : c u b i c B e z T o > < a : p t   x = " 6 0 3 6 "   y = " 2 1 7 9 9 6 " / > < a : p t   x = " 9 9 5 9 "   y = " 2 2 4 7 1 1 " / > < a : p t   x = " 1 2 8 9 6 "   y = " 2 3 1 7 6 7 " / > < / a : c u b i c B e z T o > < a : c u b i c B e z T o > < a : p t   x = " 2 5 7 4 2 "   y = " 2 1 8 5 6 9 " / > < a : p t   x = " 4 9 9 2 7 "   y = " 2 1 3 3 2 0 " / > < a : p t   x = " 6 9 0 3 0 "   y = " 2 1 3 6 8 6 " / > < / a : c u b i c B e z T o > < a : c u b i c B e z T o > < a : p t   x = " 9 4 0 3 9 "   y = " 2 1 3 6 8 7 " / > < a : p t   x = " 1 1 6 6 8 1 "   y = " 2 0 3 5 4 9 " / > < a : p t   x = " 1 3 3 0 7 1 "   y = " 1 8 7 1 6 0 " / > < / a : c u b i c B e z T o > < a : c u b i c B e z T o > < a : p t   x = " 1 4 9 4 6 0 "   y = " 1 7 0 7 7 1 " / > < a : p t   x = " 1 5 9 5 9 7 "   y = " 1 4 8 1 2 9 " / > < a : p t   x = " 1 5 9 5 9 7 "   y = " 1 2 3 1 1 9 " / > < / a : c u b i c B e z T o > < a : c u b i c B e z T o > < a : p t   x = " 1 5 9 5 9 7 "   y = " 9 9 2 0 9 " / > < a : p t   x = " 1 5 0 3 3 1 "   y = " 7 7 4 6 2 " / > < a : p t   x = " 1 3 5 0 1 0 "   y = " 6 1 4 5 1 " / > < / a : c u b i c B e z T o > < a : l n T o > < a : p t   x = " 0 "   y = " 1 9 6 4 6 1 " / > < / a : l n T o > < a : l n T o > < a : p t   x = " 0 "   y = " 1 9 6 3 7 0 " / > < / a : l n T o > < a : l n T o > < a : p t   x = " 1 3 4 9 6 5 "   y = " 6 1 4 0 5 " / > < / a : l n T o > < a : c u b i c B e z T o > < a : p t   x = " 1 1 8 9 5 3 "   y = " 4 6 0 8 4 " / > < a : p t   x = " 9 7 2 0 7 "   y = " 3 6 8 1 9 " / > < a : p t   x = " 7 3 2 9 6 "   y = " 3 6 8 1 9 " / > < / a : c u b i c B e z T o > < a : c u b i c B e z T o > < a : p t   x = " 4 2 3 0 5 "   y = " 3 6 8 1 9 " / > < a : p t   x = " 1 4 9 5 0 "   y = " 5 2 3 8 5 " / > < a : p t   x = " 0 "   y = " 7 7 0 7 3 " / > < / a : c u b i c B e z T o > < a : l n T o > < a : p t   x = " 0 "   y = " 5 9 7 8 0 " / > < / a : l n T o > < a : c u b i c B e z T o > < a : p t   x = " 2 2 4 0 "   y = " 5 3 7 1 7 " / > < a : p t   x = " 6 6 9 8 "   y = " 4 9 7 3 2 " / > < a : p t   x = " 1 1 4 9 4 "   y = " 4 6 1 6 7 " / > < / a : c u b i c B e z T o > < a : c u b i c B e z T o > < a : p t   x = " 9 6 6 1 "   y = " 3 6 2 2 7 " / > < a : p t   x = " 5 9 7 2 "   y = " 2 6 6 0 8 " / > < a : p t   x = " 0 "   y = " 1 8 0 7 4 " / > < / a : c u b i c B e z T o > < a : l n T o > < a : p t   x = " 0 "   y = " 0 " / > < / a : l n T o > < a : c u b i c B e z T o > < a : p t   x = " 1 1 6 3 7 "   y = " 1 0 7 7 3 " / > < a : p t   x = " 1 8 6 5 5 "   y = " 2 4 5 4 5 " / > < a : p t   x = " 2 2 2 3 0 "   y = " 3 9 0 4 9 " / > < / a : c u b i c B e z T o > < a : c u b i c B e z T o > < a : p t   x = " 3 7 0 0 2 "   y = " 2 9 9 8 3 " / > < a : p t   x = " 5 4 4 1 3 "   y = " 2 5 0 0 9 " / > < a : p t   x = " 7 2 9 8 6 "   y = " 2 5 0 0 9 " / > < / a : c u b i c B e z T o > < a : c u b i c B e z T o > < a : p t   x = " 1 0 0 2 3 7 "   y = " 2 5 0 0 9 " / > < a : p t   x = " 1 2 4 9 8 6 "   y = " 3 5 7 1 5 " / > < a : p t   x = " 1 4 3 1 2 0 "   y = " 5 3 2 9 6 " / > < / a : c u b i c B e z T o > < a : c u b i c B e z T o > < a : p t   x = " 1 6 0 7 0 1 "   y = " 7 1 4 2 9 " / > < a : p t   x = " 1 7 1 4 0 6 "   y = " 9 6 1 7 9 " / > < a : p t   x = " 1 7 1 4 0 6 "   y = " 1 2 3 4 2 9 " / > < / a : c u b i c B e z T o > < a : c u b i c B e z T o > < a : p t   x = " 1 7 1 4 0 6 "   y = " 1 4 2 0 0 2 " / > < a : p t   x = " 1 6 6 4 3 3 "   y = " 1 5 9 4 1 4 " / > < a : p t   x = " 1 5 7 3 6 7 "   y = " 1 7 4 1 8 5 " / > < / a : c u b i c B e z T o > < a : c u b i c B e z T o > < a : p t   x = " 1 7 4 2 2 3 "   y = " 1 7 8 3 4 1 " / > < a : p t   x = " 1 9 0 0 8 9 "   y = " 1 8 7 1 4 5 " / > < a : p t   x = " 2 0 3 2 5 0 "   y = " 2 0 0 3 0 6 " / > < / a : c u b i c B e z T o > < a : c u b i c B e z T o > < a : p t   x = " 2 2 2 5 1 9 "   y = " 2 1 9 5 7 4 " / > < a : p t   x = " 2 3 2 4 4 9 "   y = " 2 4 4 6 4 5 " / > < a : p t   x = " 2 3 2 8 4 0 "   y = " 2 6 9 8 9 9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4 4 "   n a m e = " T e a r d r o p   3 " > < a : e x t L s t > < a : e x t   u r i = " { E B F 5 4 E 9 E - 6 A 2 D - 4 0 9 A - B 8 F B - 3 D 6 6 D 6 7 2 5 D E 5 } " > < a 1 6 : c r e a t i o n I d   x m l n s : a 1 6 = " h t t p : / / s c h e m a s . m i c r o s o f t . c o m / o f f i c e / d r a w i n g / 2 0 1 0 / m a i n "   i d = " { 8 5 B F 6 2 0 A - 1 1 0 4 - 4 D 8 9 - 9 5 E 8 - 5 E B B 4 6 3 E 3 F E 8 } " / > < / a : e x t > < / a : e x t L s t > < / p : c N v P r > < p : c N v S p P r / > < p : n v P r / > < / p : n v S p P r > < p : s p P r > < a : x f r m   f l i p H = " t r u e "   f l i p V = " t r u e "   r o t = " 5 4 0 0 0 0 0 " > < a : o f f   x = " 9 1 6 3 7 6 1 "   y = " 4 1 8 5 6 9 5 " / > < a : e x t   c x = " 2 3 2 8 4 0 "   c y = " 5 3 9 7 7 2 " / > < / a : x f r m > < a : c u s t G e o m > < a : a v L s t / > < a : g d L s t / > < a : a h L s t / > < a : c x n L s t / > < a : r e c t   b = " b "   l = " 0 "   r = " r "   t = " 0 " / > < a : p a t h L s t > < a : p a t h   h = " 5 3 9 7 7 2 "   w = " 2 3 2 8 4 0 " > < a : m o v e T o > < a : p t   x = " 2 2 1 3 4 0 "   y = " 2 6 9 8 6 7 " / > < / a : m o v e T o > < a : c u b i c B e z T o > < a : p t   x = " 2 2 0 8 5 1 "   y = " 2 4 7 7 1 1 " / > < a : p t   x = " 2 1 2 0 2 6 "   y = " 2 2 5 7 8 2 " / > < a : p t   x = " 1 9 5 1 1 9 "   y = " 2 0 8 8 7 5 " / > < / a : c u b i c B e z T o > < a : c u b i c B e z T o > < a : p t   x = " 1 8 2 3 6 3 "   y = " 1 9 6 1 2 0 " / > < a : p t   x = " 1 6 6 7 4 9 "   y = " 1 8 7 9 6 4 " / > < a : p t   x = " 1 5 0 2 4 9 "   y = " 1 8 4 9 2 2 " / > < / a : c u b i c B e z T o > < a : c u b i c B e z T o > < a : p t   x = " 1 4 7 8 0 0 "   y = " 1 8 8 7 8 0 " / > < a : p t   x = " 1 4 4 8 0 0 "   y = " 1 9 2 2 0 8 " / > < a : p t   x = " 1 4 1 5 8 6 "   y = " 1 9 5 4 2 2 " / > < / a : c u b i c B e z T o > < a : c u b i c B e z T o > < a : p t   x = " 1 2 3 1 6 1 "   y = " 2 1 3 8 4 7 " / > < a : p t   x = " 9 7 7 0 8 "   y = " 2 2 5 2 4 2 " / > < a : p t   x = " 6 9 5 9 3 "   y = " 2 2 5 2 4 2 " / > < / a : c u b i c B e z T o > < a : c u b i c B e z T o > < a : p t   x = " 4 3 4 3 3 "   y = " 2 2 4 7 4 1 " / > < a : p t   x = " 2 7 4 1 5 "   y = " 2 2 8 5 8 6 " / > < a : p t   x = " 1 7 4 6 1 "   y = " 2 4 5 2 1 2 " / > < / a : c u b i c B e z T o > < a : c u b i c B e z T o > < a : p t   x = " 2 2 0 7 4 "   y = " 2 6 1 4 5 0 " / > < a : p t   x = " 2 2 1 5 4 "   y = " 2 7 8 6 6 4 " / > < a : p t   x = " 1 7 6 7 3 "   y = " 2 9 4 9 1 3 " / > < / a : c u b i c B e z T o > < a : c u b i c B e z T o > < a : p t   x = " 2 7 6 3 1 "   y = " 3 1 1 2 6 5 " / > < a : p t   x = " 4 3 6 0 9 "   y = " 3 1 5 0 5 5 " / > < a : p t   x = " 6 9 5 9 3 "   y = " 3 1 4 5 5 6 " / > < / a : c u b i c B e z T o > < a : c u b i c B e z T o > < a : p t   x = " 1 0 2 6 0 0 "   y = " 3 1 4 5 5 6 " / > < a : p t   x = " 1 3 1 9 3 8 "   y = " 3 3 0 2 6 3 " / > < a : p t   x = " 1 5 0 2 2 7 "   y = " 3 5 4 8 5 0 " / > < / a : c u b i c B e z T o > < a : c u b i c B e z T o > < a : p t   x = " 1 6 6 7 3 5 "   y = " 3 5 1 8 4 1 " / > < a : p t   x = " 1 8 2 3 5 7 "   y = " 3 4 3 6 8 4 " / > < a : p t   x = " 1 9 5 1 1 8 "   y = " 3 3 0 9 2 3 " / > < / a : c u b i c B e z T o > < a : c u b i c B e z T o > < a : p t   x = " 2 1 2 0 2 6 "   y = " 3 1 4 0 1 5 " / > < a : p t   x = " 2 2 0 8 5 1 "   y = " 2 9 2 0 8 7 " / > < a : p t   x = " 2 2 1 3 3 9 "   y = " 2 6 9 9 3 1 " / > < / a : c u b i c B e z T o > < a : l n T o > < a : p t   x = " 1 3 6 1 7 4 "   y = " 2 6 9 9 3 1 " / > < / a : l n T o > < a : l n T o > < a : p t   x = " 1 3 6 1 7 3 "   y = " 2 6 9 8 6 7 " / > < / a : l n T o > < a : c l o s e / > < a : m o v e T o > < a : p t   x = " 2 3 2 8 4 0 "   y = " 2 6 9 8 9 9 " / > < / a : m o v e T o > < a : c u b i c B e z T o > < a : p t   x = " 2 3 2 4 4 9 "   y = " 2 9 5 1 5 3 " / > < a : p t   x = " 2 2 2 5 1 9 "   y = " 3 2 0 2 2 4 " / > < a : p t   x = " 2 0 3 2 5 0 "   y = " 3 3 9 4 9 2 " / > < / a : c u b i c B e z T o > < a : c u b i c B e z T o > < a : p t   x = " 1 9 0 0 8 2 "   y = " 3 5 2 6 6 0 " / > < a : p t   x = " 1 7 4 2 0 6 "   y = " 3 6 1 4 6 6 " / > < a : p t   x = " 1 5 7 3 2 6 "   y = " 3 6 5 5 3 9 " / > < / a : c u b i c B e z T o > < a : c u b i c B e z T o > < a : p t   x = " 1 6 6 4 1 7 "   y = " 3 8 0 3 2 8 " / > < a : p t   x = " 1 7 1 4 0 6 "   y = " 3 9 7 7 6 6 " / > < a : p t   x = " 1 7 1 4 0 6 "   y = " 4 1 6 3 7 0 " / > < / a : c u b i c B e z T o > < a : c u b i c B e z T o > < a : p t   x = " 1 7 1 4 0 6 "   y = " 4 4 3 6 2 0 " / > < a : p t   x = " 1 6 0 7 0 1 "   y = " 4 6 8 3 7 0 " / > < a : p t   x = " 1 4 3 1 2 0 "   y = " 4 8 6 5 0 3 " / > < / a : c u b i c B e z T o > < a : c u b i c B e z T o > < a : p t   x = " 1 2 4 9 8 6 "   y = " 5 0 4 0 8 4 " / > < a : p t   x = " 1 0 0 2 3 7 "   y = " 5 1 4 7 9 0 " / > < a : p t   x = " 7 2 9 8 6 "   y = " 5 1 4 7 9 0 " / > < / a : c u b i c B e z T o > < a : c u b i c B e z T o > < a : p t   x = " 5 4 3 8 3 "   y = " 5 1 4 7 9 0 " / > < a : p t   x = " 3 6 9 4 5 "   y = " 5 0 9 8 0 0 " / > < a : p t   x = " 2 2 1 5 6 "   y = " 5 0 0 7 0 9 " / > < / a : c u b i c B e z T o > < a : l n T o > < a : p t   x = " 0 "   y = " 5 3 9 7 7 2 " / > < / a : l n T o > < a : l n T o > < a : p t   x = " 0 "   y = " 5 2 1 7 1 7 " / > < / a : l n T o > < a : c u b i c B e z T o > < a : p t   x = " 5 9 7 3 "   y = " 5 1 3 1 7 9 " / > < a : p t   x = " 9 6 5 4 "   y = " 5 0 3 5 5 6 " / > < a : p t   x = " 1 1 4 6 7 "   y = " 4 9 3 6 1 1 " / > < / a : c u b i c B e z T o > < a : l n T o > < a : p t   x = " 0 "   y = " 4 8 0 0 2 3 " / > < / a : l n T o > < a : l n T o > < a : p t   x = " 0 "   y = " 4 6 2 7 2 6 " / > < / a : l n T o > < a : c u b i c B e z T o > < a : p t   x = " 1 4 9 5 0 "   y = " 4 8 7 4 1 4 " / > < a : p t   x = " 4 2 3 0 5 "   y = " 5 0 2 9 8 0 " / > < a : p t   x = " 7 3 2 9 6 "   y = " 5 0 2 9 8 0 " / > < / a : c u b i c B e z T o > < a : c u b i c B e z T o > < a : p t   x = " 9 7 2 0 7 "   y = " 5 0 2 9 8 0 " / > < a : p t   x = " 1 1 8 9 5 3 "   y = " 4 9 3 7 1 5 " / > < a : p t   x = " 1 3 4 9 6 5 "   y = " 4 7 8 3 9 4 " / > < / a : c u b i c B e z T o > < a : l n T o > < a : p t   x = " 0 "   y = " 3 4 3 4 2 9 " / > < / a : l n T o > < a : l n T o > < a : p t   x = " 0 "   y = " 3 4 3 3 3 8 " / > < / a : l n T o > < a : l n T o > < a : p t   x = " 1 3 5 0 1 0 "   y = " 4 7 8 3 4 8 " / > < / a : l n T o > < a : c u b i c B e z T o > < a : p t   x = " 1 5 0 3 3 1 "   y = " 4 6 2 3 3 6 " / > < a : p t   x = " 1 5 9 5 9 7 "   y = " 4 4 0 5 9 0 " / > < a : p t   x = " 1 5 9 5 9 7 "   y = " 4 1 6 6 7 9 " / > < / a : c u b i c B e z T o > < a : c u b i c B e z T o > < a : p t   x = " 1 5 9 5 9 7 "   y = " 3 6 6 6 6 1 " / > < a : p t   x = " 1 1 9 0 4 8 "   y = " 3 2 6 1 1 2 " / > < a : p t   x = " 6 9 0 3 0 "   y = " 3 2 6 1 1 2 " / > < / a : c u b i c B e z T o > < a : c u b i c B e z T o > < a : p t   x = " 4 9 9 5 2 "   y = " 3 2 6 4 7 8 " / > < a : p t   x = " 2 5 8 0 6 "   y = " 3 2 1 2 4 4 " / > < a : p t   x = " 1 2 9 4 8 "   y = " 3 0 8 0 8 4 " / > < / a : c u b i c B e z T o > < a : l n T o > < a : p t   x = " 0 "   y = " 3 2 7 1 5 4 " / > < / a : l n T o > < a : l n T o > < a : p t   x = " 0 "   y = " 3 0 9 0 1 0 " / > < / a : l n T o > < a : c u b i c B e z T o > < a : p t   x = " 1 4 3 3 8 "   y = " 2 8 4 8 6 7 " / > < a : p t   x = " 1 4 3 3 8 "   y = " 2 5 4 9 3 2 " / > < a : p t   x = " 0 "   y = " 2 3 0 7 9 0 " / > < / a : c u b i c B e z T o > < a : l n T o > < a : p t   x = " 0 "   y = " 2 1 2 6 8 9 " / > < / a : l n T o > < a : c u b i c B e z T o > < a : p t   x = " 6 0 3 6 "   y = " 2 1 7 9 9 6 " / > < a : p t   x = " 9 9 5 9 "   y = " 2 2 4 7 1 1 " / > < a : p t   x = " 1 2 8 9 6 "   y = " 2 3 1 7 6 7 " / > < / a : c u b i c B e z T o > < a : c u b i c B e z T o > < a : p t   x = " 2 5 7 4 2 "   y = " 2 1 8 5 6 9 " / > < a : p t   x = " 4 9 9 2 7 "   y = " 2 1 3 3 2 0 " / > < a : p t   x = " 6 9 0 3 0 "   y = " 2 1 3 6 8 6 " / > < / a : c u b i c B e z T o > < a : c u b i c B e z T o > < a : p t   x = " 9 4 0 3 9 "   y = " 2 1 3 6 8 7 " / > < a : p t   x = " 1 1 6 6 8 1 "   y = " 2 0 3 5 4 9 " / > < a : p t   x = " 1 3 3 0 7 1 "   y = " 1 8 7 1 6 0 " / > < / a : c u b i c B e z T o > < a : c u b i c B e z T o > < a : p t   x = " 1 4 9 4 6 0 "   y = " 1 7 0 7 7 1 " / > < a : p t   x = " 1 5 9 5 9 7 "   y = " 1 4 8 1 2 9 " / > < a : p t   x = " 1 5 9 5 9 7 "   y = " 1 2 3 1 1 9 " / > < / a : c u b i c B e z T o > < a : c u b i c B e z T o > < a : p t   x = " 1 5 9 5 9 7 "   y = " 9 9 2 0 9 " / > < a : p t   x = " 1 5 0 3 3 1 "   y = " 7 7 4 6 2 " / > < a : p t   x = " 1 3 5 0 1 0 "   y = " 6 1 4 5 1 " / > < / a : c u b i c B e z T o > < a : l n T o > < a : p t   x = " 0 "   y = " 1 9 6 4 6 1 " / > < / a : l n T o > < a : l n T o > < a : p t   x = " 0 "   y = " 1 9 6 3 7 0 " / > < / a : l n T o > < a : l n T o > < a : p t   x = " 1 3 4 9 6 5 "   y = " 6 1 4 0 5 " / > < / a : l n T o > < a : c u b i c B e z T o > < a : p t   x = " 1 1 8 9 5 3 "   y = " 4 6 0 8 4 " / > < a : p t   x = " 9 7 2 0 7 "   y = " 3 6 8 1 9 " / > < a : p t   x = " 7 3 2 9 6 "   y = " 3 6 8 1 9 " / > < / a : c u b i c B e z T o > < a : c u b i c B e z T o > < a : p t   x = " 4 2 3 0 5 "   y = " 3 6 8 1 9 " / > < a : p t   x = " 1 4 9 5 0 "   y = " 5 2 3 8 5 " / > < a : p t   x = " 0 "   y = " 7 7 0 7 3 " / > < / a : c u b i c B e z T o > < a : l n T o > < a : p t   x = " 0 "   y = " 5 9 7 8 0 " / > < / a : l n T o > < a : c u b i c B e z T o > < a : p t   x = " 2 2 4 0 "   y = " 5 3 7 1 7 " / > < a : p t   x = " 6 6 9 8 "   y = " 4 9 7 3 2 " / > < a : p t   x = " 1 1 4 9 4 "   y = " 4 6 1 6 7 " / > < / a : c u b i c B e z T o > < a : c u b i c B e z T o > < a : p t   x = " 9 6 6 1 "   y = " 3 6 2 2 6 " / > < a : p t   x = " 5 9 7 2 "   y = " 2 6 6 0 8 " / > < a : p t   x = " 0 "   y = " 1 8 0 7 3 " / > < / a : c u b i c B e z T o > < a : l n T o > < a : p t   x = " 0 "   y = " 0 " / > < / a : l n T o > < a : c u b i c B e z T o > < a : p t   x = " 1 1 6 3 7 "   y = " 1 0 7 7 3 " / > < a : p t   x = " 1 8 6 5 5 "   y = " 2 4 5 4 5 " / > < a : p t   x = " 2 2 2 3 0 "   y = " 3 9 0 4 9 " / > < / a : c u b i c B e z T o > < a : c u b i c B e z T o > < a : p t   x = " 3 7 0 0 2 "   y = " 2 9 9 8 3 " / > < a : p t   x = " 5 4 4 1 3 "   y = " 2 5 0 0 9 " / > < a : p t   x = " 7 2 9 8 6 "   y = " 2 5 0 0 9 " / > < / a : c u b i c B e z T o > < a : c u b i c B e z T o > < a : p t   x = " 1 0 0 2 3 7 "   y = " 2 5 0 0 9 " / > < a : p t   x = " 1 2 4 9 8 6 "   y = " 3 5 7 1 5 " / > < a : p t   x = " 1 4 3 1 2 0 "   y = " 5 3 2 9 6 " / > < / a : c u b i c B e z T o > < a : c u b i c B e z T o > < a : p t   x = " 1 6 0 7 0 1 "   y = " 7 1 4 2 9 " / > < a : p t   x = " 1 7 1 4 0 6 "   y = " 9 6 1 7 9 " / > < a : p t   x = " 1 7 1 4 0 6 "   y = " 1 2 3 4 2 9 " / > < / a : c u b i c B e z T o > < a : c u b i c B e z T o > < a : p t   x = " 1 7 1 4 0 6 "   y = " 1 4 2 0 0 2 " / > < a : p t   x = " 1 6 6 4 3 3 "   y = " 1 5 9 4 1 4 " / > < a : p t   x = " 1 5 7 3 6 7 "   y = " 1 7 4 1 8 5 " / > < / a : c u b i c B e z T o > < a : c u b i c B e z T o > < a : p t   x = " 1 7 4 2 2 3 "   y = " 1 7 8 3 4 1 " / > < a : p t   x = " 1 9 0 0 8 9 "   y = " 1 8 7 1 4 5 " / > < a : p t   x = " 2 0 3 2 5 0 "   y = " 2 0 0 3 0 6 " / > < / a : c u b i c B e z T o > < a : c u b i c B e z T o > < a : p t   x = " 2 2 2 5 1 9 "   y = " 2 1 9 5 7 4 " / > < a : p t   x = " 2 3 2 4 4 9 "   y = " 2 4 4 6 4 5 " / > < a : p t   x = " 2 3 2 8 4 0 "   y = " 2 6 9 8 9 9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4 5 "   n a m e = " T e a r d r o p   3 " > < a : e x t L s t > < a : e x t   u r i = " { E 3 3 6 2 8 0 C - 9 7 7 2 - 4 4 7 5 - B 2 A 3 - 3 B 7 4 4 3 5 4 0 A 9 4 } " > < a 1 6 : c r e a t i o n I d   x m l n s : a 1 6 = " h t t p : / / s c h e m a s . m i c r o s o f t . c o m / o f f i c e / d r a w i n g / 2 0 1 0 / m a i n "   i d = " { 4 6 F 9 E B F 2 - 0 9 6 4 - 4 5 3 9 - A 2 0 F - 1 F B C 9 E 9 4 2 7 F 7 } " / > < / a : e x t > < / a : e x t L s t > < / p : c N v P r > < p : c N v S p P r / > < p : n v P r / > < / p : n v S p P r > < p : s p P r > < a : x f r m   f l i p H = " t r u e "   f l i p V = " t r u e "   r o t = " 5 4 0 0 0 0 0 " > < a : o f f   x = " 1 1 6 9 1 3 8 0 "   y = " 4 1 8 5 6 9 5 " / > < a : e x t   c x = " 2 3 2 8 4 0 "   c y = " 5 3 9 7 7 2 " / > < / a : x f r m > < a : c u s t G e o m > < a : a v L s t / > < a : g d L s t / > < a : a h L s t / > < a : c x n L s t / > < a : r e c t   b = " b "   l = " 0 "   r = " r "   t = " 0 " / > < a : p a t h L s t > < a : p a t h   h = " 5 3 9 7 7 2 "   w = " 2 3 2 8 4 0 " > < a : m o v e T o > < a : p t   x = " 2 2 1 3 4 0 "   y = " 2 6 9 8 6 7 " / > < / a : m o v e T o > < a : c u b i c B e z T o > < a : p t   x = " 2 2 0 8 5 1 "   y = " 2 4 7 7 1 1 " / > < a : p t   x = " 2 1 2 0 2 6 "   y = " 2 2 5 7 8 2 " / > < a : p t   x = " 1 9 5 1 1 9 "   y = " 2 0 8 8 7 5 " / > < / a : c u b i c B e z T o > < a : c u b i c B e z T o > < a : p t   x = " 1 8 2 3 6 3 "   y = " 1 9 6 1 2 0 " / > < a : p t   x = " 1 6 6 7 4 9 "   y = " 1 8 7 9 6 4 " / > < a : p t   x = " 1 5 0 2 4 9 "   y = " 1 8 4 9 2 2 " / > < / a : c u b i c B e z T o > < a : c u b i c B e z T o > < a : p t   x = " 1 4 7 8 0 0 "   y = " 1 8 8 7 8 0 " / > < a : p t   x = " 1 4 4 8 0 0 "   y = " 1 9 2 2 0 8 " / > < a : p t   x = " 1 4 1 5 8 6 "   y = " 1 9 5 4 2 2 " / > < / a : c u b i c B e z T o > < a : c u b i c B e z T o > < a : p t   x = " 1 2 3 1 6 1 "   y = " 2 1 3 8 4 7 " / > < a : p t   x = " 9 7 7 0 8 "   y = " 2 2 5 2 4 2 " / > < a : p t   x = " 6 9 5 9 3 "   y = " 2 2 5 2 4 2 " / > < / a : c u b i c B e z T o > < a : c u b i c B e z T o > < a : p t   x = " 4 3 4 3 3 "   y = " 2 2 4 7 4 1 " / > < a : p t   x = " 2 7 4 1 5 "   y = " 2 2 8 5 8 6 " / > < a : p t   x = " 1 7 4 6 1 "   y = " 2 4 5 2 1 2 " / > < / a : c u b i c B e z T o > < a : c u b i c B e z T o > < a : p t   x = " 2 2 0 7 4 "   y = " 2 6 1 4 5 0 " / > < a : p t   x = " 2 2 1 5 4 "   y = " 2 7 8 6 6 4 " / > < a : p t   x = " 1 7 6 7 3 "   y = " 2 9 4 9 1 3 " / > < / a : c u b i c B e z T o > < a : c u b i c B e z T o > < a : p t   x = " 2 7 6 3 1 "   y = " 3 1 1 2 6 5 " / > < a : p t   x = " 4 3 6 0 9 "   y = " 3 1 5 0 5 5 " / > < a : p t   x = " 6 9 5 9 3 "   y = " 3 1 4 5 5 6 " / > < / a : c u b i c B e z T o > < a : c u b i c B e z T o > < a : p t   x = " 1 0 2 6 0 0 "   y = " 3 1 4 5 5 6 " / > < a : p t   x = " 1 3 1 9 3 8 "   y = " 3 3 0 2 6 3 " / > < a : p t   x = " 1 5 0 2 2 7 "   y = " 3 5 4 8 5 0 " / > < / a : c u b i c B e z T o > < a : c u b i c B e z T o > < a : p t   x = " 1 6 6 7 3 5 "   y = " 3 5 1 8 4 1 " / > < a : p t   x = " 1 8 2 3 5 7 "   y = " 3 4 3 6 8 4 " / > < a : p t   x = " 1 9 5 1 1 8 "   y = " 3 3 0 9 2 3 " / > < / a : c u b i c B e z T o > < a : c u b i c B e z T o > < a : p t   x = " 2 1 2 0 2 6 "   y = " 3 1 4 0 1 5 " / > < a : p t   x = " 2 2 0 8 5 1 "   y = " 2 9 2 0 8 7 " / > < a : p t   x = " 2 2 1 3 3 9 "   y = " 2 6 9 9 3 1 " / > < / a : c u b i c B e z T o > < a : l n T o > < a : p t   x = " 1 3 6 1 7 4 "   y = " 2 6 9 9 3 1 " / > < / a : l n T o > < a : l n T o > < a : p t   x = " 1 3 6 1 7 3 "   y = " 2 6 9 8 6 7 " / > < / a : l n T o > < a : c l o s e / > < a : m o v e T o > < a : p t   x = " 2 3 2 8 4 0 "   y = " 2 6 9 8 9 9 " / > < / a : m o v e T o > < a : c u b i c B e z T o > < a : p t   x = " 2 3 2 4 4 9 "   y = " 2 9 5 1 5 3 " / > < a : p t   x = " 2 2 2 5 1 9 "   y = " 3 2 0 2 2 4 " / > < a : p t   x = " 2 0 3 2 5 0 "   y = " 3 3 9 4 9 2 " / > < / a : c u b i c B e z T o > < a : c u b i c B e z T o > < a : p t   x = " 1 9 0 0 8 2 "   y = " 3 5 2 6 6 0 " / > < a : p t   x = " 1 7 4 2 0 6 "   y = " 3 6 1 4 6 6 " / > < a : p t   x = " 1 5 7 3 2 6 "   y = " 3 6 5 5 3 9 " / > < / a : c u b i c B e z T o > < a : c u b i c B e z T o > < a : p t   x = " 1 6 6 4 1 7 "   y = " 3 8 0 3 2 8 " / > < a : p t   x = " 1 7 1 4 0 6 "   y = " 3 9 7 7 6 6 " / > < a : p t   x = " 1 7 1 4 0 6 "   y = " 4 1 6 3 7 0 " / > < / a : c u b i c B e z T o > < a : c u b i c B e z T o > < a : p t   x = " 1 7 1 4 0 6 "   y = " 4 4 3 6 2 0 " / > < a : p t   x = " 1 6 0 7 0 1 "   y = " 4 6 8 3 7 0 " / > < a : p t   x = " 1 4 3 1 2 0 "   y = " 4 8 6 5 0 3 " / > < / a : c u b i c B e z T o > < a : c u b i c B e z T o > < a : p t   x = " 1 2 4 9 8 6 "   y = " 5 0 4 0 8 4 " / > < a : p t   x = " 1 0 0 2 3 7 "   y = " 5 1 4 7 9 0 " / > < a : p t   x = " 7 2 9 8 6 "   y = " 5 1 4 7 9 0 " / > < / a : c u b i c B e z T o > < a : c u b i c B e z T o > < a : p t   x = " 5 4 3 8 3 "   y = " 5 1 4 7 9 0 " / > < a : p t   x = " 3 6 9 4 5 "   y = " 5 0 9 8 0 0 " / > < a : p t   x = " 2 2 1 5 6 "   y = " 5 0 0 7 0 9 " / > < / a : c u b i c B e z T o > < a : l n T o > < a : p t   x = " 0 "   y = " 5 3 9 7 7 2 " / > < / a : l n T o > < a : l n T o > < a : p t   x = " 0 "   y = " 5 2 1 7 1 8 " / > < / a : l n T o > < a : c u b i c B e z T o > < a : p t   x = " 5 9 7 3 "   y = " 5 1 3 1 7 9 " / > < a : p t   x = " 9 6 5 4 "   y = " 5 0 3 5 5 6 " / > < a : p t   x = " 1 1 4 6 7 "   y = " 4 9 3 6 1 1 " / > < / a : c u b i c B e z T o > < a : l n T o > < a : p t   x = " 0 "   y = " 4 8 0 0 2 3 " / > < / a : l n T o > < a : l n T o > < a : p t   x = " 0 "   y = " 4 6 2 7 2 6 " / > < / a : l n T o > < a : c u b i c B e z T o > < a : p t   x = " 1 4 9 5 0 "   y = " 4 8 7 4 1 4 " / > < a : p t   x = " 4 2 3 0 5 "   y = " 5 0 2 9 8 0 " / > < a : p t   x = " 7 3 2 9 6 "   y = " 5 0 2 9 8 0 " / > < / a : c u b i c B e z T o > < a : c u b i c B e z T o > < a : p t   x = " 9 7 2 0 7 "   y = " 5 0 2 9 8 0 " / > < a : p t   x = " 1 1 8 9 5 3 "   y = " 4 9 3 7 1 5 " / > < a : p t   x = " 1 3 4 9 6 5 "   y = " 4 7 8 3 9 4 " / > < / a : c u b i c B e z T o > < a : l n T o > < a : p t   x = " 0 "   y = " 3 4 3 4 2 9 " / > < / a : l n T o > < a : l n T o > < a : p t   x = " 0 "   y = " 3 4 3 3 3 8 " / > < / a : l n T o > < a : l n T o > < a : p t   x = " 1 3 5 0 1 0 "   y = " 4 7 8 3 4 8 " / > < / a : l n T o > < a : c u b i c B e z T o > < a : p t   x = " 1 5 0 3 3 1 "   y = " 4 6 2 3 3 6 " / > < a : p t   x = " 1 5 9 5 9 7 "   y = " 4 4 0 5 9 0 " / > < a : p t   x = " 1 5 9 5 9 7 "   y = " 4 1 6 6 7 9 " / > < / a : c u b i c B e z T o > < a : c u b i c B e z T o > < a : p t   x = " 1 5 9 5 9 7 "   y = " 3 6 6 6 6 1 " / > < a : p t   x = " 1 1 9 0 4 8 "   y = " 3 2 6 1 1 2 " / > < a : p t   x = " 6 9 0 3 0 "   y = " 3 2 6 1 1 2 " / > < / a : c u b i c B e z T o > < a : c u b i c B e z T o > < a : p t   x = " 4 9 9 5 2 "   y = " 3 2 6 4 7 8 " / > < a : p t   x = " 2 5 8 0 6 "   y = " 3 2 1 2 4 4 " / > < a : p t   x = " 1 2 9 4 8 "   y = " 3 0 8 0 8 4 " / > < / a : c u b i c B e z T o > < a : l n T o > < a : p t   x = " 0 "   y = " 3 2 7 1 5 4 " / > < / a : l n T o > < a : l n T o > < a : p t   x = " 0 "   y = " 3 0 9 0 1 0 " / > < / a : l n T o > < a : c u b i c B e z T o > < a : p t   x = " 1 4 3 3 8 "   y = " 2 8 4 8 6 7 " / > < a : p t   x = " 1 4 3 3 8 "   y = " 2 5 4 9 3 2 " / > < a : p t   x = " 0 "   y = " 2 3 0 7 9 0 " / > < / a : c u b i c B e z T o > < a : l n T o > < a : p t   x = " 0 "   y = " 2 1 2 6 8 9 " / > < / a : l n T o > < a : c u b i c B e z T o > < a : p t   x = " 6 0 3 6 "   y = " 2 1 7 9 9 6 " / > < a : p t   x = " 9 9 5 9 "   y = " 2 2 4 7 1 1 " / > < a : p t   x = " 1 2 8 9 6 "   y = " 2 3 1 7 6 7 " / > < / a : c u b i c B e z T o > < a : c u b i c B e z T o > < a : p t   x = " 2 5 7 4 2 "   y = " 2 1 8 5 6 9 " / > < a : p t   x = " 4 9 9 2 7 "   y = " 2 1 3 3 2 0 " / > < a : p t   x = " 6 9 0 3 0 "   y = " 2 1 3 6 8 6 " / > < / a : c u b i c B e z T o > < a : c u b i c B e z T o > < a : p t   x = " 9 4 0 3 9 "   y = " 2 1 3 6 8 7 " / > < a : p t   x = " 1 1 6 6 8 1 "   y = " 2 0 3 5 4 9 " / > < a : p t   x = " 1 3 3 0 7 1 "   y = " 1 8 7 1 6 0 " / > < / a : c u b i c B e z T o > < a : c u b i c B e z T o > < a : p t   x = " 1 4 9 4 6 0 "   y = " 1 7 0 7 7 1 " / > < a : p t   x = " 1 5 9 5 9 7 "   y = " 1 4 8 1 2 9 " / > < a : p t   x = " 1 5 9 5 9 7 "   y = " 1 2 3 1 1 9 " / > < / a : c u b i c B e z T o > < a : c u b i c B e z T o > < a : p t   x = " 1 5 9 5 9 7 "   y = " 9 9 2 0 9 " / > < a : p t   x = " 1 5 0 3 3 1 "   y = " 7 7 4 6 2 " / > < a : p t   x = " 1 3 5 0 1 0 "   y = " 6 1 4 5 1 " / > < / a : c u b i c B e z T o > < a : l n T o > < a : p t   x = " 0 "   y = " 1 9 6 4 6 1 " / > < / a : l n T o > < a : l n T o > < a : p t   x = " 0 "   y = " 1 9 6 3 7 0 " / > < / a : l n T o > < a : l n T o > < a : p t   x = " 1 3 4 9 6 5 "   y = " 6 1 4 0 5 " / > < / a : l n T o > < a : c u b i c B e z T o > < a : p t   x = " 1 1 8 9 5 3 "   y = " 4 6 0 8 4 " / > < a : p t   x = " 9 7 2 0 7 "   y = " 3 6 8 1 9 " / > < a : p t   x = " 7 3 2 9 6 "   y = " 3 6 8 1 9 " / > < / a : c u b i c B e z T o > < a : c u b i c B e z T o > < a : p t   x = " 4 2 3 0 5 "   y = " 3 6 8 1 9 " / > < a : p t   x = " 1 4 9 5 0 "   y = " 5 2 3 8 5 " / > < a : p t   x = " 0 "   y = " 7 7 0 7 3 " / > < / a : c u b i c B e z T o > < a : l n T o > < a : p t   x = " 0 "   y = " 5 9 7 8 0 " / > < / a : l n T o > < a : c u b i c B e z T o > < a : p t   x = " 2 2 4 0 "   y = " 5 3 7 1 7 " / > < a : p t   x = " 6 6 9 8 "   y = " 4 9 7 3 2 " / > < a : p t   x = " 1 1 4 9 4 "   y = " 4 6 1 6 7 " / > < / a : c u b i c B e z T o > < a : c u b i c B e z T o > < a : p t   x = " 9 6 6 1 "   y = " 3 6 2 2 7 " / > < a : p t   x = " 5 9 7 2 "   y = " 2 6 6 0 8 " / > < a : p t   x = " 0 "   y = " 1 8 0 7 4 " / > < / a : c u b i c B e z T o > < a : l n T o > < a : p t   x = " 0 "   y = " 0 " / > < / a : l n T o > < a : c u b i c B e z T o > < a : p t   x = " 1 1 6 3 7 "   y = " 1 0 7 7 3 " / > < a : p t   x = " 1 8 6 5 5 "   y = " 2 4 5 4 5 " / > < a : p t   x = " 2 2 2 3 0 "   y = " 3 9 0 4 9 " / > < / a : c u b i c B e z T o > < a : c u b i c B e z T o > < a : p t   x = " 3 7 0 0 2 "   y = " 2 9 9 8 3 " / > < a : p t   x = " 5 4 4 1 3 "   y = " 2 5 0 0 9 " / > < a : p t   x = " 7 2 9 8 6 "   y = " 2 5 0 0 9 " / > < / a : c u b i c B e z T o > < a : c u b i c B e z T o > < a : p t   x = " 1 0 0 2 3 7 "   y = " 2 5 0 0 9 " / > < a : p t   x = " 1 2 4 9 8 6 "   y = " 3 5 7 1 5 " / > < a : p t   x = " 1 4 3 1 2 0 "   y = " 5 3 2 9 6 " / > < / a : c u b i c B e z T o > < a : c u b i c B e z T o > < a : p t   x = " 1 6 0 7 0 1 "   y = " 7 1 4 2 9 " / > < a : p t   x = " 1 7 1 4 0 6 "   y = " 9 6 1 7 9 " / > < a : p t   x = " 1 7 1 4 0 6 "   y = " 1 2 3 4 2 9 " / > < / a : c u b i c B e z T o > < a : c u b i c B e z T o > < a : p t   x = " 1 7 1 4 0 6 "   y = " 1 4 2 0 0 2 " / > < a : p t   x = " 1 6 6 4 3 3 "   y = " 1 5 9 4 1 4 " / > < a : p t   x = " 1 5 7 3 6 7 "   y = " 1 7 4 1 8 5 " / > < / a : c u b i c B e z T o > < a : c u b i c B e z T o > < a : p t   x = " 1 7 4 2 2 3 "   y = " 1 7 8 3 4 1 " / > < a : p t   x = " 1 9 0 0 8 9 "   y = " 1 8 7 1 4 5 " / > < a : p t   x = " 2 0 3 2 5 0 "   y = " 2 0 0 3 0 6 " / > < / a : c u b i c B e z T o > < a : c u b i c B e z T o > < a : p t   x = " 2 2 2 5 1 9 "   y = " 2 1 9 5 7 4 " / > < a : p t   x = " 2 3 2 4 4 9 "   y = " 2 4 4 6 4 5 " / > < a : p t   x = " 2 3 2 8 4 0 "   y = " 2 6 9 8 9 9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4 6 "   n a m e = " T e a r d r o p   3 " > < a : e x t L s t > < a : e x t   u r i = " { D 3 E F C 1 C E - F 2 8 F - 4 7 A D - 9 E B 2 - 2 1 E E D 4 A F 1 4 A A } " > < a 1 6 : c r e a t i o n I d   x m l n s : a 1 6 = " h t t p : / / s c h e m a s . m i c r o s o f t . c o m / o f f i c e / d r a w i n g / 2 0 1 0 / m a i n "   i d = " { 6 3 F 9 7 D 9 6 - B F 6 4 - 4 9 2 D - A 8 4 6 - 3 C 2 4 0 8 4 B 5 D D A } " / > < / a : e x t > < / a : e x t L s t > < / p : c N v P r > < p : c N v S p P r / > < p : n v P r / > < / p : n v S p P r > < p : s p P r > < a : x f r m   f l i p H = " t r u e "   f l i p V = " t r u e "   r o t = " 5 4 0 0 0 0 0 " > < a : o f f   x = " 1 0 8 4 8 8 4 1 "   y = " 4 1 8 5 6 9 5 " / > < a : e x t   c x = " 2 3 2 8 4 0 "   c y = " 5 3 9 7 7 2 " / > < / a : x f r m > < a : c u s t G e o m > < a : a v L s t / > < a : g d L s t / > < a : a h L s t / > < a : c x n L s t / > < a : r e c t   b = " b "   l = " 0 "   r = " r "   t = " 0 " / > < a : p a t h L s t > < a : p a t h   h = " 5 3 9 7 7 2 "   w = " 2 3 2 8 4 0 " > < a : m o v e T o > < a : p t   x = " 2 2 1 3 4 0 "   y = " 2 6 9 8 6 7 " / > < / a : m o v e T o > < a : c u b i c B e z T o > < a : p t   x = " 2 2 0 8 5 1 "   y = " 2 4 7 7 1 1 " / > < a : p t   x = " 2 1 2 0 2 6 "   y = " 2 2 5 7 8 2 " / > < a : p t   x = " 1 9 5 1 1 9 "   y = " 2 0 8 8 7 5 " / > < / a : c u b i c B e z T o > < a : c u b i c B e z T o > < a : p t   x = " 1 8 2 3 6 3 "   y = " 1 9 6 1 2 0 " / > < a : p t   x = " 1 6 6 7 4 9 "   y = " 1 8 7 9 6 4 " / > < a : p t   x = " 1 5 0 2 4 9 "   y = " 1 8 4 9 2 2 " / > < / a : c u b i c B e z T o > < a : c u b i c B e z T o > < a : p t   x = " 1 4 7 8 0 0 "   y = " 1 8 8 7 8 0 " / > < a : p t   x = " 1 4 4 8 0 0 "   y = " 1 9 2 2 0 8 " / > < a : p t   x = " 1 4 1 5 8 6 "   y = " 1 9 5 4 2 2 " / > < / a : c u b i c B e z T o > < a : c u b i c B e z T o > < a : p t   x = " 1 2 3 1 6 1 "   y = " 2 1 3 8 4 7 " / > < a : p t   x = " 9 7 7 0 8 "   y = " 2 2 5 2 4 2 " / > < a : p t   x = " 6 9 5 9 3 "   y = " 2 2 5 2 4 2 " / > < / a : c u b i c B e z T o > < a : c u b i c B e z T o > < a : p t   x = " 4 3 4 3 3 "   y = " 2 2 4 7 4 1 " / > < a : p t   x = " 2 7 4 1 5 "   y = " 2 2 8 5 8 6 " / > < a : p t   x = " 1 7 4 6 1 "   y = " 2 4 5 2 1 2 " / > < / a : c u b i c B e z T o > < a : c u b i c B e z T o > < a : p t   x = " 2 2 0 7 4 "   y = " 2 6 1 4 5 0 " / > < a : p t   x = " 2 2 1 5 4 "   y = " 2 7 8 6 6 4 " / > < a : p t   x = " 1 7 6 7 3 "   y = " 2 9 4 9 1 3 " / > < / a : c u b i c B e z T o > < a : c u b i c B e z T o > < a : p t   x = " 2 7 6 3 1 "   y = " 3 1 1 2 6 5 " / > < a : p t   x = " 4 3 6 0 9 "   y = " 3 1 5 0 5 5 " / > < a : p t   x = " 6 9 5 9 3 "   y = " 3 1 4 5 5 6 " / > < / a : c u b i c B e z T o > < a : c u b i c B e z T o > < a : p t   x = " 1 0 2 6 0 0 "   y = " 3 1 4 5 5 6 " / > < a : p t   x = " 1 3 1 9 3 8 "   y = " 3 3 0 2 6 3 " / > < a : p t   x = " 1 5 0 2 2 7 "   y = " 3 5 4 8 5 0 " / > < / a : c u b i c B e z T o > < a : c u b i c B e z T o > < a : p t   x = " 1 6 6 7 3 5 "   y = " 3 5 1 8 4 1 " / > < a : p t   x = " 1 8 2 3 5 7 "   y = " 3 4 3 6 8 4 " / > < a : p t   x = " 1 9 5 1 1 8 "   y = " 3 3 0 9 2 3 " / > < / a : c u b i c B e z T o > < a : c u b i c B e z T o > < a : p t   x = " 2 1 2 0 2 6 "   y = " 3 1 4 0 1 5 " / > < a : p t   x = " 2 2 0 8 5 1 "   y = " 2 9 2 0 8 7 " / > < a : p t   x = " 2 2 1 3 3 9 "   y = " 2 6 9 9 3 1 " / > < / a : c u b i c B e z T o > < a : l n T o > < a : p t   x = " 1 3 6 1 7 4 "   y = " 2 6 9 9 3 1 " / > < / a : l n T o > < a : l n T o > < a : p t   x = " 1 3 6 1 7 3 "   y = " 2 6 9 8 6 7 " / > < / a : l n T o > < a : c l o s e / > < a : m o v e T o > < a : p t   x = " 2 3 2 8 4 0 "   y = " 2 6 9 8 9 9 " / > < / a : m o v e T o > < a : c u b i c B e z T o > < a : p t   x = " 2 3 2 4 4 9 "   y = " 2 9 5 1 5 3 " / > < a : p t   x = " 2 2 2 5 1 9 "   y = " 3 2 0 2 2 4 " / > < a : p t   x = " 2 0 3 2 5 0 "   y = " 3 3 9 4 9 2 " / > < / a : c u b i c B e z T o > < a : c u b i c B e z T o > < a : p t   x = " 1 9 0 0 8 2 "   y = " 3 5 2 6 6 0 " / > < a : p t   x = " 1 7 4 2 0 6 "   y = " 3 6 1 4 6 6 " / > < a : p t   x = " 1 5 7 3 2 6 "   y = " 3 6 5 5 3 9 " / > < / a : c u b i c B e z T o > < a : c u b i c B e z T o > < a : p t   x = " 1 6 6 4 1 7 "   y = " 3 8 0 3 2 8 " / > < a : p t   x = " 1 7 1 4 0 6 "   y = " 3 9 7 7 6 6 " / > < a : p t   x = " 1 7 1 4 0 6 "   y = " 4 1 6 3 7 0 " / > < / a : c u b i c B e z T o > < a : c u b i c B e z T o > < a : p t   x = " 1 7 1 4 0 6 "   y = " 4 4 3 6 2 0 " / > < a : p t   x = " 1 6 0 7 0 1 "   y = " 4 6 8 3 7 0 " / > < a : p t   x = " 1 4 3 1 2 0 "   y = " 4 8 6 5 0 3 " / > < / a : c u b i c B e z T o > < a : c u b i c B e z T o > < a : p t   x = " 1 2 4 9 8 6 "   y = " 5 0 4 0 8 4 " / > < a : p t   x = " 1 0 0 2 3 7 "   y = " 5 1 4 7 9 0 " / > < a : p t   x = " 7 2 9 8 6 "   y = " 5 1 4 7 9 0 " / > < / a : c u b i c B e z T o > < a : c u b i c B e z T o > < a : p t   x = " 5 4 3 8 3 "   y = " 5 1 4 7 9 0 " / > < a : p t   x = " 3 6 9 4 5 "   y = " 5 0 9 8 0 0 " / > < a : p t   x = " 2 2 1 5 6 "   y = " 5 0 0 7 0 9 " / > < / a : c u b i c B e z T o > < a : l n T o > < a : p t   x = " 0 "   y = " 5 3 9 7 7 2 " / > < / a : l n T o > < a : l n T o > < a : p t   x = " 0 "   y = " 5 2 1 7 1 8 " / > < / a : l n T o > < a : c u b i c B e z T o > < a : p t   x = " 5 9 7 3 "   y = " 5 1 3 1 7 9 " / > < a : p t   x = " 9 6 5 4 "   y = " 5 0 3 5 5 6 " / > < a : p t   x = " 1 1 4 6 7 "   y = " 4 9 3 6 1 1 " / > < / a : c u b i c B e z T o > < a : l n T o > < a : p t   x = " 0 "   y = " 4 8 0 0 2 3 " / > < / a : l n T o > < a : l n T o > < a : p t   x = " 0 "   y = " 4 6 2 7 2 6 " / > < / a : l n T o > < a : c u b i c B e z T o > < a : p t   x = " 1 4 9 5 0 "   y = " 4 8 7 4 1 4 " / > < a : p t   x = " 4 2 3 0 5 "   y = " 5 0 2 9 8 0 " / > < a : p t   x = " 7 3 2 9 6 "   y = " 5 0 2 9 8 0 " / > < / a : c u b i c B e z T o > < a : c u b i c B e z T o > < a : p t   x = " 9 7 2 0 7 "   y = " 5 0 2 9 8 0 " / > < a : p t   x = " 1 1 8 9 5 3 "   y = " 4 9 3 7 1 5 " / > < a : p t   x = " 1 3 4 9 6 5 "   y = " 4 7 8 3 9 4 " / > < / a : c u b i c B e z T o > < a : l n T o > < a : p t   x = " 0 "   y = " 3 4 3 4 2 9 " / > < / a : l n T o > < a : l n T o > < a : p t   x = " 0 "   y = " 3 4 3 3 3 8 " / > < / a : l n T o > < a : l n T o > < a : p t   x = " 1 3 5 0 1 0 "   y = " 4 7 8 3 4 8 " / > < / a : l n T o > < a : c u b i c B e z T o > < a : p t   x = " 1 5 0 3 3 1 "   y = " 4 6 2 3 3 6 " / > < a : p t   x = " 1 5 9 5 9 7 "   y = " 4 4 0 5 9 0 " / > < a : p t   x = " 1 5 9 5 9 7 "   y = " 4 1 6 6 7 9 " / > < / a : c u b i c B e z T o > < a : c u b i c B e z T o > < a : p t   x = " 1 5 9 5 9 7 "   y = " 3 6 6 6 6 1 " / > < a : p t   x = " 1 1 9 0 4 8 "   y = " 3 2 6 1 1 2 " / > < a : p t   x = " 6 9 0 3 0 "   y = " 3 2 6 1 1 2 " / > < / a : c u b i c B e z T o > < a : c u b i c B e z T o > < a : p t   x = " 4 9 9 5 2 "   y = " 3 2 6 4 7 8 " / > < a : p t   x = " 2 5 8 0 6 "   y = " 3 2 1 2 4 4 " / > < a : p t   x = " 1 2 9 4 8 "   y = " 3 0 8 0 8 4 " / > < / a : c u b i c B e z T o > < a : l n T o > < a : p t   x = " 0 "   y = " 3 2 7 1 5 4 " / > < / a : l n T o > < a : l n T o > < a : p t   x = " 0 "   y = " 3 0 9 0 1 0 " / > < / a : l n T o > < a : c u b i c B e z T o > < a : p t   x = " 1 4 3 3 8 "   y = " 2 8 4 8 6 7 " / > < a : p t   x = " 1 4 3 3 8 "   y = " 2 5 4 9 3 2 " / > < a : p t   x = " 0 "   y = " 2 3 0 7 9 0 " / > < / a : c u b i c B e z T o > < a : l n T o > < a : p t   x = " 0 "   y = " 2 1 2 6 8 9 " / > < / a : l n T o > < a : c u b i c B e z T o > < a : p t   x = " 6 0 3 6 "   y = " 2 1 7 9 9 6 " / > < a : p t   x = " 9 9 5 9 "   y = " 2 2 4 7 1 1 " / > < a : p t   x = " 1 2 8 9 6 "   y = " 2 3 1 7 6 7 " / > < / a : c u b i c B e z T o > < a : c u b i c B e z T o > < a : p t   x = " 2 5 7 4 2 "   y = " 2 1 8 5 6 9 " / > < a : p t   x = " 4 9 9 2 7 "   y = " 2 1 3 3 2 0 " / > < a : p t   x = " 6 9 0 3 0 "   y = " 2 1 3 6 8 6 " / > < / a : c u b i c B e z T o > < a : c u b i c B e z T o > < a : p t   x = " 9 4 0 3 9 "   y = " 2 1 3 6 8 7 " / > < a : p t   x = " 1 1 6 6 8 1 "   y = " 2 0 3 5 4 9 " / > < a : p t   x = " 1 3 3 0 7 1 "   y = " 1 8 7 1 6 0 " / > < / a : c u b i c B e z T o > < a : c u b i c B e z T o > < a : p t   x = " 1 4 9 4 6 0 "   y = " 1 7 0 7 7 1 " / > < a : p t   x = " 1 5 9 5 9 7 "   y = " 1 4 8 1 2 9 " / > < a : p t   x = " 1 5 9 5 9 7 "   y = " 1 2 3 1 1 9 " / > < / a : c u b i c B e z T o > < a : c u b i c B e z T o > < a : p t   x = " 1 5 9 5 9 7 "   y = " 9 9 2 0 9 " / > < a : p t   x = " 1 5 0 3 3 1 "   y = " 7 7 4 6 2 " / > < a : p t   x = " 1 3 5 0 1 0 "   y = " 6 1 4 5 1 " / > < / a : c u b i c B e z T o > < a : l n T o > < a : p t   x = " 0 "   y = " 1 9 6 4 6 1 " / > < / a : l n T o > < a : l n T o > < a : p t   x = " 0 "   y = " 1 9 6 3 7 0 " / > < / a : l n T o > < a : l n T o > < a : p t   x = " 1 3 4 9 6 5 "   y = " 6 1 4 0 5 " / > < / a : l n T o > < a : c u b i c B e z T o > < a : p t   x = " 1 1 8 9 5 3 "   y = " 4 6 0 8 4 " / > < a : p t   x = " 9 7 2 0 7 "   y = " 3 6 8 1 9 " / > < a : p t   x = " 7 3 2 9 6 "   y = " 3 6 8 1 9 " / > < / a : c u b i c B e z T o > < a : c u b i c B e z T o > < a : p t   x = " 4 2 3 0 5 "   y = " 3 6 8 1 9 " / > < a : p t   x = " 1 4 9 5 0 "   y = " 5 2 3 8 5 " / > < a : p t   x = " 0 "   y = " 7 7 0 7 3 " / > < / a : c u b i c B e z T o > < a : l n T o > < a : p t   x = " 0 "   y = " 5 9 7 8 0 " / > < / a : l n T o > < a : c u b i c B e z T o > < a : p t   x = " 2 2 4 0 "   y = " 5 3 7 1 7 " / > < a : p t   x = " 6 6 9 8 "   y = " 4 9 7 3 2 " / > < a : p t   x = " 1 1 4 9 4 "   y = " 4 6 1 6 7 " / > < / a : c u b i c B e z T o > < a : c u b i c B e z T o > < a : p t   x = " 9 6 6 1 "   y = " 3 6 2 2 6 " / > < a : p t   x = " 5 9 7 2 "   y = " 2 6 6 0 8 " / > < a : p t   x = " 0 "   y = " 1 8 0 7 3 " / > < / a : c u b i c B e z T o > < a : l n T o > < a : p t   x = " 0 "   y = " 0 " / > < / a : l n T o > < a : c u b i c B e z T o > < a : p t   x = " 1 1 6 3 7 "   y = " 1 0 7 7 3 " / > < a : p t   x = " 1 8 6 5 5 "   y = " 2 4 5 4 5 " / > < a : p t   x = " 2 2 2 3 0 "   y = " 3 9 0 4 9 " / > < / a : c u b i c B e z T o > < a : c u b i c B e z T o > < a : p t   x = " 3 7 0 0 2 "   y = " 2 9 9 8 3 " / > < a : p t   x = " 5 4 4 1 3 "   y = " 2 5 0 0 9 " / > < a : p t   x = " 7 2 9 8 6 "   y = " 2 5 0 0 9 " / > < / a : c u b i c B e z T o > < a : c u b i c B e z T o > < a : p t   x = " 1 0 0 2 3 7 "   y = " 2 5 0 0 9 " / > < a : p t   x = " 1 2 4 9 8 6 "   y = " 3 5 7 1 5 " / > < a : p t   x = " 1 4 3 1 2 0 "   y = " 5 3 2 9 6 " / > < / a : c u b i c B e z T o > < a : c u b i c B e z T o > < a : p t   x = " 1 6 0 7 0 1 "   y = " 7 1 4 2 9 " / > < a : p t   x = " 1 7 1 4 0 6 "   y = " 9 6 1 7 9 " / > < a : p t   x = " 1 7 1 4 0 6 "   y = " 1 2 3 4 2 9 " / > < / a : c u b i c B e z T o > < a : c u b i c B e z T o > < a : p t   x = " 1 7 1 4 0 6 "   y = " 1 4 2 0 0 2 " / > < a : p t   x = " 1 6 6 4 3 3 "   y = " 1 5 9 4 1 4 " / > < a : p t   x = " 1 5 7 3 6 7 "   y = " 1 7 4 1 8 5 " / > < / a : c u b i c B e z T o > < a : c u b i c B e z T o > < a : p t   x = " 1 7 4 2 2 3 "   y = " 1 7 8 3 4 1 " / > < a : p t   x = " 1 9 0 0 8 9 "   y = " 1 8 7 1 4 5 " / > < a : p t   x = " 2 0 3 2 5 0 "   y = " 2 0 0 3 0 6 " / > < / a : c u b i c B e z T o > < a : c u b i c B e z T o > < a : p t   x = " 2 2 2 5 1 9 "   y = " 2 1 9 5 7 4 " / > < a : p t   x = " 2 3 2 4 4 9 "   y = " 2 4 4 6 4 5 " / > < a : p t   x = " 2 3 2 8 4 0 "   y = " 2 6 9 8 9 9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4 7 "   n a m e = " T e a r d r o p   3 " > < a : e x t L s t > < a : e x t   u r i = " { A 8 B 6 1 7 0 5 - F C 7 5 - 4 A 3 3 - A 2 E 0 - D 1 C 6 C 4 C 5 9 C 5 6 } " > < a 1 6 : c r e a t i o n I d   x m l n s : a 1 6 = " h t t p : / / s c h e m a s . m i c r o s o f t . c o m / o f f i c e / d r a w i n g / 2 0 1 0 / m a i n "   i d = " { A F F F 1 2 8 6 - 2 E 8 2 - 4 5 2 3 - 8 9 4 9 - 6 B 9 B B 3 2 8 5 9 6 B } " / > < / a : e x t > < / a : e x t L s t > < / p : c N v P r > < p : c N v S p P r / > < p : n v P r / > < / p : n v S p P r > < p : s p P r > < a : x f r m   f l i p H = " t r u e "   f l i p V = " t r u e "   r o t = " 5 4 0 0 0 0 0 " > < a : o f f   x = " 7 3 3 3 8 3 "   y = " 4 1 8 5 6 9 5 " / > < a : e x t   c x = " 2 3 2 8 4 0 "   c y = " 5 3 9 7 7 2 " / > < / a : x f r m > < a : c u s t G e o m > < a : a v L s t / > < a : g d L s t / > < a : a h L s t / > < a : c x n L s t / > < a : r e c t   b = " b "   l = " 0 "   r = " r "   t = " 0 " / > < a : p a t h L s t > < a : p a t h   h = " 5 3 9 7 7 2 "   w = " 2 3 2 8 4 0 " > < a : m o v e T o > < a : p t   x = " 2 2 1 3 4 0 "   y = " 2 6 9 8 6 7 " / > < / a : m o v e T o > < a : c u b i c B e z T o > < a : p t   x = " 2 2 0 8 5 1 "   y = " 2 4 7 7 1 1 " / > < a : p t   x = " 2 1 2 0 2 6 "   y = " 2 2 5 7 8 2 " / > < a : p t   x = " 1 9 5 1 1 9 "   y = " 2 0 8 8 7 5 " / > < / a : c u b i c B e z T o > < a : c u b i c B e z T o > < a : p t   x = " 1 8 2 3 6 3 "   y = " 1 9 6 1 2 0 " / > < a : p t   x = " 1 6 6 7 4 9 "   y = " 1 8 7 9 6 4 " / > < a : p t   x = " 1 5 0 2 4 9 "   y = " 1 8 4 9 2 2 " / > < / a : c u b i c B e z T o > < a : c u b i c B e z T o > < a : p t   x = " 1 4 7 8 0 0 "   y = " 1 8 8 7 8 0 " / > < a : p t   x = " 1 4 4 8 0 0 "   y = " 1 9 2 2 0 8 " / > < a : p t   x = " 1 4 1 5 8 6 "   y = " 1 9 5 4 2 2 " / > < / a : c u b i c B e z T o > < a : c u b i c B e z T o > < a : p t   x = " 1 2 3 1 6 1 "   y = " 2 1 3 8 4 7 " / > < a : p t   x = " 9 7 7 0 8 "   y = " 2 2 5 2 4 3 " / > < a : p t   x = " 6 9 5 9 3 "   y = " 2 2 5 2 4 2 " / > < / a : c u b i c B e z T o > < a : c u b i c B e z T o > < a : p t   x = " 4 3 4 3 3 "   y = " 2 2 4 7 4 1 " / > < a : p t   x = " 2 7 4 1 5 "   y = " 2 2 8 5 8 6 " / > < a : p t   x = " 1 7 4 6 1 "   y = " 2 4 5 2 1 2 " / > < / a : c u b i c B e z T o > < a : c u b i c B e z T o > < a : p t   x = " 2 2 0 7 4 "   y = " 2 6 1 4 5 0 " / > < a : p t   x = " 2 2 1 5 4 "   y = " 2 7 8 6 6 4 " / > < a : p t   x = " 1 7 6 7 3 "   y = " 2 9 4 9 1 3 " / > < / a : c u b i c B e z T o > < a : c u b i c B e z T o > < a : p t   x = " 2 7 6 3 1 "   y = " 3 1 1 2 6 5 " / > < a : p t   x = " 4 3 6 0 9 "   y = " 3 1 5 0 5 5 " / > < a : p t   x = " 6 9 5 9 3 "   y = " 3 1 4 5 5 7 " / > < / a : c u b i c B e z T o > < a : c u b i c B e z T o > < a : p t   x = " 1 0 2 6 0 0 "   y = " 3 1 4 5 5 7 " / > < a : p t   x = " 1 3 1 9 3 8 "   y = " 3 3 0 2 6 3 " / > < a : p t   x = " 1 5 0 2 2 7 "   y = " 3 5 4 8 5 0 " / > < / a : c u b i c B e z T o > < a : c u b i c B e z T o > < a : p t   x = " 1 6 6 7 3 5 "   y = " 3 5 1 8 4 1 " / > < a : p t   x = " 1 8 2 3 5 7 "   y = " 3 4 3 6 8 4 " / > < a : p t   x = " 1 9 5 1 1 8 "   y = " 3 3 0 9 2 3 " / > < / a : c u b i c B e z T o > < a : c u b i c B e z T o > < a : p t   x = " 2 1 2 0 2 6 "   y = " 3 1 4 0 1 6 " / > < a : p t   x = " 2 2 0 8 5 1 "   y = " 2 9 2 0 8 7 " / > < a : p t   x = " 2 2 1 3 3 9 "   y = " 2 6 9 9 3 1 " / > < / a : c u b i c B e z T o > < a : l n T o > < a : p t   x = " 1 3 6 1 7 4 "   y = " 2 6 9 9 3 1 " / > < / a : l n T o > < a : l n T o > < a : p t   x = " 1 3 6 1 7 3 "   y = " 2 6 9 8 6 7 " / > < / a : l n T o > < a : c l o s e / > < a : m o v e T o > < a : p t   x = " 2 3 2 8 4 0 "   y = " 2 6 9 8 9 9 " / > < / a : m o v e T o > < a : c u b i c B e z T o > < a : p t   x = " 2 3 2 4 4 9 "   y = " 2 9 5 1 5 3 " / > < a : p t   x = " 2 2 2 5 1 9 "   y = " 3 2 0 2 2 4 " / > < a : p t   x = " 2 0 3 2 5 0 "   y = " 3 3 9 4 9 2 " / > < / a : c u b i c B e z T o > < a : c u b i c B e z T o > < a : p t   x = " 1 9 0 0 8 2 "   y = " 3 5 2 6 6 0 " / > < a : p t   x = " 1 7 4 2 0 6 "   y = " 3 6 1 4 6 6 " / > < a : p t   x = " 1 5 7 3 2 6 "   y = " 3 6 5 5 3 9 " / > < / a : c u b i c B e z T o > < a : c u b i c B e z T o > < a : p t   x = " 1 6 6 4 1 7 "   y = " 3 8 0 3 2 8 " / > < a : p t   x = " 1 7 1 4 0 6 "   y = " 3 9 7 7 6 6 " / > < a : p t   x = " 1 7 1 4 0 6 "   y = " 4 1 6 3 7 0 " / > < / a : c u b i c B e z T o > < a : c u b i c B e z T o > < a : p t   x = " 1 7 1 4 0 6 "   y = " 4 4 3 6 2 0 " / > < a : p t   x = " 1 6 0 7 0 1 "   y = " 4 6 8 3 7 0 " / > < a : p t   x = " 1 4 3 1 2 0 "   y = " 4 8 6 5 0 3 " / > < / a : c u b i c B e z T o > < a : l n T o > < a : p t   x = " 1 4 3 1 2 0 "   y = " 4 8 6 5 0 3 " / > < / a : l n T o > < a : c u b i c B e z T o > < a : p t   x = " 1 2 4 9 8 6 "   y = " 5 0 4 0 8 4 " / > < a : p t   x = " 1 0 0 2 3 7 "   y = " 5 1 4 7 9 0 " / > < a : p t   x = " 7 2 9 8 6 "   y = " 5 1 4 7 9 0 " / > < / a : c u b i c B e z T o > < a : c u b i c B e z T o > < a : p t   x = " 5 4 3 8 3 "   y = " 5 1 4 7 9 0 " / > < a : p t   x = " 3 6 9 4 5 "   y = " 5 0 9 8 0 0 " / > < a : p t   x = " 2 2 1 5 6 "   y = " 5 0 0 7 1 0 " / > < / a : c u b i c B e z T o > < a : l n T o > < a : p t   x = " 0 "   y = " 5 3 9 7 7 2 " / > < / a : l n T o > < a : l n T o > < a : p t   x = " 0 "   y = " 5 2 1 7 1 8 " / > < / a : l n T o > < a : c u b i c B e z T o > < a : p t   x = " 5 9 7 3 "   y = " 5 1 3 1 7 9 " / > < a : p t   x = " 9 6 5 4 "   y = " 5 0 3 5 5 6 " / > < a : p t   x = " 1 1 4 6 7 "   y = " 4 9 3 6 1 1 " / > < / a : c u b i c B e z T o > < a : l n T o > < a : p t   x = " 0 "   y = " 4 8 0 0 2 3 " / > < / a : l n T o > < a : l n T o > < a : p t   x = " 0 "   y = " 4 6 2 7 2 6 " / > < / a : l n T o > < a : c u b i c B e z T o > < a : p t   x = " 1 4 9 5 0 "   y = " 4 8 7 4 1 4 " / > < a : p t   x = " 4 2 3 0 5 "   y = " 5 0 2 9 8 0 " / > < a : p t   x = " 7 3 2 9 6 "   y = " 5 0 2 9 8 0 " / > < / a : c u b i c B e z T o > < a : c u b i c B e z T o > < a : p t   x = " 9 7 2 0 7 "   y = " 5 0 2 9 8 0 " / > < a : p t   x = " 1 1 8 9 5 3 "   y = " 4 9 3 7 1 5 " / > < a : p t   x = " 1 3 4 9 6 5 "   y = " 4 7 8 3 9 4 " / > < / a : c u b i c B e z T o > < a : l n T o > < a : p t   x = " 0 "   y = " 3 4 3 4 2 8 " / > < / a : l n T o > < a : l n T o > < a : p t   x = " 0 "   y = " 3 4 3 3 3 8 " / > < / a : l n T o > < a : l n T o > < a : p t   x = " 1 3 5 0 1 0 "   y = " 4 7 8 3 4 8 " / > < / a : l n T o > < a : c u b i c B e z T o > < a : p t   x = " 1 5 0 3 3 1 "   y = " 4 6 2 3 3 6 " / > < a : p t   x = " 1 5 9 5 9 7 "   y = " 4 4 0 5 9 0 " / > < a : p t   x = " 1 5 9 5 9 7 "   y = " 4 1 6 6 7 9 " / > < / a : c u b i c B e z T o > < a : c u b i c B e z T o > < a : p t   x = " 1 5 9 5 9 7 "   y = " 3 6 6 6 6 1 " / > < a : p t   x = " 1 1 9 0 4 8 "   y = " 3 2 6 1 1 2 " / > < a : p t   x = " 6 9 0 3 0 "   y = " 3 2 6 1 1 2 " / > < / a : c u b i c B e z T o > < a : c u b i c B e z T o > < a : p t   x = " 4 9 9 5 2 "   y = " 3 2 6 4 7 8 " / > < a : p t   x = " 2 5 8 0 6 "   y = " 3 2 1 2 4 4 " / > < a : p t   x = " 1 2 9 4 8 "   y = " 3 0 8 0 8 4 " / > < / a : c u b i c B e z T o > < a : l n T o > < a : p t   x = " 0 "   y = " 3 2 7 1 5 4 " / > < / a : l n T o > < a : l n T o > < a : p t   x = " 0 "   y = " 3 0 9 0 1 0 " / > < / a : l n T o > < a : c u b i c B e z T o > < a : p t   x = " 1 4 3 3 8 "   y = " 2 8 4 8 6 7 " / > < a : p t   x = " 1 4 3 3 8 "   y = " 2 5 4 9 3 2 " / > < a : p t   x = " 0 "   y = " 2 3 0 7 9 0 " / > < / a : c u b i c B e z T o > < a : l n T o > < a : p t   x = " 0 "   y = " 2 1 2 6 8 9 " / > < / a : l n T o > < a : c u b i c B e z T o > < a : p t   x = " 6 0 3 6 "   y = " 2 1 7 9 9 6 " / > < a : p t   x = " 9 9 5 9 "   y = " 2 2 4 7 1 1 " / > < a : p t   x = " 1 2 8 9 6 "   y = " 2 3 1 7 6 7 " / > < / a : c u b i c B e z T o > < a : c u b i c B e z T o > < a : p t   x = " 2 5 7 4 2 "   y = " 2 1 8 5 6 9 " / > < a : p t   x = " 4 9 9 2 7 "   y = " 2 1 3 3 2 0 " / > < a : p t   x = " 6 9 0 3 0 "   y = " 2 1 3 6 8 6 " / > < / a : c u b i c B e z T o > < a : c u b i c B e z T o > < a : p t   x = " 9 4 0 3 9 "   y = " 2 1 3 6 8 7 " / > < a : p t   x = " 1 1 6 6 8 1 "   y = " 2 0 3 5 5 0 " / > < a : p t   x = " 1 3 3 0 7 1 "   y = " 1 8 7 1 6 0 " / > < / a : c u b i c B e z T o > < a : c u b i c B e z T o > < a : p t   x = " 1 4 9 4 6 0 "   y = " 1 7 0 7 7 1 " / > < a : p t   x = " 1 5 9 5 9 7 "   y = " 1 4 8 1 2 9 " / > < a : p t   x = " 1 5 9 5 9 7 "   y = " 1 2 3 1 1 9 " / > < / a : c u b i c B e z T o > < a : c u b i c B e z T o > < a : p t   x = " 1 5 9 5 9 7 "   y = " 9 9 2 0 9 " / > < a : p t   x = " 1 5 0 3 3 1 "   y = " 7 7 4 6 3 " / > < a : p t   x = " 1 3 5 0 1 0 "   y = " 6 1 4 5 1 " / > < / a : c u b i c B e z T o > < a : l n T o > < a : p t   x = " 0 "   y = " 1 9 6 4 6 1 " / > < / a : l n T o > < a : l n T o > < a : p t   x = " 0 "   y = " 1 9 6 3 7 0 " / > < / a : l n T o > < a : l n T o > < a : p t   x = " 1 3 4 9 6 5 "   y = " 6 1 4 0 5 " / > < / a : l n T o > < a : c u b i c B e z T o > < a : p t   x = " 1 1 8 9 5 3 "   y = " 4 6 0 8 4 " / > < a : p t   x = " 9 7 2 0 7 "   y = " 3 6 8 1 9 " / > < a : p t   x = " 7 3 2 9 6 "   y = " 3 6 8 1 9 " / > < / a : c u b i c B e z T o > < a : c u b i c B e z T o > < a : p t   x = " 4 2 3 0 5 "   y = " 3 6 8 1 9 " / > < a : p t   x = " 1 4 9 5 0 "   y = " 5 2 3 8 5 " / > < a : p t   x = " 0 "   y = " 7 7 0 7 3 " / > < / a : c u b i c B e z T o > < a : l n T o > < a : p t   x = " 0 "   y = " 5 9 7 7 9 " / > < / a : l n T o > < a : c u b i c B e z T o > < a : p t   x = " 2 2 4 0 "   y = " 5 3 7 1 7 " / > < a : p t   x = " 6 6 9 8 "   y = " 4 9 7 3 2 " / > < a : p t   x = " 1 1 4 9 4 "   y = " 4 6 1 6 7 " / > < / a : c u b i c B e z T o > < a : c u b i c B e z T o > < a : p t   x = " 9 6 6 1 "   y = " 3 6 2 2 7 " / > < a : p t   x = " 5 9 7 2 "   y = " 2 6 6 0 8 " / > < a : p t   x = " 0 "   y = " 1 8 0 7 4 " / > < / a : c u b i c B e z T o > < a : l n T o > < a : p t   x = " 0 "   y = " 0 " / > < / a : l n T o > < a : c u b i c B e z T o > < a : p t   x = " 1 1 6 3 7 "   y = " 1 0 7 7 3 " / > < a : p t   x = " 1 8 6 5 5 "   y = " 2 4 5 4 5 " / > < a : p t   x = " 2 2 2 3 0 "   y = " 3 9 0 4 9 " / > < / a : c u b i c B e z T o > < a : c u b i c B e z T o > < a : p t   x = " 3 7 0 0 2 "   y = " 2 9 9 8 3 " / > < a : p t   x = " 5 4 4 1 3 "   y = " 2 5 0 0 9 " / > < a : p t   x = " 7 2 9 8 6 "   y = " 2 5 0 0 9 " / > < / a : c u b i c B e z T o > < a : c u b i c B e z T o > < a : p t   x = " 1 0 0 2 3 7 "   y = " 2 5 0 0 9 " / > < a : p t   x = " 1 2 4 9 8 6 "   y = " 3 5 7 1 5 " / > < a : p t   x = " 1 4 3 1 2 0 "   y = " 5 3 2 9 6 " / > < / a : c u b i c B e z T o > < a : l n T o > < a : p t   x = " 1 4 3 1 2 0 "   y = " 5 3 2 9 6 " / > < / a : l n T o > < a : c u b i c B e z T o > < a : p t   x = " 1 6 0 7 0 1 "   y = " 7 1 4 2 9 " / > < a : p t   x = " 1 7 1 4 0 6 "   y = " 9 6 1 7 9 " / > < a : p t   x = " 1 7 1 4 0 6 "   y = " 1 2 3 4 2 9 " / > < / a : c u b i c B e z T o > < a : c u b i c B e z T o > < a : p t   x = " 1 7 1 4 0 6 "   y = " 1 4 2 0 0 2 " / > < a : p t   x = " 1 6 6 4 3 3 "   y = " 1 5 9 4 1 4 " / > < a : p t   x = " 1 5 7 3 6 7 "   y = " 1 7 4 1 8 5 " / > < / a : c u b i c B e z T o > < a : c u b i c B e z T o > < a : p t   x = " 1 7 4 2 2 3 "   y = " 1 7 8 3 4 1 " / > < a : p t   x = " 1 9 0 0 8 9 "   y = " 1 8 7 1 4 5 " / > < a : p t   x = " 2 0 3 2 5 0 "   y = " 2 0 0 3 0 6 " / > < / a : c u b i c B e z T o > < a : c u b i c B e z T o > < a : p t   x = " 2 2 2 5 1 9 "   y = " 2 1 9 5 7 4 " / > < a : p t   x = " 2 3 2 4 4 9 "   y = " 2 4 4 6 4 5 " / > < a : p t   x = " 2 3 2 8 4 0 "   y = " 2 6 9 8 9 9 " / > < / a : c u b i c B e z T o > < a : c l o s e / > < / a : p a t h > < / a : p a t h L s t > < / a : c u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4 8 "   n a m e = " O v a l   1 6 5 1 " > < a : e x t L s t > < a : e x t   u r i = " { B 1 7 9 0 8 9 7 - 9 0 6 8 - 4 5 C 7 - 9 B E F - 0 5 9 9 D E 7 D 4 7 5 3 } " > < a 1 6 : c r e a t i o n I d   x m l n s : a 1 6 = " h t t p : / / s c h e m a s . m i c r o s o f t . c o m / o f f i c e / d r a w i n g / 2 0 1 0 / m a i n "   i d = " { F 5 D 4 9 E 4 9 - D 3 2 A - 4 8 7 5 - 9 2 8 0 - F 0 A 0 5 D 9 6 3 5 D 0 } " / > < / a : e x t > < / a : e x t L s t > < / p : c N v P r > < p : c N v S p P r / > < p : n v P r / > < / p : n v S p P r > < p : s p P r > < a : x f r m   r o t = " 0 " > < a : o f f   x = " 8 1 2 6 1 9 "   y = " 4 5 6 1 3 1 8 " / > < a : e x t   c x = " 1 1 0 3 0 9 9 4 "   c y = " 1 0 6 8 2 " / > < / a : x f r m > < a : c u s t G e o m > < a : a v L s t / > < a : g d L s t / > < a : a h L s t / > < a : c x n L s t / > < a : r e c t   b = " b "   l = " 0 "   r = " r "   t = " 0 " / > < a : p a t h L s t > < a : p a t h   h = " 1 0 6 8 2 "   w = " 1 1 0 3 0 9 9 4 " > < a : m o v e T o > < a : p t   x = " 1 0 9 9 2 0 0 7 "   y = " 0 " / > < / a : m o v e T o > < a : c u b i c B e z T o > < a : p t   x = " 1 1 0 0 6 2 6 5 "   y = " 0 " / > < a : p t   x = " 1 1 0 1 9 7 0 2 "   y = " 3 5 1 6 " / > < a : p t   x = " 1 1 0 3 0 9 9 4 "   y = " 1 0 6 8 2 " / > < / a : c u b i c B e z T o > < a : l n T o > < a : p t   x = " 1 0 9 5 3 0 1 9 "   y = " 1 0 6 8 2 " / > < / a : l n T o > < a : c u b i c B e z T o > < a : p t   x = " 1 0 9 6 4 3 1 2 "   y = " 3 5 1 6 " / > < a : p t   x = " 1 0 9 7 7 7 4 9 "   y = " 0 " / > < a : p t   x = " 1 0 9 9 2 0 0 7 "   y = " 0 " / > < / a : c u b i c B e z T o > < a : c l o s e / > < a : m o v e T o > < a : p t   x = " 1 0 1 4 9 4 6 8 "   y = " 0 " / > < / a : m o v e T o > < a : c u b i c B e z T o > < a : p t   x = " 1 0 1 6 3 7 2 6 "   y = " 0 " / > < a : p t   x = " 1 0 1 7 7 1 6 3 "   y = " 3 5 1 6 " / > < a : p t   x = " 1 0 1 8 8 4 5 6 "   y = " 1 0 6 8 2 " / > < / a : c u b i c B e z T o > < a : l n T o > < a : p t   x = " 1 0 1 1 0 4 8 1 "   y = " 1 0 6 8 2 " / > < / a : l n T o > < a : c u b i c B e z T o > < a : p t   x = " 1 0 1 2 1 7 7 3 "   y = " 3 5 1 6 " / > < a : p t   x = " 1 0 1 3 5 2 1 1 "   y = " 0 " / > < a : p t   x = " 1 0 1 4 9 4 6 8 "   y = " 0 " / > < / a : c u b i c B e z T o > < a : c l o s e / > < a : m o v e T o > < a : p t   x = " 9 3 0 6 9 2 9 "   y = " 0 " / > < / a : m o v e T o > < a : c u b i c B e z T o > < a : p t   x = " 9 3 2 1 1 8 6 "   y = " 0 " / > < a : p t   x = " 9 3 3 4 6 2 3 "   y = " 3 5 1 6 " / > < a : p t   x = " 9 3 4 5 9 1 5 "   y = " 1 0 6 8 2 " / > < / a : c u b i c B e z T o > < a : l n T o > < a : p t   x = " 9 2 6 7 9 4 0 "   y = " 1 0 6 8 2 " / > < / a : l n T o > < a : c u b i c B e z T o > < a : p t   x = " 9 2 7 9 2 3 3 "   y = " 3 5 1 6 " / > < a : p t   x = " 9 2 9 2 6 7 0 "   y = " 0 " / > < a : p t   x = " 9 3 0 6 9 2 9 "   y = " 0 " / > < / a : c u b i c B e z T o > < a : c l o s e / > < a : m o v e T o > < a : p t   x = " 8 4 6 4 3 8 8 "   y = " 0 " / > < / a : m o v e T o > < a : c u b i c B e z T o > < a : p t   x = " 8 4 7 8 6 4 6 "   y = " 0 " / > < a : p t   x = " 8 4 9 2 0 8 3 "   y = " 3 5 1 6 " / > < a : p t   x = " 8 5 0 3 3 7 6 "   y = " 1 0 6 8 2 " / > < / a : c u b i c B e z T o > < a : l n T o > < a : p t   x = " 8 4 2 5 4 0 0 "   y = " 1 0 6 8 2 " / > < / a : l n T o > < a : c u b i c B e z T o > < a : p t   x = " 8 4 3 6 6 9 3 "   y = " 3 5 1 6 " / > < a : p t   x = " 8 4 5 0 1 3 0 "   y = " 0 " / > < a : p t   x = " 8 4 6 4 3 8 8 "   y = " 0 " / > < / a : c u b i c B e z T o > < a : c l o s e / > < a : m o v e T o > < a : p t   x = " 7 6 2 1 8 4 9 "   y = " 0 " / > < / a : m o v e T o > < a : c u b i c B e z T o > < a : p t   x = " 7 6 3 6 1 0 6 "   y = " 0 " / > < a : p t   x = " 7 6 4 9 5 4 3 "   y = " 3 5 1 6 " / > < a : p t   x = " 7 6 6 0 8 3 6 "   y = " 1 0 6 8 2 " / > < / a : c u b i c B e z T o > < a : l n T o > < a : p t   x = " 7 5 8 2 8 6 1 "   y = " 1 0 6 8 2 " / > < / a : l n T o > < a : c u b i c B e z T o > < a : p t   x = " 7 5 9 4 1 5 4 "   y = " 3 5 1 6 " / > < a : p t   x = " 7 6 0 7 5 9 0 "   y = " 0 " / > < a : p t   x = " 7 6 2 1 8 4 9 "   y = " 0 " / > < / a : c u b i c B e z T o > < a : c l o s e / > < a : m o v e T o > < a : p t   x = " 6 7 7 9 3 0 8 "   y = " 0 " / > < / a : m o v e T o > < a : c u b i c B e z T o > < a : p t   x = " 6 7 9 3 5 6 6 "   y = " 0 " / > < a : p t   x = " 6 8 0 7 0 0 4 "   y = " 3 5 1 6 " / > < a : p t   x = " 6 8 1 8 2 9 6 "   y = " 1 0 6 8 2 " / > < / a : c u b i c B e z T o > < a : l n T o > < a : p t   x = " 6 7 4 0 3 2 0 "   y = " 1 0 6 8 2 " / > < / a : l n T o > < a : c u b i c B e z T o > < a : p t   x = " 6 7 5 1 6 1 3 "   y = " 3 5 1 6 " / > < a : p t   x = " 6 7 6 5 0 5 0 "   y = " 0 " / > < a : p t   x = " 6 7 7 9 3 0 8 "   y = " 0 " / > < / a : c u b i c B e z T o > < a : c l o s e / > < a : m o v e T o > < a : p t   x = " 5 9 3 6 7 6 8 "   y = " 0 " / > < / a : m o v e T o > < a : c u b i c B e z T o > < a : p t   x = " 5 9 5 1 0 2 6 "   y = " 0 " / > < a : p t   x = " 5 9 6 4 4 6 4 "   y = " 3 5 1 6 " / > < a : p t   x = " 5 9 7 5 7 5 7 "   y = " 1 0 6 8 2 " / > < / a : c u b i c B e z T o > < a : l n T o > < a : p t   x = " 5 8 9 7 7 8 0 "   y = " 1 0 6 8 2 " / > < / a : l n T o > < a : c u b i c B e z T o > < a : p t   x = " 5 9 0 9 0 7 4 "   y = " 3 5 1 6 " / > < a : p t   x = " 5 9 2 2 5 1 0 "   y = " 0 " / > < a : p t   x = " 5 9 3 6 7 6 8 "   y = " 0 " / > < / a : c u b i c B e z T o > < a : c l o s e / > < a : m o v e T o > < a : p t   x = " 5 0 9 4 2 2 8 "   y = " 0 " / > < / a : m o v e T o > < a : c u b i c B e z T o > < a : p t   x = " 5 1 0 8 4 8 6 "   y = " 0 " / > < a : p t   x = " 5 1 2 1 9 2 4 "   y = " 3 5 1 6 " / > < a : p t   x = " 5 1 3 3 2 1 7 "   y = " 1 0 6 8 2 " / > < / a : c u b i c B e z T o > < a : l n T o > < a : p t   x = " 5 0 5 5 2 4 1 "   y = " 1 0 6 8 2 " / > < / a : l n T o > < a : c u b i c B e z T o > < a : p t   x = " 5 0 6 6 5 3 3 "   y = " 3 5 1 6 " / > < a : p t   x = " 5 0 7 9 9 7 0 "   y = " 0 " / > < a : p t   x = " 5 0 9 4 2 2 8 "   y = " 0 " / > < / a : c u b i c B e z T o > < a : c l o s e / > < a : m o v e T o > < a : p t   x = " 4 2 5 1 6 8 8 "   y = " 0 " / > < / a : m o v e T o > < a : c u b i c B e z T o > < a : p t   x = " 4 2 6 5 9 4 6 "   y = " 0 " / > < a : p t   x = " 4 2 7 9 3 8 3 "   y = " 3 5 1 6 " / > < a : p t   x = " 4 2 9 0 6 7 6 "   y = " 1 0 6 8 2 " / > < / a : c u b i c B e z T o > < a : l n T o > < a : p t   x = " 4 2 1 2 7 0 0 "   y = " 1 0 6 8 2 " / > < / a : l n T o > < a : c u b i c B e z T o > < a : p t   x = " 4 2 2 3 9 9 3 "   y = " 3 5 1 6 " / > < a : p t   x = " 4 2 3 7 4 3 1 "   y = " 0 " / > < a : p t   x = " 4 2 5 1 6 8 8 "   y = " 0 " / > < / a : c u b i c B e z T o > < a : c l o s e / > < a : m o v e T o > < a : p t   x = " 3 4 0 9 1 4 8 "   y = " 0 " / > < / a : m o v e T o > < a : c u b i c B e z T o > < a : p t   x = " 3 4 2 3 4 0 6 "   y = " 0 " / > < a : p t   x = " 3 4 3 6 8 4 3 "   y = " 3 5 1 6 " / > < a : p t   x = " 3 4 4 8 1 3 6 "   y = " 1 0 6 8 2 " / > < / a : c u b i c B e z T o > < a : l n T o > < a : p t   x = " 3 3 7 0 1 6 0 "   y = " 1 0 6 8 2 " / > < / a : l n T o > < a : c u b i c B e z T o > < a : p t   x = " 3 3 8 1 4 5 3 "   y = " 3 5 1 6 " / > < a : p t   x = " 3 3 9 4 8 9 0 "   y = " 0 " / > < a : p t   x = " 3 4 0 9 1 4 8 "   y = " 0 " / > < / a : c u b i c B e z T o > < a : c l o s e / > < a : m o v e T o > < a : p t   x = " 2 5 6 6 6 0 8 "   y = " 0 " / > < / a : m o v e T o > < a : c u b i c B e z T o > < a : p t   x = " 2 5 8 0 8 6 6 "   y = " 0 " / > < a : p t   x = " 2 5 9 4 3 0 3 "   y = " 3 5 1 6 " / > < a : p t   x = " 2 6 0 5 5 9 6 "   y = " 1 0 6 8 2 " / > < / a : c u b i c B e z T o > < a : l n T o > < a : p t   x = " 2 5 2 7 6 2 0 "   y = " 1 0 6 8 2 " / > < / a : l n T o > < a : c u b i c B e z T o > < a : p t   x = " 2 5 3 8 9 1 3 "   y = " 3 5 1 6 " / > < a : p t   x = " 2 5 5 2 3 5 0 "   y = " 0 " / > < a : p t   x = " 2 5 6 6 6 0 8 "   y = " 0 " / > < / a : c u b i c B e z T o > < a : c l o s e / > < a : m o v e T o > < a : p t   x = " 1 7 2 4 0 6 8 "   y = " 0 " / > < / a : m o v e T o > < a : c u b i c B e z T o > < a : p t   x = " 1 7 3 8 3 2 6 "   y = " 0 " / > < a : p t   x = " 1 7 5 1 7 6 3 "   y = " 3 5 1 6 " / > < a : p t   x = " 1 7 6 3 0 5 6 "   y = " 1 0 6 8 2 " / > < / a : c u b i c B e z T o > < a : l n T o > < a : p t   x = " 1 6 8 5 0 8 0 "   y = " 1 0 6 8 2 " / > < / a : l n T o > < a : c u b i c B e z T o > < a : p t   x = " 1 6 9 6 3 7 3 "   y = " 3 5 1 6 " / > < a : p t   x = " 1 7 0 9 8 1 0 "   y = " 0 " / > < a : p t   x = " 1 7 2 4 0 6 8 "   y = " 0 " / > < / a : c u b i c B e z T o > < a : c l o s e / > < a : m o v e T o > < a : p t   x = " 8 8 1 5 2 8 "   y = " 0 " / > < / a : m o v e T o > < a : c u b i c B e z T o > < a : p t   x = " 8 9 5 7 8 6 "   y = " 0 " / > < a : p t   x = " 9 0 9 2 2 3 "   y = " 3 5 1 6 " / > < a : p t   x = " 9 2 0 5 1 6 "   y = " 1 0 6 8 2 " / > < / a : c u b i c B e z T o > < a : l n T o > < a : p t   x = " 8 4 2 5 4 0 "   y = " 1 0 6 8 2 " / > < / a : l n T o > < a : c u b i c B e z T o > < a : p t   x = " 8 5 3 8 3 3 "   y = " 3 5 1 6 " / > < a : p t   x = " 8 6 7 2 7 0 "   y = " 0 " / > < a : p t   x = " 8 8 1 5 2 8 "   y = " 0 " / > < / a : c u b i c B e z T o > < a : c l o s e / > < a : m o v e T o > < a : p t   x = " 3 8 9 8 8 "   y = " 0 " / > < / a : m o v e T o > < a : c u b i c B e z T o > < a : p t   x = " 5 3 2 4 6 "   y = " 0 " / > < a : p t   x = " 6 6 6 8 3 "   y = " 3 5 1 6 " / > < a : p t   x = " 7 7 9 7 6 "   y = " 1 0 6 8 2 " / > < / a : c u b i c B e z T o > < a : l n T o > < a : p t   x = " 0 "   y = " 1 0 6 8 2 " / > < / a : l n T o > < a : c u b i c B e z T o > < a : p t   x = " 1 1 2 9 3 "   y = " 3 5 1 6 " / > < a : p t   x = " 2 4 7 3 0 "   y = " 0 " / > < a : p t   x = " 3 8 9 8 8 "   y = " 0 " / > < / a : c u b i c B e z T o > < a : c l o s e / > < / a : p a t h > < / a : p a t h L s t > < / a : c u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4 9 "   n a m e = " T i t l e   1 " > < a : e x t L s t > < a : e x t   u r i = " { B F 5 F B 5 2 0 - E A 6 F - 4 5 8 3 - B E 2 A - 8 1 F 9 1 3 2 2 E 9 7 A } " > < a 1 6 : c r e a t i o n I d   x m l n s : a 1 6 = " h t t p : / / s c h e m a s . m i c r o s o f t . c o m / o f f i c e / d r a w i n g / 2 0 1 0 / m a i n "   i d = " { 8 1 6 7 D 2 9 B - 4 5 7 B - 4 4 6 9 - A 7 7 B - 2 7 4 B 8 8 9 1 E 1 C 9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4 5 7 2 0 0 "   y = " 4 9 6 0 1 3 6 " / > < a : e x t   c x = " 7 7 7 2 4 0 0 "   c y = " 1 4 6 3 0 4 0 " / > < / a : x f r m > < a : p r s t G e o m   p r s t = " r e c t " > < a : a v L s t / > < / a : p r s t G e o m > < / p : s p P r > < p : t x B o d y > < a : b o d y P r   a n c h o r = " c t r "   r t l C o l = " 0 "   v e r t = " h o r z " > < a : n o r m A u t o f i t / > < / a : b o d y P r > < a : l s t S t y l e > < a : l v l 1 p P r   a l g n = " r "   l v l = " 0 " > < a : d e f R P r   b a s e l i n e = " 0 "   d i r t y = " 0 "   l a n g = " e n - U S "   s p c = " 2 0 0 "   s z = " 5 0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4 5 0 "   n a m e = " S u b t i t l e   2 " > < a : e x t L s t > < a : e x t   u r i = " { 4 5 F E C F F B - E D 7 7 - 4 4 E 3 - 8 E F 1 - A 3 C 7 D 9 E 8 C E E 6 } " > < a 1 6 : c r e a t i o n I d   x m l n s : a 1 6 = " h t t p : / / s c h e m a s . m i c r o s o f t . c o m / o f f i c e / d r a w i n g / 2 0 1 0 / m a i n "   i d = " { 6 2 8 4 2 4 9 3 - E 6 C 4 - 4 2 A 9 - 9 5 D 4 - C 0 A A 3 4 A 8 E 7 B D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8 6 1 0 6 0 0 "   y = " 4 9 6 0 1 3 6 " / > < a : e x t   c x = " 3 2 0 0 4 0 0 "   c y = " 1 4 6 3 0 4 0 " / > < / a : x f r m > < a : p r s t G e o m   p r s t = " r e c t " > < a : a v L s t / > < / a : p r s t G e o m > < / p : s p P r > < p : t x B o d y > < a : b o d y P r   a n c h o r = " c t r "   l I n s = " 9 1 4 4 0 "   r I n s = " 9 1 4 4 0 "   r t l C o l = " 0 "   v e r t = " h o r z " > < a : n o r m A u t o f i t / > < / a : b o d y P r > < a : l s t S t y l e > < a : l v l 1 p P r   a l g n = " l "   i n d e n t = " 0 "   l v l = " 0 "   m a r L = " 0 " > < a : l n S p c > < a : s p c P c t   v a l = " 1 0 0 0 0 0 " / > < / a : l n S p c > < a : s p c B e f > < a : s p c P t s   v a l = " 0 " / > < / a : s p c B e f > < a : b u N o n e / > < a : d e f R P r   d i r t y = " 0 "   l a n g = " e n - U S "   s z = " 1 8 0 0 " > < a : s o l i d F i l l > < a : s c h e m e C l r   v a l = " t x 1 " > < a : l u m M o d   v a l = " 9 5 0 0 0 " / > < a : l u m O f f   v a l = " 5 0 0 0 " / > < / a : s c h e m e C l r > < / a : s o l i d F i l l > < / a : d e f R P r > < / a : l v l 1 p P r > < a : l v l 2 p P r   a l g n = " c t r "   i n d e n t = " 0 "   l v l = " 1 "   m a r L = " 4 5 7 2 0 0 " > < a : b u N o n e / > < a : d e f R P r   d i r t y = " 0 "   l a n g = " e n - U S "   s z = " 1 8 0 0 " / > < / a : l v l 2 p P r > < a : l v l 3 p P r   a l g n = " c t r "   i n d e n t = " 0 "   l v l = " 2 "   m a r L = " 9 1 4 4 0 0 " > < a : b u N o n e / > < a : d e f R P r   d i r t y = " 0 "   l a n g = " e n - U S "   s z = " 1 8 0 0 " / > < / a : l v l 3 p P r > < a : l v l 4 p P r   a l g n = " c t r "   i n d e n t = " 0 "   l v l = " 3 "   m a r L = " 1 3 7 1 6 0 0 " > < a : b u N o n e / > < a : d e f R P r   d i r t y = " 0 "   l a n g = " e n - U S "   s z = " 1 8 0 0 " / > < / a : l v l 4 p P r > < a : l v l 5 p P r   a l g n = " c t r "   i n d e n t = " 0 "   l v l = " 4 "   m a r L = " 1 8 2 8 8 0 0 " > < a : b u N o n e / > < a : d e f R P r   d i r t y = " 0 "   l a n g = " e n - U S "   s z = " 1 8 0 0 " / > < / a : l v l 5 p P r > < a : l v l 6 p P r   a l g n = " c t r "   i n d e n t = " 0 "   l v l = " 5 "   m a r L = " 2 2 8 6 0 0 0 " > < a : b u N o n e / > < a : d e f R P r   d i r t y = " 0 "   l a n g = " e n - U S "   s z = " 1 8 0 0 " / > < / a : l v l 6 p P r > < a : l v l 7 p P r   a l g n = " c t r "   i n d e n t = " 0 "   l v l = " 6 "   m a r L = " 2 7 4 3 2 0 0 " > < a : b u N o n e / > < a : d e f R P r   d i r t y = " 0 "   l a n g = " e n - U S "   s z = " 1 8 0 0 " / > < / a : l v l 7 p P r > < a : l v l 8 p P r   a l g n = " c t r "   i n d e n t = " 0 "   l v l = " 7 "   m a r L = " 3 2 0 0 4 0 0 " > < a : b u N o n e / > < a : d e f R P r   d i r t y = " 0 "   l a n g = " e n - U S "   s z = " 1 8 0 0 " / > < / a : l v l 8 p P r > < a : l v l 9 p P r   a l g n = " c t r "   i n d e n t = " 0 "   l v l = " 8 "   m a r L = " 3 6 5 7 6 0 0 " > < a : b u N o n e / > < a : d e f R P r   d i r t y = " 0 "   l a n g = " e n - U S "   s z = " 1 8 0 0 " / > < / a : l v l 9 p P r > < / a : l s t S t y l e > < a : p > < a : p P r / > < a : r > < a : r P r   d i r t y = " 0 "   l a n g = " e n - U S " / > < a : t > C l i c k   t o   e d i t   M a s t e r   s u b t i t l e   s t y l e < / a : t > < / a : r > < a : e n d P a r a R P r   d i r t y = " 0 "   l a n g = " e n - U S " / > < / a : p > < / p : t x B o d y > < / p : s p > < p : s p > < p : n v S p P r > < p : c N v P r   i d = " 4 5 1 "   n a m e = " D a t e   P l a c e h o l d e r   3 " > < a : e x t L s t > < a : e x t   u r i = " { 6 0 0 D 6 A B 7 - 1 4 0 A - 4 8 D 9 - A 6 D 8 - 8 0 6 A 6 0 5 C F D 6 8 } " > < a 1 6 : c r e a t i o n I d   x m l n s : a 1 6 = " h t t p : / / s c h e m a s . m i c r o s o f t . c o m / o f f i c e / d r a w i n g / 2 0 1 0 / m a i n "   i d = " { F 4 B 3 9 F 1 0 - D A 1 B - 4 5 C 5 - B E 1 8 - 3 C A 3 8 1 D 3 7 8 F D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> < a : l v l 1 p P r   a l g n = " l "   l v l = " 0 " / > < / a : l s t S t y l e > < a : p > < a : p P r / > < a : f l d   i d = " { D A E 0 D 9 1 B - C 1 C 6 - 4 7 7 0 - 8 B 6 9 - 4 2 A F E E 2 0 D 0 8 2 } "   t y p e = " d a t e t i m e 1 " > < a : t > 2 / 1 7 / 2 0 2 1 < / a : t > < / a : f l d > < a : e n d P a r a R P r   d i r t y = " 0 "   l a n g = " e n - U S " / > < / a : p > < / p : t x B o d y > < / p : s p > < p : s p > < p : n v S p P r > < p : c N v P r   i d = " 4 5 2 "   n a m e = " F o o t e r   P l a c e h o l d e r   4 " > < a : e x t L s t > < a : e x t   u r i = " { 5 E 0 9 F D F 7 - 3 C 1 5 - 4 7 D 8 - 9 2 3 B - 3 6 7 E 0 E 1 A E 6 A A } " > < a 1 6 : c r e a t i o n I d   x m l n s : a 1 6 = " h t t p : / / s c h e m a s . m i c r o s o f t . c o m / o f f i c e / d r a w i n g / 2 0 1 0 / m a i n "   i d = " { A 9 F 1 F B A 1 - 0 3 5 E - 4 5 1 B - A 4 0 3 - 9 0 4 E 3 1 C E 5 8 C C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5 3 "   n a m e = " S l i d e   N u m b e r   P l a c e h o l d e r   5 " > < a : e x t L s t > < a : e x t   u r i = " { 9 D 2 2 F C 7 8 - C 9 F E - 4 7 D 8 - B 5 3 1 - 9 3 D E A 2 9 3 C 1 0 A } " > < a 1 6 : c r e a t i o n I d   x m l n s : a 1 6 = " h t t p : / / s c h e m a s . m i c r o s o f t . c o m / o f f i c e / d r a w i n g / 2 0 1 0 / m a i n "   i d = " { 6 4 0 6 E 6 3 1 - 8 D 2 7 - 4 1 2 A - 8 4 D 9 - 7 D 4 A 5 B 0 1 D 7 0 4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2 D B D 8 8 C 5 - 9 3 1 6 - 4 9 3 1 - 8 8 A 5 - 5 0 E C 2 8 8 A D F E 1 } "   t y p e = " s l i d e n u m " / > < a : e n d P a r a R P r   d i r t y = " 0 "   l a n g = " e n - U S " / > < / a : p > < / p : t x B o d y > < / p : s p > < p : c x n S p > < p : n v C x n S p P r > < p : c N v P r   i d = " 4 5 4 "   n a m e = " S t r a i g h t   C o n n e c t o r   7 " > < a : e x t L s t > < a : e x t   u r i = " { 1 F 4 E 0 6 C 0 - 4 8 1 1 - 4 2 D 4 - A 2 E 8 - 3 3 D 8 4 0 B A 9 4 8 1 } " > < a 1 6 : c r e a t i o n I d   x m l n s : a 1 6 = " h t t p : / / s c h e m a s . m i c r o s o f t . c o m / o f f i c e / d r a w i n g / 2 0 1 0 / m a i n "   i d = " { 3 A B E C F A F - 2 3 2 5 - 4 5 A 6 - A A A A - B B 4 9 8 7 6 1 A 5 1 A } " / > < / a : e x t > < / a : e x t L s t > < / p : c N v P r > < p : c N v C x n S p P r / > < p : n v P r / > < / p : n v C x n S p P r > < p : s p P r > < a : x f r m   f l i p V = " t r u e "   r o t = " 0 " > < a : o f f   x = " 8 3 8 6 8 4 1 "   y = " 5 2 6 4 1 0 6 " / > < a : e x t   c x = " 0 "   c y = " 9 1 4 4 0 0 " / > < / a : x f r m > < a : p r s t G e o m   p r s t = " l i n e " > < a : a v L s t / > < / a : p r s t G e o m > < a : l n   w = " 1 9 0 5 0 " > < a : s o l i d F i l l > < a : s c h e m e C l r   v a l = " a c c e n t 3 " / > < / a : s o l i d F i l l > < / a : l n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/ p : s p T r e e > < p : e x t L s t > < p : e x t   u r i = " { 5 9 F 8 8 C C 6 - B 8 B 6 - 4 E 2 1 - 9 1 4 A - F E 2 2 5 F 2 C 9 F 7 0 } " > < p 1 4 : c r e a t i o n I d   x m l n s : p 1 4 = " h t t p : / / s c h e m a s . m i c r o s o f t . c o m / o f f i c e / p o w e r p o i n t / 2 0 1 0 / m a i n "   v a l = " 1 6 1 3 5 7 4 9 0 7 0 2 9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v e r t T x " > < p : c S l d   n a m e = " T i t l e   a n d   V e r t i c a l   T e x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C D 8 C 4 1 8 C - F 5 B 9 - 4 1 4 7 - 9 C 3 1 - A 1 1 7 1 F E 1 A 7 6 D } " > < a 1 6 : c r e a t i o n I d   x m l n s : a 1 6 = " h t t p : / / s c h e m a s . m i c r o s o f t . c o m / o f f i c e / d r a w i n g / 2 0 1 0 / m a i n "   i d = " { C E 0 F 9 D 9 3 - C 7 4 0 - 4 6 3 5 - B 3 8 3 - 8 B F 8 8 F D F 8 5 F 3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V e r t i c a l   T e x t   P l a c e h o l d e r   2 " > < a : e x t L s t > < a : e x t   u r i = " { 4 6 C A 1 A A 5 - C 9 7 D - 4 6 5 B - A 2 2 F - A 6 1 2 B F 2 4 B 4 A 7 } " > < a 1 6 : c r e a t i o n I d   x m l n s : a 1 6 = " h t t p : / / s c h e m a s . m i c r o s o f t . c o m / o f f i c e / d r a w i n g / 2 0 1 0 / m a i n "   i d = " { 5 A D 9 D 9 2 4 - 6 7 C D - 4 7 3 8 - 8 3 A 4 - 2 4 6 7 2 3 2 2 2 D C 6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p r s t G e o m   p r s t = " r e c t " > < a : a v L s t / > < / a : p r s t G e o m > < / p : s p P r > < p : t x B o d y > < a : b o d y P r   r t l C o l = " 0 "   v e r t = " h o r z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C E 8 0 1 7 7 9 - 5 0 A 8 - 4 6 3 4 - 8 B 3 2 - 6 B A 1 1 7 0 6 5 A 4 5 } " > < a 1 6 : c r e a t i o n I d   x m l n s : a 1 6 = " h t t p : / / s c h e m a s . m i c r o s o f t . c o m / o f f i c e / d r a w i n g / 2 0 1 0 / m a i n "   i d = " { F 6 0 3 C 7 3 C - 1 C 1 0 - 4 E 1 F - A B A B - 9 0 0 6 4 3 4 9 5 0 8 6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C C D A 1 4 9 3 - B F F 6 - 4 C 6 6 - B 4 1 8 - E 6 1 7 E F 5 5 D B A 3 } "   t y p e = " d a t e t i m e 1 " > < a : t > 2 / 1 7 / 2 0 2 1 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A 5 C C 1 5 3 C - C 4 E 9 - 4 C 6 B - 9 4 1 6 - 9 5 E 2 7 F 6 7 F 0 E E } " > < a 1 6 : c r e a t i o n I d   x m l n s : a 1 6 = " h t t p : / / s c h e m a s . m i c r o s o f t . c o m / o f f i c e / d r a w i n g / 2 0 1 0 / m a i n "   i d = " { 1 1 5 5 7 6 B 3 - 6 D A 2 - 4 5 0 B - 9 2 E D - B 4 7 F 5 0 2 1 C 8 7 7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D 0 F D 8 3 5 1 - D 9 5 D - 4 3 B D - 9 1 E 5 - 7 A 4 E 3 D 8 B A 8 7 7 } " > < a 1 6 : c r e a t i o n I d   x m l n s : a 1 6 = " h t t p : / / s c h e m a s . m i c r o s o f t . c o m / o f f i c e / d r a w i n g / 2 0 1 0 / m a i n "   i d = " { F 2 6 0 C 0 E E - C 9 8 E - 4 0 8 B - A 0 0 B - 9 8 D 5 D C F E F 3 1 A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5 0 D 8 8 F A 8 - C 3 1 7 - 4 8 5 6 - 9 9 B 9 - 7 2 0 D E A 3 C D B B E } "   t y p e = " s l i d e n u m " / > < a : e n d P a r a R P r   d i r t y = " 0 "   l a n g = " e n - U S " / > < / a : p > < / p : t x B o d y > < / p : s p > < / p : s p T r e e > < p : e x t L s t > < p : e x t   u r i = " { 0 2 A 3 3 4 9 A - 7 8 E 3 - 4 3 8 4 - 8 8 D 2 - B C 0 F 0 8 3 0 C E F C } " > < p 1 4 : c r e a t i o n I d   x m l n s : p 1 4 = " h t t p : / / s c h e m a s . m i c r o s o f t . c o m / o f f i c e / p o w e r p o i n t / 2 0 1 0 / m a i n "   v a l = " 1 6 1 3 5 7 4 9 0 8 0 1 3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v e r t T i t l e A n d T x " > < p : c S l d   n a m e = " V e r t i c a l   T i t l e   a n d   T e x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V e r t i c a l   T i t l e   1 " > < a : e x t L s t > < a : e x t   u r i = " { 0 F 2 F 1 3 D 1 - 5 D E 9 - 4 6 3 2 - 9 7 5 3 - A E 7 1 2 9 5 A 9 4 2 7 } " > < a 1 6 : c r e a t i o n I d   x m l n s : a 1 6 = " h t t p : / / s c h e m a s . m i c r o s o f t . c o m / o f f i c e / d r a w i n g / 2 0 1 0 / m a i n "   i d = " { 7 5 C 8 5 B 3 2 - F F F E - 4 0 3 4 - B 6 4 4 - D F 5 0 7 7 D 2 2 0 F 9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8 7 2 4 9 0 0 "   y = " 7 6 2 0 0 0 " / > < a : e x t   c x = " 2 6 2 8 9 0 0 "   c y = " 5 4 1 0 2 0 0 " / > < / a : x f r m > < a : p r s t G e o m   p r s t = " r e c t " > < a : a v L s t / > < / a : p r s t G e o m > < / p : s p P r > < p : t x B o d y > < a : b o d y P r   b I n s = " 9 1 4 4 0 "   l I n s = " 4 5 7 2 0 "   r I n s = " 4 5 7 2 0 "   r t l C o l = " 0 "   t I n s = " 9 1 4 4 0 "   v e r t = " h o r z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V e r t i c a l   T e x t   P l a c e h o l d e r   2 " > < a : e x t L s t > < a : e x t   u r i = " { 3 6 4 0 3 0 A 3 - B 0 4 8 - 4 3 D F - 9 0 F A - 5 F D D 0 2 6 1 2 5 2 A } " > < a 1 6 : c r e a t i o n I d   x m l n s : a 1 6 = " h t t p : / / s c h e m a s . m i c r o s o f t . c o m / o f f i c e / d r a w i n g / 2 0 1 0 / m a i n "   i d = " { 4 7 8 4 7 7 9 6 - B E 8 7 - 4 A 1 D - 8 6 7 B - 1 8 5 3 B 1 6 6 2 B B D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9 9 0 6 0 0 "   y = " 7 6 2 0 0 0 " / > < a : e x t   c x = " 7 5 8 1 9 0 0 "   c y = " 5 4 1 0 2 0 0 " / > < / a : x f r m > < a : p r s t G e o m   p r s t = " r e c t " > < a : a v L s t / > < / a : p r s t G e o m > < / p : s p P r > < p : t x B o d y > < a : b o d y P r   r t l C o l = " 0 "   v e r t = " h o r z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1 3 C 1 2 C D 1 - F 9 1 6 - 4 F 9 B - B 6 6 0 - 4 8 D B 1 B D 0 D F E 2 } " > < a 1 6 : c r e a t i o n I d   x m l n s : a 1 6 = " h t t p : / / s c h e m a s . m i c r o s o f t . c o m / o f f i c e / d r a w i n g / 2 0 1 0 / m a i n "   i d = " { 2 C 4 D 4 A 8 A - 5 F 5 6 - 4 5 D 7 - A B E 6 - 6 A 2 0 2 6 4 6 3 6 D 2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E 8 C 0 5 7 D 5 - 3 6 5 3 - 4 8 5 8 - B 9 1 B - 4 7 3 8 5 6 2 1 E 7 0 E } "   t y p e = " d a t e t i m e 1 " > < a : t > 2 / 1 7 / 2 0 2 1 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7 A 9 2 C A F 3 - 9 A 4 6 - 4 4 B 1 - B 1 2 6 - 9 4 5 9 8 1 0 E 0 F 0 C } " > < a 1 6 : c r e a t i o n I d   x m l n s : a 1 6 = " h t t p : / / s c h e m a s . m i c r o s o f t . c o m / o f f i c e / d r a w i n g / 2 0 1 0 / m a i n "   i d = " { D 3 2 9 2 5 E C - D 4 7 3 - 4 4 7 2 - A 5 2 D - A 6 5 D 4 B 7 7 A E B 3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2 2 B 9 C A 2 8 - A B F 1 - 4 5 B F - 9 5 0 8 - F 8 1 F 9 D E 8 3 B 9 6 } " > < a 1 6 : c r e a t i o n I d   x m l n s : a 1 6 = " h t t p : / / s c h e m a s . m i c r o s o f t . c o m / o f f i c e / d r a w i n g / 2 0 1 0 / m a i n "   i d = " { 7 A 8 2 9 C D 5 - 3 D D 6 - 4 3 2 E - A 1 A 9 - 0 4 5 6 7 B 4 2 7 0 D E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6 7 8 A F D 9 5 - 9 3 2 3 - 4 9 B B - 9 8 E F - 1 1 7 F E F B 2 F F 6 C } "   t y p e = " s l i d e n u m " / > < a : e n d P a r a R P r   d i r t y = " 0 "   l a n g = " e n - U S " / > < / a : p > < / p : t x B o d y > < / p : s p > < p : c x n S p > < p : n v C x n S p P r > < p : c N v P r   i d = " 7 "   n a m e = " S t r a i g h t   C o n n e c t o r   6 " > < a : e x t L s t > < a : e x t   u r i = " { 9 D 2 9 C 0 D 4 - 6 4 8 4 - 4 5 2 C - 8 4 F 3 - C 8 C 4 B E 0 F 6 7 F 1 } " > < a 1 6 : c r e a t i o n I d   x m l n s : a 1 6 = " h t t p : / / s c h e m a s . m i c r o s o f t . c o m / o f f i c e / d r a w i n g / 2 0 1 0 / m a i n "   i d = " { F 7 A F 4 E 1 C - 8 D B 2 - 4 2 C E - 8 A A F - 3 4 9 B 7 F 5 C 1 6 2 C } " / > < / a : e x t > < / a : e x t L s t > < / p : c N v P r > < p : c N v C x n S p P r / > < p : n v P r / > < / p : n v C x n S p P r > < p : s p P r > < a : x f r m   f l i p V = " t r u e "   r o t = " 5 4 0 0 0 0 0 " > < a : o f f   x = " 1 0 0 5 8 4 0 0 "   y = " 5 9 2 6 3 " / > < a : e x t   c x = " 0 "   c y = " 9 1 4 4 0 0 " / > < / a : x f r m > < a : p r s t G e o m   p r s t = " l i n e " > < a : a v L s t / > < / a : p r s t G e o m > < a : l n   w = " 1 9 0 5 0 " > < a : s o l i d F i l l > < a : s c h e m e C l r   v a l = " a c c e n t 3 " / > < / a : s o l i d F i l l > < / a : l n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/ p : s p T r e e > < p : e x t L s t > < p : e x t   u r i = " { 2 B 6 6 4 4 F 6 - A D 9 C - 4 6 8 4 - A C E 4 - B 3 F 6 1 8 C A 9 9 5 4 } " > < p 1 4 : c r e a t i o n I d   x m l n s : p 1 4 = " h t t p : / / s c h e m a s . m i c r o s o f t . c o m / o f f i c e / p o w e r p o i n t / 2 0 1 0 / m a i n "   v a l = " 1 6 1 3 5 7 4 9 0 8 0 1 6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" > < p : c S l d   n a m e = " T i t l e   a n d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1 0 C B D D 4 9 - B 4 E 2 - 4 F 7 4 - 8 5 4 C - B 1 B 1 6 A 4 E E 9 A F } " > < a 1 6 : c r e a t i o n I d   x m l n s : a 1 6 = " h t t p : / / s c h e m a s . m i c r o s o f t . c o m / o f f i c e / d r a w i n g / 2 0 1 0 / m a i n "   i d = " { 4 5 B 9 7 5 E D - 7 6 A E - 4 C C 8 - B D F D - C 4 0 A 4 3 2 6 7 4 C 1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0 0 A 4 5 2 4 7 - 4 B 4 A - 4 5 6 9 - B 2 9 F - 9 7 9 1 C 8 0 0 4 2 F F } " > < a 1 6 : c r e a t i o n I d   x m l n s : a 1 6 = " h t t p : / / s c h e m a s . m i c r o s o f t . c o m / o f f i c e / d r a w i n g / 2 0 1 0 / m a i n "   i d = " { 6 F 4 B 2 9 A 7 - 8 B C 5 - 4 7 0 E - 8 8 3 3 - 6 A 6 9 E C 2 7 B 6 4 0 } " / > < / a : e x t > < / a : e x t L s t > < / p : c N v P r > < p : c N v S p P r > < a : s p L o c k s   n o G r p = " t r u e " / > < / p : c N v S p P r > < p : n v P r > < p : p h   i d x = " 1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3 5 E E 5 B A 0 - 6 5 F C - 4 3 5 6 - B 4 9 4 - E F 2 2 F F 2 5 3 8 E B } " > < a 1 6 : c r e a t i o n I d   x m l n s : a 1 6 = " h t t p : / / s c h e m a s . m i c r o s o f t . c o m / o f f i c e / d r a w i n g / 2 0 1 0 / m a i n "   i d = " { C D 5 1 C D 3 2 - A 3 D 9 - 4 3 F 0 - A 7 E 8 - E 2 F 0 A C D D 2 4 F 3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F 3 F B E 9 9 2 - E 2 8 6 - 4 2 3 F - A 9 D 6 - 9 1 5 4 C 5 A D 5 1 F B } "   t y p e = " d a t e t i m e 1 " > < a : t > 2 / 1 7 / 2 0 2 1 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5 E 9 7 E 2 8 3 - D 3 6 2 - 4 2 2 0 - 8 3 C A - C 9 0 C 1 2 5 7 3 0 B 4 } " > < a 1 6 : c r e a t i o n I d   x m l n s : a 1 6 = " h t t p : / / s c h e m a s . m i c r o s o f t . c o m / o f f i c e / d r a w i n g / 2 0 1 0 / m a i n "   i d = " { 8 1 5 D 4 5 C E - F 1 1 A - 4 F 5 9 - 8 C A B - 8 C 7 2 D 4 8 1 3 2 6 4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1 B 6 7 4 A 9 8 - E C F C - 4 0 7 0 - A E B B - 9 5 5 1 2 A 3 8 0 F 9 D } " > < a 1 6 : c r e a t i o n I d   x m l n s : a 1 6 = " h t t p : / / s c h e m a s . m i c r o s o f t . c o m / o f f i c e / d r a w i n g / 2 0 1 0 / m a i n "   i d = " { 2 6 E 0 2 3 F A - E 7 5 3 - 4 3 4 0 - B 6 1 1 - 8 0 6 E 6 6 8 E C 0 0 1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2 5 7 9 4 3 D C - E 0 F 7 - 4 5 3 D - B C D 0 - 3 5 6 4 1 8 A D 6 0 A 9 } "   t y p e = " s l i d e n u m " / > < a : e n d P a r a R P r   d i r t y = " 0 "   l a n g = " e n - U S " / > < / a : p > < / p : t x B o d y > < / p : s p > < / p : s p T r e e > < p : e x t L s t > < p : e x t   u r i = " { 4 6 3 2 5 7 F 8 - 6 B 0 4 - 4 5 B B - B D 3 4 - B E 2 8 A E 7 8 4 6 4 9 } " > < p 1 4 : c r e a t i o n I d   x m l n s : p 1 4 = " h t t p : / / s c h e m a s . m i c r o s o f t . c o m / o f f i c e / p o w e r p o i n t / 2 0 1 0 / m a i n "   v a l = " 1 6 1 3 5 7 4 9 0 7 4 6 9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s e c H e a d " > < p : c S l d   n a m e = " S e c t i o n   H e a d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g r p S p > < p : n v G r p S p P r > < p : c N v P r   i d = " 2 "   n a m e = " G r o u p   5 2 5 " > < a : e x t L s t > < a : e x t   u r i = " { 5 D 6 8 6 2 D 0 - 1 1 C 3 - 4 6 B 3 - 9 2 C 0 - 2 2 E D C C 1 E 8 1 1 5 } " > < a 1 6 : c r e a t i o n I d   x m l n s : a 1 6 = " h t t p : / / s c h e m a s . m i c r o s o f t . c o m / o f f i c e / d r a w i n g / 2 0 1 0 / m a i n "   i d = " { 3 B E 0 8 E 7 D - 2 0 5 6 - 4 9 C E - B 8 B C - C A A D 1 2 4 B D B 3 0 } " / > < / a : e x t > < / a : e x t L s t > < / p : c N v P r > < p : c N v G r p S p P r / > < p : n v P r / > < / p : n v G r p S p P r > < p : g r p S p P r > < a : x f r m   r o t = " 0 " > < a : o f f   x = " 0 "   y = " 4 2 0 2 5 6 " / > < a : e x t   c x = " 1 2 1 8 8 9 5 2 "   c y = " 3 7 9 5 4 9 6 " / > < a : c h O f f   x = " 0 "   y = " 4 2 0 2 5 6 " / > < a : c h E x t   c x = " 1 2 1 8 8 9 5 2 "   c y = " 3 7 9 5 4 9 6 " / > < / a : x f r m > < / p : g r p S p P r > < p : c x n S p > < p : n v C x n S p P r > < p : c N v P r   i d = " 3 "   n a m e = " S t r a i g h t   C o n n e c t o r   5 2 6 " > < a : e x t L s t > < a : e x t   u r i = " { F E E 4 3 E B 6 - C 2 9 6 - 4 4 F 8 - 8 2 D 2 - 2 9 9 9 0 A 0 3 6 6 0 9 } " > < a 1 6 : c r e a t i o n I d   x m l n s : a 1 6 = " h t t p : / / s c h e m a s . m i c r o s o f t . c o m / o f f i c e / d r a w i n g / 2 0 1 0 / m a i n "   i d = " { 3 5 9 1 C C 1 C - F 5 1 3 - 4 4 B 0 - A 2 F 5 - 0 9 4 5 4 4 C 3 2 7 F 3 } " / > < / a : e x t > < / a : e x t L s t > < / p : c N v P r > < p : c N v C x n S p P r / > < p : n v P r / > < / p : n v C x n S p P r > < p : s p P r > < a : x f r m   r o t = " 0 " > < a : o f f   x = " 0 "   y = " 4 2 1 5 7 5 3 " / > < a : e x t   c x = " 1 2 1 8 8 9 5 2 "   c y = " 0 " / > < / a : x f r m > < a : p r s t G e o m   p r s t = " l i n e " > < a : a v L s t / > < / a : p r s t G e o m > < a : l n   w = " 1 3 9 7 0 " > < a : s o l i d F i l l > < a : s c h e m e C l r   v a l = " a c c e n t 2 " > < a : l u m M o d   v a l = " 7 5 0 0 0 " / > < / a : s c h e m e C l r > < / a : s o l i d F i l l > < / a : l n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c x n S p > < p : n v C x n S p P r > < p : c N v P r   i d = " 4 "   n a m e = " S t r a i g h t   C o n n e c t o r   5 2 7 " > < a : e x t L s t > < a : e x t   u r i = " { C 9 E 9 1 2 F 7 - 2 4 1 0 - 4 C B F - 9 4 3 9 - F D A E B B 3 C 1 2 1 9 } " > < a 1 6 : c r e a t i o n I d   x m l n s : a 1 6 = " h t t p : / / s c h e m a s . m i c r o s o f t . c o m / o f f i c e / d r a w i n g / 2 0 1 0 / m a i n "   i d = " { 1 7 F 8 7 C 4 8 - E D A 8 - 4 A 4 D - 9 3 B 4 - F 0 B 0 4 6 7 0 3 2 8 5 } " / > < / a : e x t > < / a : e x t L s t > < / p : c N v P r > < p : c N v C x n S p P r / > < p : n v P r / > < / p : n v C x n S p P r > < p : s p P r > < a : x f r m   r o t = " 0 " > < a : o f f   x = " 0 "   y = " 3 7 9 4 0 3 1 " / > < a : e x t   c x = " 1 2 1 8 8 9 5 2 "   c y = " 0 " / > < / a : x f r m > < a : p r s t G e o m   p r s t = " l i n e " > < a : a v L s t / > < / a : p r s t G e o m > < a : l n   w = " 1 3 9 7 0 " > < a : s o l i d F i l l > < a : s c h e m e C l r   v a l = " a c c e n t 2 " > < a : l u m M o d   v a l = " 7 5 0 0 0 " / > < / a : s c h e m e C l r > < / a : s o l i d F i l l > < / a : l n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c x n S p > < p : n v C x n S p P r > < p : c N v P r   i d = " 5 "   n a m e = " S t r a i g h t   C o n n e c t o r   5 2 8 " > < a : e x t L s t > < a : e x t   u r i = " { 4 4 1 1 2 C B 3 - A 0 0 7 - 4 9 8 D - B 4 3 B - 9 3 E A 6 2 E D B D 8 8 } " > < a 1 6 : c r e a t i o n I d   x m l n s : a 1 6 = " h t t p : / / s c h e m a s . m i c r o s o f t . c o m / o f f i c e / d r a w i n g / 2 0 1 0 / m a i n "   i d = " { F C 2 6 D 9 4 5 - D 7 5 E - 4 2 A E - 8 E 1 E - F D 7 D 2 5 3 4 9 7 D D } " / > < / a : e x t > < / a : e x t L s t > < / p : c N v P r > < p : c N v C x n S p P r / > < p : n v P r / > < / p : n v C x n S p P r > < p : s p P r > < a : x f r m   r o t = " 0 " > < a : o f f   x = " 0 "   y = " 3 3 7 2 3 1 0 " / > < a : e x t   c x = " 1 2 1 8 8 9 5 2 "   c y = " 0 " / > < / a : x f r m > < a : p r s t G e o m   p r s t = " l i n e " > < a : a v L s t / > < / a : p r s t G e o m > < a : l n   w = " 1 3 9 7 0 " > < a : s o l i d F i l l > < a : s c h e m e C l r   v a l = " a c c e n t 2 " > < a : l u m M o d   v a l = " 7 5 0 0 0 " / > < / a : s c h e m e C l r > < / a : s o l i d F i l l > < / a : l n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c x n S p > < p : n v C x n S p P r > < p : c N v P r   i d = " 6 "   n a m e = " S t r a i g h t   C o n n e c t o r   5 2 9 " > < a : e x t L s t > < a : e x t   u r i = " { C C 6 2 6 C C 8 - C B 3 E - 4 C C 9 - B 7 2 0 - 2 0 4 4 E 9 5 E B E F 3 } " > < a 1 6 : c r e a t i o n I d   x m l n s : a 1 6 = " h t t p : / / s c h e m a s . m i c r o s o f t . c o m / o f f i c e / d r a w i n g / 2 0 1 0 / m a i n "   i d = " { E 6 1 8 4 2 0 6 - 6 1 0 0 - 4 F 9 4 - A A 1 1 - B C A 1 5 E 6 6 7 6 0 1 } " / > < / a : e x t > < / a : e x t L s t > < / p : c N v P r > < p : c N v C x n S p P r / > < p : n v P r / > < / p : n v C x n S p P r > < p : s p P r > < a : x f r m   r o t = " 0 " > < a : o f f   x = " 0 "   y = " 2 9 5 0 5 8 8 " / > < a : e x t   c x = " 1 2 1 8 8 9 5 2 "   c y = " 0 " / > < / a : x f r m > < a : p r s t G e o m   p r s t = " l i n e " > < a : a v L s t / > < / a : p r s t G e o m > < a : l n   w = " 1 3 9 7 0 " > < a : s o l i d F i l l > < a : s c h e m e C l r   v a l = " a c c e n t 2 " > < a : l u m M o d   v a l = " 7 5 0 0 0 " / > < / a : s c h e m e C l r > < / a : s o l i d F i l l > < / a : l n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c x n S p > < p : n v C x n S p P r > < p : c N v P r   i d = " 7 "   n a m e = " S t r a i g h t   C o n n e c t o r   5 3 0 " > < a : e x t L s t > < a : e x t   u r i = " { 3 4 8 D C 8 8 D - 4 4 5 A - 4 2 6 9 - 9 3 5 C - A 5 9 0 B A E E 7 3 B 6 } " > < a 1 6 : c r e a t i o n I d   x m l n s : a 1 6 = " h t t p : / / s c h e m a s . m i c r o s o f t . c o m / o f f i c e / d r a w i n g / 2 0 1 0 / m a i n "   i d = " { B 0 B C 6 7 1 7 - 3 F F C - 4 1 3 F - 9 D 2 4 - E 0 0 3 6 A 6 1 3 1 2 6 } " / > < / a : e x t > < / a : e x t L s t > < / p : c N v P r > < p : c N v C x n S p P r / > < p : n v P r / > < / p : n v C x n S p P r > < p : s p P r > < a : x f r m   r o t = " 0 " > < a : o f f   x = " 0 "   y = " 2 5 2 8 8 6 6 " / > < a : e x t   c x = " 1 2 1 8 8 9 5 2 "   c y = " 0 " / > < / a : x f r m > < a : p r s t G e o m   p r s t = " l i n e " > < a : a v L s t / > < / a : p r s t G e o m > < a : l n   w = " 1 3 9 7 0 " > < a : s o l i d F i l l > < a : s c h e m e C l r   v a l = " a c c e n t 2 " > < a : l u m M o d   v a l = " 7 5 0 0 0 " / > < / a : s c h e m e C l r > < / a : s o l i d F i l l > < / a : l n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c x n S p > < p : n v C x n S p P r > < p : c N v P r   i d = " 8 "   n a m e = " S t r a i g h t   C o n n e c t o r   5 3 1 " > < a : e x t L s t > < a : e x t   u r i = " { A E 4 F D 2 C A - D 7 8 B - 4 0 E 0 - 9 A 6 E - 3 0 9 A 4 6 B 6 6 F 0 D } " > < a 1 6 : c r e a t i o n I d   x m l n s : a 1 6 = " h t t p : / / s c h e m a s . m i c r o s o f t . c o m / o f f i c e / d r a w i n g / 2 0 1 0 / m a i n "   i d = " { F E 1 D 6 C 2 C - 8 5 F A - 4 6 C F - 9 D C 4 - 1 8 3 E 5 4 C 4 B 0 F 8 } " / > < / a : e x t > < / a : e x t L s t > < / p : c N v P r > < p : c N v C x n S p P r / > < p : n v P r / > < / p : n v C x n S p P r > < p : s p P r > < a : x f r m   r o t = " 0 " > < a : o f f   x = " 0 "   y = " 2 1 0 7 1 4 4 " / > < a : e x t   c x = " 1 2 1 8 8 9 5 2 "   c y = " 0 " / > < / a : x f r m > < a : p r s t G e o m   p r s t = " l i n e " > < a : a v L s t / > < / a : p r s t G e o m > < a : l n   w = " 1 3 9 7 0 " > < a : s o l i d F i l l > < a : s c h e m e C l r   v a l = " a c c e n t 2 " > < a : l u m M o d   v a l = " 7 5 0 0 0 " / > < / a : s c h e m e C l r > < / a : s o l i d F i l l > < / a : l n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c x n S p > < p : n v C x n S p P r > < p : c N v P r   i d = " 9 "   n a m e = " S t r a i g h t   C o n n e c t o r   5 3 2 " > < a : e x t L s t > < a : e x t   u r i = " { 4 D 3 5 C A D 6 - A 2 A 7 - 4 5 8 A - B 1 E B - 8 D 9 9 D D 0 0 8 4 A D } " > < a 1 6 : c r e a t i o n I d   x m l n s : a 1 6 = " h t t p : / / s c h e m a s . m i c r o s o f t . c o m / o f f i c e / d r a w i n g / 2 0 1 0 / m a i n "   i d = " { D 8 D 6 3 3 1 C - 0 7 0 7 - 4 9 2 4 - 8 4 2 C - B 4 4 8 9 0 3 3 7 F 7 0 } " / > < / a : e x t > < / a : e x t L s t > < / p : c N v P r > < p : c N v C x n S p P r / > < p : n v P r / > < / p : n v C x n S p P r > < p : s p P r > < a : x f r m   r o t = " 0 " > < a : o f f   x = " 0 "   y = " 1 6 8 5 4 2 2 " / > < a : e x t   c x = " 1 2 1 8 8 9 5 2 "   c y = " 0 " / > < / a : x f r m > < a : p r s t G e o m   p r s t = " l i n e " > < a : a v L s t / > < / a : p r s t G e o m > < a : l n   w = " 1 3 9 7 0 " > < a : s o l i d F i l l > < a : s c h e m e C l r   v a l = " a c c e n t 2 " > < a : l u m M o d   v a l = " 7 5 0 0 0 " / > < / a : s c h e m e C l r > < / a : s o l i d F i l l > < / a : l n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c x n S p > < p : n v C x n S p P r > < p : c N v P r   i d = " 1 0 "   n a m e = " S t r a i g h t   C o n n e c t o r   5 3 3 " > < a : e x t L s t > < a : e x t   u r i = " { E 7 0 3 C D 3 B - 9 D 0 B - 4 9 A B - B 9 3 1 - D D 7 8 D 5 D 1 1 2 1 C } " > < a 1 6 : c r e a t i o n I d   x m l n s : a 1 6 = " h t t p : / / s c h e m a s . m i c r o s o f t . c o m / o f f i c e / d r a w i n g / 2 0 1 0 / m a i n "   i d = " { 3 7 7 2 A 8 6 7 - 6 5 A E - 4 E E D - A 6 2 5 - 8 9 6 2 3 4 1 5 1 7 F C } " / > < / a : e x t > < / a : e x t L s t > < / p : c N v P r > < p : c N v C x n S p P r / > < p : n v P r / > < / p : n v C x n S p P r > < p : s p P r > < a : x f r m   r o t = " 0 " > < a : o f f   x = " 0 "   y = " 1 2 6 3 7 0 0 " / > < a : e x t   c x = " 1 2 1 8 8 9 5 2 "   c y = " 0 " / > < / a : x f r m > < a : p r s t G e o m   p r s t = " l i n e " > < a : a v L s t / > < / a : p r s t G e o m > < a : l n   w = " 1 3 9 7 0 " > < a : s o l i d F i l l > < a : s c h e m e C l r   v a l = " a c c e n t 2 " > < a : l u m M o d   v a l = " 7 5 0 0 0 " / > < / a : s c h e m e C l r > < / a : s o l i d F i l l > < / a : l n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c x n S p > < p : n v C x n S p P r > < p : c N v P r   i d = " 1 1 "   n a m e = " S t r a i g h t   C o n n e c t o r   5 3 4 " > < a : e x t L s t > < a : e x t   u r i = " { 1 3 F F 0 3 4 0 - 8 5 F E - 4 0 3 6 - B D A 8 - 9 6 5 B 4 8 6 E B D 6 7 } " > < a 1 6 : c r e a t i o n I d   x m l n s : a 1 6 = " h t t p : / / s c h e m a s . m i c r o s o f t . c o m / o f f i c e / d r a w i n g / 2 0 1 0 / m a i n "   i d = " { A F D 1 7 8 1 C - 9 C A A - 4 0 E 8 - A B 5 D - 8 9 3 A 9 B 5 5 3 5 F A } " / > < / a : e x t > < / a : e x t L s t > < / p : c N v P r > < p : c N v C x n S p P r / > < p : n v P r / > < / p : n v C x n S p P r > < p : s p P r > < a : x f r m   r o t = " 0 " > < a : o f f   x = " 0 "   y = " 8 4 1 9 7 8 " / > < a : e x t   c x = " 1 2 1 8 8 9 5 2 "   c y = " 0 " / > < / a : x f r m > < a : p r s t G e o m   p r s t = " l i n e " > < a : a v L s t / > < / a : p r s t G e o m > < a : l n   w = " 1 3 9 7 0 " > < a : s o l i d F i l l > < a : s c h e m e C l r   v a l = " a c c e n t 2 " > < a : l u m M o d   v a l = " 7 5 0 0 0 " / > < / a : s c h e m e C l r > < / a : s o l i d F i l l > < / a : l n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c x n S p > < p : n v C x n S p P r > < p : c N v P r   i d = " 1 2 "   n a m e = " S t r a i g h t   C o n n e c t o r   5 3 5 " > < a : e x t L s t > < a : e x t   u r i = " { 6 3 D B 7 3 6 5 - E 6 C E - 4 2 D 1 - B C B 1 - E E 1 6 5 2 6 0 4 8 A 7 } " > < a 1 6 : c r e a t i o n I d   x m l n s : a 1 6 = " h t t p : / / s c h e m a s . m i c r o s o f t . c o m / o f f i c e / d r a w i n g / 2 0 1 0 / m a i n "   i d = " { 4 5 7 4 9 7 9 0 - 9 C B 4 - 4 B 4 C - B 9 0 0 - 0 C 5 B B 3 B 7 8 C B C } " / > < / a : e x t > < / a : e x t L s t > < / p : c N v P r > < p : c N v C x n S p P r / > < p : n v P r / > < / p : n v C x n S p P r > < p : s p P r > < a : x f r m   r o t = " 0 " > < a : o f f   x = " 0 "   y = " 4 2 0 2 5 6 " / > < a : e x t   c x = " 1 2 1 8 8 9 5 2 "   c y = " 0 " / > < / a : x f r m > < a : p r s t G e o m   p r s t = " l i n e " > < a : a v L s t / > < / a : p r s t G e o m > < a : l n   w = " 1 3 9 7 0 " > < a : s o l i d F i l l > < a : s c h e m e C l r   v a l = " a c c e n t 2 " > < a : l u m M o d   v a l = " 7 5 0 0 0 " / > < / a : s c h e m e C l r > < / a : s o l i d F i l l > < / a : l n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/ p : g r p S p > < p : s p > < p : n v S p P r > < p : c N v P r   i d = " 1 3 "   n a m e = " R e c t a n g l e   3 7 9 " > < a : e x t L s t > < a : e x t   u r i = " { B F A 6 9 3 5 2 - 6 3 1 7 - 4 5 A 1 - B D 1 2 - 3 E D E 7 5 6 A 7 C 5 8 } " > < a 1 6 : c r e a t i o n I d   x m l n s : a 1 6 = " h t t p : / / s c h e m a s . m i c r o s o f t . c o m / o f f i c e / d r a w i n g / 2 0 1 0 / m a i n "   i d = " { A B 5 7 9 7 D 1 - F B B 4 - 4 E 6 F - 8 2 2 A - C 2 0 1 E E B A 1 C E 0 } " / > < / a : e x t > < / a : e x t L s t > < / p : c N v P r > < p : c N v S p P r / > < p : n v P r / > < / p : n v S p P r > < p : s p P r > < a : x f r m   f l i p V = " t r u e "   r o t = " 1 8 9 0 0 0 0 0 " > < a : o f f   x = " 9 4 4 5 8 1 9 "   y = " - 9 6 5 4 5 9 " / > < a : e x t   c x = " 1 3 7 1 7 "   c y = " 6 4 9 3 2 2 0 " / > < / a : x f r m > < a : c u s t G e o m > < a : a v L s t / > < a : g d L s t / > < a : a h L s t / > < a : c x n L s t / > < a : r e c t   b = " b "   l = " 0 "   r = " r "   t = " 0 " / > < a : p a t h L s t > < a : p a t h   h = " 6 4 9 3 2 2 0 "   w = " 1 3 7 1 7 " > < a : m o v e T o > < a : p t   x = " 1 "   y = " 6 4 9 3 2 2 0 " / > < / a : m o v e T o > < a : l n T o > < a : p t   x = " 1 3 7 1 7 "   y = " 6 4 7 9 5 0 5 " / > < / a : l n T o > < a : l n T o > < a : p t   x = " 1 3 7 1 6 "   y = " 0 " / > < / a : l n T o > < a : l n T o > < a : p t   x = " 0 "   y = " 1 3 7 1 6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4 "   n a m e = " R e c t a n g l e   5 6 " > < a : e x t L s t > < a : e x t   u r i = " { A 9 8 A B D 9 C - 6 6 1 E - 4 B 9 2 - 9 3 4 F - 2 F F 2 B 8 9 9 4 D F F } " > < a 1 6 : c r e a t i o n I d   x m l n s : a 1 6 = " h t t p : / / s c h e m a s . m i c r o s o f t . c o m / o f f i c e / d r a w i n g / 2 0 1 0 / m a i n "   i d = " { C 2 6 6 9 3 0 D - 9 6 9 9 - 4 B 4 1 - A 1 D 7 - E 9 5 6 0 D 5 D 3 4 5 A } " / > < / a : e x t > < / a : e x t L s t > < / p : c N v P r > < p : c N v S p P r / > < p : n v P r / > < / p : n v S p P r > < p : s p P r > < a : x f r m   r o t = " 0 " > < a : o f f   x = " 0 "   y = " 0 " / > < a : e x t   c x = " 1 1 8 1 6 5 4 0 "   c y = " 4 5 7 2 0 0 4 " / > < / a : x f r m > < a : c u s t G e o m > < a : a v L s t / > < a : g d L s t / > < a : a h L s t / > < a : c x n L s t / > < a : r e c t   b = " b "   l = " 0 "   r = " r "   t = " 0 " / > < a : p a t h L s t > < a : p a t h   h = " 4 5 7 2 0 0 4 "   w = " 1 1 8 1 6 5 4 0 " > < a : m o v e T o > < a : p t   x = " 1 1 8 0 2 8 2 4 "   y = " 4 " / > < / a : m o v e T o > < a : l n T o > < a : p t   x = " 1 1 8 1 6 5 4 0 "   y = " 4 " / > < / a : l n T o > < a : l n T o > < a : p t   x = " 1 1 8 1 6 5 4 0 "   y = " 4 5 7 2 0 0 4 " / > < / a : l n T o > < a : l n T o > < a : p t   x = " 1 1 8 0 2 8 2 4 "   y = " 4 5 7 2 0 0 4 " / > < / a : l n T o > < a : c l o s e / > < a : m o v e T o > < a : p t   x = " 5 9 0 1 4 0 6 "   y = " 4 " / > < / a : m o v e T o > < a : l n T o > < a : p t   x = " 5 9 1 5 1 2 2 "   y = " 4 " / > < / a : l n T o > < a : l n T o > < a : p t   x = " 5 9 1 5 1 2 2 "   y = " 4 5 7 2 0 0 4 " / > < / a : l n T o > < a : l n T o > < a : p t   x = " 5 9 0 1 4 0 6 "   y = " 4 5 7 2 0 0 4 " / > < / a : l n T o > < a : c l o s e / > < a : m o v e T o > < a : p t   x = " 1 0 9 5 9 7 5 4 "   y = " 3 " / > < / a : m o v e T o > < a : l n T o > < a : p t   x = " 1 0 9 7 3 4 7 0 "   y = " 3 " / > < / a : l n T o > < a : l n T o > < a : p t   x = " 1 0 9 7 3 4 7 0 "   y = " 4 5 7 2 0 0 3 " / > < / a : l n T o > < a : l n T o > < a : p t   x = " 1 0 9 5 9 7 5 4 "   y = " 4 5 7 2 0 0 3 " / > < / a : l n T o > < a : c l o s e / > < a : m o v e T o > < a : p t   x = " 5 0 5 8 3 4 9 "   y = " 3 " / > < / a : m o v e T o > < a : l n T o > < a : p t   x = " 5 0 7 2 0 6 4 "   y = " 3 " / > < / a : l n T o > < a : l n T o > < a : p t   x = " 5 0 7 2 0 6 4 "   y = " 4 5 7 2 0 0 3 " / > < / a : l n T o > < a : l n T o > < a : p t   x = " 5 0 5 8 3 4 9 "   y = " 4 5 7 2 0 0 3 " / > < / a : l n T o > < a : c l o s e / > < a : m o v e T o > < a : p t   x = " 1 1 3 8 1 2 8 3 "   y = " 2 " / > < / a : m o v e T o > < a : l n T o > < a : p t   x = " 1 1 3 9 4 9 9 9 "   y = " 2 " / > < / a : l n T o > < a : l n T o > < a : p t   x = " 1 1 3 9 4 9 9 9 "   y = " 4 5 7 2 0 0 3 " / > < / a : l n T o > < a : l n T o > < a : p t   x = " 1 1 3 8 1 2 8 3 "   y = " 4 5 7 2 0 0 3 " / > < / a : l n T o > < a : c l o s e / > < a : m o v e T o > < a : p t   x = " 1 0 5 3 8 2 2 5 "   y = " 2 " / > < / a : m o v e T o > < a : l n T o > < a : p t   x = " 1 0 5 5 1 9 4 2 "   y = " 2 " / > < / a : l n T o > < a : l n T o > < a : p t   x = " 1 0 5 5 1 9 4 2 "   y = " 4 5 7 2 0 0 3 " / > < / a : l n T o > < a : l n T o > < a : p t   x = " 1 0 5 3 8 2 2 5 "   y = " 4 5 7 2 0 0 3 " / > < / a : l n T o > < a : c l o s e / > < a : m o v e T o > < a : p t   x = " 1 0 1 1 6 6 9 7 "   y = " 2 " / > < / a : m o v e T o > < a : l n T o > < a : p t   x = " 1 0 1 3 0 4 1 2 "   y = " 2 " / > < / a : l n T o > < a : l n T o > < a : p t   x = " 1 0 1 3 0 4 1 2 "   y = " 4 5 7 2 0 0 3 " / > < / a : l n T o > < a : l n T o > < a : p t   x = " 1 0 1 1 6 6 9 7 "   y = " 4 5 7 2 0 0 3 " / > < / a : l n T o > < a : c l o s e / > < a : m o v e T o > < a : p t   x = " 6 3 2 2 9 3 5 "   y = " 2 " / > < / a : m o v e T o > < a : l n T o > < a : p t   x = " 6 3 3 6 6 5 2 "   y = " 2 " / > < / a : l n T o > < a : l n T o > < a : p t   x = " 6 3 3 6 6 5 2 "   y = " 4 5 7 2 0 0 3 " / > < / a : l n T o > < a : l n T o > < a : p t   x = " 6 3 2 2 9 3 5 "   y = " 4 5 7 2 0 0 3 " / > < / a : l n T o > < a : c l o s e / > < a : m o v e T o > < a : p t   x = " 5 4 7 9 8 7 7 "   y = " 2 " / > < / a : m o v e T o > < a : l n T o > < a : p t   x = " 5 4 9 3 5 9 3 "   y = " 2 " / > < / a : l n T o > < a : l n T o > < a : p t   x = " 5 4 9 3 5 9 3 "   y = " 4 5 7 2 0 0 3 " / > < / a : l n T o > < a : l n T o > < a : p t   x = " 5 4 7 9 8 7 7 "   y = " 4 5 7 2 0 0 3 " / > < / a : l n T o > < a : c l o s e / > < a : m o v e T o > < a : p t   x = " 4 6 3 6 8 2 0 "   y = " 2 " / > < / a : m o v e T o > < a : l n T o > < a : p t   x = " 4 6 5 0 5 3 5 "   y = " 2 " / > < / a : l n T o > < a : l n T o > < a : p t   x = " 4 6 5 0 5 3 5 "   y = " 4 5 7 2 0 0 3 " / > < / a : l n T o > < a : l n T o > < a : p t   x = " 4 6 3 6 8 2 0 "   y = " 4 5 7 2 0 0 3 " / > < / a : l n T o > < a : c l o s e / > < a : m o v e T o > < a : p t   x = " 4 2 1 5 2 9 0 "   y = " 2 " / > < / a : m o v e T o > < a : l n T o > < a : p t   x = " 4 2 2 9 0 0 6 "   y = " 2 " / > < / a : l n T o > < a : l n T o > < a : p t   x = " 4 2 2 9 0 0 6 "   y = " 4 5 7 2 0 0 3 " / > < / a : l n T o > < a : l n T o > < a : p t   x = " 4 2 1 5 2 9 0 "   y = " 4 5 7 2 0 0 3 " / > < / a : l n T o > < a : c l o s e / > < a : m o v e T o > < a : p t   x = " 4 2 1 5 2 9 "   y = " 2 " / > < / a : m o v e T o > < a : l n T o > < a : p t   x = " 4 3 5 2 4 5 "   y = " 2 " / > < / a : l n T o > < a : l n T o > < a : p t   x = " 4 3 5 2 4 5 "   y = " 4 5 7 2 0 0 3 " / > < / a : l n T o > < a : l n T o > < a : p t   x = " 4 2 1 5 2 9 "   y = " 4 5 7 2 0 0 3 " / > < / a : l n T o > < a : c l o s e / > < a : m o v e T o > < a : p t   x = " 0 "   y = " 2 " / > < / a : m o v e T o > < a : l n T o > < a : p t   x = " 1 3 7 1 6 "   y = " 2 " / > < / a : l n T o > < a : l n T o > < a : p t   x = " 1 3 7 1 6 "   y = " 4 5 7 2 0 0 3 " / > < / a : l n T o > < a : l n T o > < a : p t   x = " 0 "   y = " 4 5 7 2 0 0 3 " / > < / a : l n T o > < a : c l o s e / > < a : m o v e T o > < a : p t   x = " 9 2 7 3 6 3 9 "   y = " 1 " / > < / a : m o v e T o > < a : l n T o > < a : p t   x = " 9 2 8 7 3 5 4 "   y = " 1 " / > < / a : l n T o > < a : l n T o > < a : p t   x = " 9 2 8 7 3 5 4 "   y = " 4 5 7 2 0 0 1 " / > < / a : l n T o > < a : l n T o > < a : p t   x = " 9 2 7 3 6 3 9 "   y = " 4 5 7 2 0 0 1 " / > < / a : l n T o > < a : c l o s e / > < a : m o v e T o > < a : p t   x = " 3 3 7 2 2 3 2 "   y = " 1 " / > < / a : m o v e T o > < a : l n T o > < a : p t   x = " 3 3 8 5 9 4 8 "   y = " 1 " / > < / a : l n T o > < a : l n T o > < a : p t   x = " 3 3 8 5 9 4 8 "   y = " 4 5 7 2 0 0 1 " / > < / a : l n T o > < a : l n T o > < a : p t   x = " 3 3 7 2 2 3 2 "   y = " 4 5 7 2 0 0 1 " / > < / a : l n T o > < a : c l o s e / > < a : m o v e T o > < a : p t   x = " 9 6 9 5 1 6 7 "   y = " 0 " / > < / a : m o v e T o > < a : l n T o > < a : p t   x = " 9 7 0 8 8 8 3 "   y = " 0 " / > < / a : l n T o > < a : l n T o > < a : p t   x = " 9 7 0 8 8 8 3 "   y = " 4 5 7 2 0 0 0 " / > < / a : l n T o > < a : l n T o > < a : p t   x = " 9 6 9 5 1 6 7 "   y = " 4 5 7 2 0 0 0 " / > < / a : l n T o > < a : c l o s e / > < a : m o v e T o > < a : p t   x = " 8 8 5 2 1 0 9 "   y = " 0 " / > < / a : m o v e T o > < a : l n T o > < a : p t   x = " 8 8 6 5 8 2 5 "   y = " 0 " / > < / a : l n T o > < a : l n T o > < a : p t   x = " 8 8 6 5 8 2 5 "   y = " 4 5 7 2 0 0 0 " / > < / a : l n T o > < a : l n T o > < a : p t   x = " 8 8 5 2 1 0 9 "   y = " 4 5 7 2 0 0 0 " / > < / a : l n T o > < a : c l o s e / > < a : m o v e T o > < a : p t   x = " 8 4 3 0 5 7 9 "   y = " 0 " / > < / a : m o v e T o > < a : l n T o > < a : p t   x = " 8 4 4 4 2 9 6 "   y = " 0 " / > < / a : l n T o > < a : l n T o > < a : p t   x = " 8 4 4 4 2 9 6 "   y = " 4 5 7 2 0 0 0 " / > < / a : l n T o > < a : l n T o > < a : p t   x = " 8 4 3 0 5 7 9 "   y = " 4 5 7 2 0 0 0 " / > < / a : l n T o > < a : c l o s e / > < a : m o v e T o > < a : p t   x = " 8 0 0 9 0 5 1 "   y = " 0 " / > < / a : m o v e T o > < a : l n T o > < a : p t   x = " 8 0 2 2 7 6 8 "   y = " 0 " / > < / a : l n T o > < a : l n T o > < a : p t   x = " 8 0 2 2 7 6 8 "   y = " 4 5 7 2 0 0 0 " / > < / a : l n T o > < a : l n T o > < a : p t   x = " 8 0 0 9 0 5 1 "   y = " 4 5 7 2 0 0 0 " / > < / a : l n T o > < a : c l o s e / > < a : m o v e T o > < a : p t   x = " 7 5 8 7 5 2 2 "   y = " 0 " / > < / a : m o v e T o > < a : l n T o > < a : p t   x = " 7 6 0 1 2 3 8 "   y = " 0 " / > < / a : l n T o > < a : l n T o > < a : p t   x = " 7 6 0 1 2 3 8 "   y = " 4 5 7 2 0 0 0 " / > < / a : l n T o > < a : l n T o > < a : p t   x = " 7 5 8 7 5 2 2 "   y = " 4 5 7 2 0 0 0 " / > < / a : l n T o > < a : c l o s e / > < a : m o v e T o > < a : p t   x = " 7 1 6 5 9 9 3 "   y = " 0 " / > < / a : m o v e T o > < a : l n T o > < a : p t   x = " 7 1 7 9 7 0 9 "   y = " 0 " / > < / a : l n T o > < a : l n T o > < a : p t   x = " 7 1 7 9 7 0 9 "   y = " 4 5 7 2 0 0 0 " / > < / a : l n T o > < a : l n T o > < a : p t   x = " 7 1 6 5 9 9 3 "   y = " 4 5 7 2 0 0 0 " / > < / a : l n T o > < a : c l o s e / > < a : m o v e T o > < a : p t   x = " 6 7 4 4 4 6 4 "   y = " 0 " / > < / a : m o v e T o > < a : l n T o > < a : p t   x = " 6 7 5 8 1 8 0 "   y = " 0 " / > < / a : l n T o > < a : l n T o > < a : p t   x = " 6 7 5 8 1 8 0 "   y = " 4 5 7 2 0 0 0 " / > < / a : l n T o > < a : l n T o > < a : p t   x = " 6 7 4 4 4 6 4 "   y = " 4 5 7 2 0 0 0 " / > < / a : l n T o > < a : c l o s e / > < a : m o v e T o > < a : p t   x = " 3 7 9 3 7 6 1 "   y = " 0 " / > < / a : m o v e T o > < a : l n T o > < a : p t   x = " 3 8 0 7 4 7 7 "   y = " 0 " / > < / a : l n T o > < a : l n T o > < a : p t   x = " 3 8 0 7 4 7 7 "   y = " 4 5 7 2 0 0 0 " / > < / a : l n T o > < a : l n T o > < a : p t   x = " 3 7 9 3 7 6 1 "   y = " 4 5 7 2 0 0 0 " / > < / a : l n T o > < a : c l o s e / > < a : m o v e T o > < a : p t   x = " 2 9 5 0 7 0 3 "   y = " 0 " / > < / a : m o v e T o > < a : l n T o > < a : p t   x = " 2 9 6 4 4 1 9 "   y = " 0 " / > < / a : l n T o > < a : l n T o > < a : p t   x = " 2 9 6 4 4 1 9 "   y = " 4 5 7 2 0 0 0 " / > < / a : l n T o > < a : l n T o > < a : p t   x = " 2 9 5 0 7 0 3 "   y = " 4 5 7 2 0 0 0 " / > < / a : l n T o > < a : c l o s e / > < a : m o v e T o > < a : p t   x = " 2 5 2 9 1 7 4 "   y = " 0 " / > < / a : m o v e T o > < a : l n T o > < a : p t   x = " 2 5 4 2 8 9 0 "   y = " 0 " / > < / a : l n T o > < a : l n T o > < a : p t   x = " 2 5 4 2 8 9 0 "   y = " 4 5 7 2 0 0 0 " / > < / a : l n T o > < a : l n T o > < a : p t   x = " 2 5 2 9 1 7 4 "   y = " 4 5 7 2 0 0 0 " / > < / a : l n T o > < a : c l o s e / > < a : m o v e T o > < a : p t   x = " 2 1 0 7 6 4 5 "   y = " 0 " / > < / a : m o v e T o > < a : l n T o > < a : p t   x = " 2 1 2 1 3 6 1 "   y = " 0 " / > < / a : l n T o > < a : l n T o > < a : p t   x = " 2 1 2 1 3 6 1 "   y = " 4 5 7 2 0 0 0 " / > < / a : l n T o > < a : l n T o > < a : p t   x = " 2 1 0 7 6 4 5 "   y = " 4 5 7 2 0 0 0 " / > < / a : l n T o > < a : c l o s e / > < a : m o v e T o > < a : p t   x = " 1 6 8 6 1 1 6 "   y = " 0 " / > < / a : m o v e T o > < a : l n T o > < a : p t   x = " 1 6 9 9 8 3 2 "   y = " 0 " / > < / a : l n T o > < a : l n T o > < a : p t   x = " 1 6 9 9 8 3 2 "   y = " 4 5 7 2 0 0 0 " / > < / a : l n T o > < a : l n T o > < a : p t   x = " 1 6 8 6 1 1 6 "   y = " 4 5 7 2 0 0 0 " / > < / a : l n T o > < a : c l o s e / > < a : m o v e T o > < a : p t   x = " 1 2 6 4 5 8 7 "   y = " 0 " / > < / a : m o v e T o > < a : l n T o > < a : p t   x = " 1 2 7 8 3 0 3 "   y = " 0 " / > < / a : l n T o > < a : l n T o > < a : p t   x = " 1 2 7 8 3 0 3 "   y = " 4 5 7 2 0 0 0 " / > < / a : l n T o > < a : l n T o > < a : p t   x = " 1 2 6 4 5 8 7 "   y = " 4 5 7 2 0 0 0 " / > < / a : l n T o > < a : c l o s e / > < a : m o v e T o > < a : p t   x = " 8 4 3 0 5 8 "   y = " 0 " / > < / a : m o v e T o > < a : l n T o > < a : p t   x = " 8 5 6 7 7 4 "   y = " 0 " / > < / a : l n T o > < a : l n T o > < a : p t   x = " 8 5 6 7 7 4 "   y = " 4 5 7 2 0 0 0 " / > < / a : l n T o > < a : l n T o > < a : p t   x = " 8 4 3 0 5 8 "   y = " 4 5 7 2 0 0 0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5 "   n a m e = " R e c t a n g l e   8 7 " > < a : e x t L s t > < a : e x t   u r i = " { 6 5 C 6 8 2 0 2 - F 3 6 B - 4 0 D C - 8 8 5 3 - 5 1 6 4 0 E A 0 5 F 3 1 } " > < a 1 6 : c r e a t i o n I d   x m l n s : a 1 6 = " h t t p : / / s c h e m a s . m i c r o s o f t . c o m / o f f i c e / d r a w i n g / 2 0 1 0 / m a i n "   i d = " { C 9 F 9 D D 9 B - C F D 5 - 4 D 8 F - A 7 3 6 - D 2 0 9 6 2 5 2 3 7 6 0 } " / > < / a : e x t > < / a : e x t L s t > < / p : c N v P r > < p : c N v S p P r / > < p : n v P r / > < / p : n v S p P r > < p : s p P r > < a : x f r m   r o t = " 2 7 0 0 0 0 0 " > < a : o f f   x = " 2 3 1 1 2 4 2 "   y = " - 9 6 7 0 4 7 " / > < a : e x t   c x = " 1 3 7 1 6 "   c y = " 6 5 7 0 2 9 4 " / > < / a : x f r m > < a : c u s t G e o m > < a : a v L s t / > < a : g d L s t / > < a : a h L s t / > < a : c x n L s t / > < a : r e c t   b = " b "   l = " 0 "   r = " r "   t = " 0 " / > < a : p a t h L s t > < a : p a t h   h = " 6 5 7 0 2 9 5 "   w = " 1 3 7 1 6 " > < a : m o v e T o > < a : p t   x = " 0 "   y = " 6 5 5 6 5 7 8 " / > < / a : m o v e T o > < a : l n T o > < a : p t   x = " 1 3 7 1 6 "   y = " 6 5 7 0 2 9 4 " / > < / a : l n T o > < a : l n T o > < a : p t   x = " 1 3 7 1 6 "   y = " 6 5 7 0 2 9 4 " / > < / a : l n T o > < a : l n T o > < a : p t   x = " 0 "   y = " 6 5 5 6 5 7 8 " / > < / a : l n T o > < a : c l o s e / > < a : m o v e T o > < a : p t   x = " 0 "   y = " 1 3 7 1 6 " / > < / a : m o v e T o > < a : l n T o > < a : p t   x = " 1 3 7 1 6 "   y = " 0 " / > < / a : l n T o > < a : l n T o > < a : p t   x = " 1 3 7 1 6 "   y = " 6 4 6 5 7 8 6 " / > < / a : l n T o > < a : l n T o > < a : p t   x = " 0 "   y = " 6 4 7 9 5 0 2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6 "   n a m e = " R e c t a n g l e   8 8 " > < a : e x t L s t > < a : e x t   u r i = " { 4 F A D C F 7 A - E 8 3 C - 4 4 0 D - 8 0 C 0 - 2 C 6 2 1 3 9 8 3 9 C 4 } " > < a 1 6 : c r e a t i o n I d   x m l n s : a 1 6 = " h t t p : / / s c h e m a s . m i c r o s o f t . c o m / o f f i c e / d r a w i n g / 2 0 1 0 / m a i n "   i d = " { 0 9 7 9 A B 6 F - B 5 2 B - 4 0 9 0 - 9 8 2 A - 2 9 6 6 E 7 9 D 8 A 6 9 } " / > < / a : e x t > < / a : e x t L s t > < / p : c N v P r > < p : c N v S p P r / > < p : n v P r / > < / p : n v S p P r > < p : s p P r > < a : x f r m   r o t = " 2 7 0 0 0 0 0 " > < a : o f f   x = " 3 1 8 6 5 2 7 "   y = " - 9 5 3 7 5 1 " / > < a : e x t   c x = " 1 3 7 1 6 "   c y = " 6 4 7 9 5 0 2 " / > < / a : x f r m > < a : c u s t G e o m > < a : a v L s t / > < a : g d L s t / > < a : a h L s t / > < a : c x n L s t / > < a : r e c t   b = " b "   l = " 0 "   r = " r "   t = " 0 " / > < a : p a t h L s t > < a : p a t h   h = " 6 4 7 9 5 0 3 "   w = " 1 3 7 1 6 " > < a : m o v e T o > < a : p t   x = " 0 "   y = " 1 3 7 1 6 " / > < / a : m o v e T o > < a : l n T o > < a : p t   x = " 1 3 7 1 6 "   y = " 0 " / > < / a : l n T o > < a : l n T o > < a : p t   x = " 1 3 7 1 6 "   y = " 6 4 6 5 7 8 6 " / > < / a : l n T o > < a : l n T o > < a : p t   x = " 0 "   y = " 6 4 7 9 5 0 3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7 "   n a m e = " R e c t a n g l e   8 9 " > < a : e x t L s t > < a : e x t   u r i = " { 8 0 5 C 7 9 D 9 - 8 2 A 8 - 4 F E 9 - B 4 C 2 - 7 5 4 A 2 D 7 C A A F C } " > < a 1 6 : c r e a t i o n I d   x m l n s : a 1 6 = " h t t p : / / s c h e m a s . m i c r o s o f t . c o m / o f f i c e / d r a w i n g / 2 0 1 0 / m a i n "   i d = " { 4 0 6 8 0 A E E - 2 8 A A - 4 4 B A - 9 E 8 E - 2 4 5 B E 2 3 F 9 8 A B } " / > < / a : e x t > < / a : e x t L s t > < / p : c N v P r > < p : c N v S p P r / > < p : n v P r / > < / p : n v S p P r > < p : s p P r > < a : x f r m   r o t = " 2 7 0 0 0 0 0 " > < a : o f f   x = " 4 0 2 9 7 1 2 "   y = " - 9 5 3 7 5 0 " / > < a : e x t   c x = " 1 3 7 1 6 "   c y = " 6 4 7 9 5 0 2 " / > < / a : x f r m > < a : c u s t G e o m > < a : a v L s t / > < a : g d L s t / > < a : a h L s t / > < a : c x n L s t / > < a : r e c t   b = " b "   l = " 0 "   r = " r "   t = " 0 " / > < a : p a t h L s t > < a : p a t h   h = " 6 4 7 9 5 0 3 "   w = " 1 3 7 1 6 " > < a : m o v e T o > < a : p t   x = " 0 "   y = " 1 3 7 1 6 " / > < / a : m o v e T o > < a : l n T o > < a : p t   x = " 1 3 7 1 6 "   y = " 0 " / > < / a : l n T o > < a : l n T o > < a : p t   x = " 1 3 7 1 6 "   y = " 6 4 6 5 7 8 7 " / > < / a : l n T o > < a : l n T o > < a : p t   x = " 0 "   y = " 6 4 7 9 5 0 3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8 "   n a m e = " R e c t a n g l e   9 0 " > < a : e x t L s t > < a : e x t   u r i = " { D 1 2 D 6 0 F 7 - C 0 1 7 - 4 7 9 D - B 8 D 5 - C E 5 B 0 E 6 4 E A D 0 } " > < a 1 6 : c r e a t i o n I d   x m l n s : a 1 6 = " h t t p : / / s c h e m a s . m i c r o s o f t . c o m / o f f i c e / d r a w i n g / 2 0 1 0 / m a i n "   i d = " { 5 4 B D 1 6 B 6 - 9 0 C 8 - 4 0 E 9 - B 5 1 D - 1 5 C D 4 5 3 C 3 D 3 0 } " / > < / a : e x t > < / a : e x t L s t > < / p : c N v P r > < p : c N v S p P r / > < p : n v P r / > < / p : n v S p P r > < p : s p P r > < a : x f r m   r o t = " 2 7 0 0 0 0 0 " > < a : o f f   x = " 4 8 7 2 8 9 9 "   y = " - 9 5 3 7 5 0 " / > < a : e x t   c x = " 1 3 7 1 6 "   c y = " 6 4 7 9 5 0 2 " / > < / a : x f r m > < a : c u s t G e o m > < a : a v L s t / > < a : g d L s t / > < a : a h L s t / > < a : c x n L s t / > < a : r e c t   b = " b "   l = " 0 "   r = " r "   t = " 0 " / > < a : p a t h L s t > < a : p a t h   h = " 6 4 7 9 5 0 3 "   w = " 1 3 7 1 6 " > < a : m o v e T o > < a : p t   x = " 0 "   y = " 1 3 7 1 6 " / > < / a : m o v e T o > < a : l n T o > < a : p t   x = " 1 3 7 1 6 "   y = " 0 " / > < / a : l n T o > < a : l n T o > < a : p t   x = " 1 3 7 1 6 "   y = " 6 4 6 5 7 8 6 " / > < / a : l n T o > < a : l n T o > < a : p t   x = " 0 "   y = " 6 4 7 9 5 0 3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9 "   n a m e = " R e c t a n g l e   9 1 " > < a : e x t L s t > < a : e x t   u r i = " { B A 5 A 8 5 C C - 1 B 7 C - 4 4 6 4 - 8 7 8 E - 4 B 9 3 C 9 5 A 8 B C 0 } " > < a 1 6 : c r e a t i o n I d   x m l n s : a 1 6 = " h t t p : / / s c h e m a s . m i c r o s o f t . c o m / o f f i c e / d r a w i n g / 2 0 1 0 / m a i n "   i d = " { E 6 A F 3 C 9 3 - D 8 9 8 - 4 4 3 9 - B 2 0 B - 7 C 7 9 A 8 D 3 7 C F E } " / > < / a : e x t > < / a : e x t L s t > < / p : c N v P r > < p : c N v S p P r / > < p : n v P r / > < / p : n v S p P r > < p : s p P r > < a : x f r m   r o t = " 2 7 0 0 0 0 0 " > < a : o f f   x = " 5 7 1 6 0 8 6 "   y = " - 9 5 3 7 4 9 " / > < a : e x t   c x = " 1 3 7 1 6 "   c y = " 6 4 7 9 5 0 1 " / > < / a : x f r m > < a : c u s t G e o m > < a : a v L s t / > < a : g d L s t / > < a : a h L s t / > < a : c x n L s t / > < a : r e c t   b = " b "   l = " 0 "   r = " r "   t = " 0 " / > < a : p a t h L s t > < a : p a t h   h = " 6 4 7 9 5 0 1 "   w = " 1 3 7 1 6 " > < a : m o v e T o > < a : p t   x = " 0 "   y = " 1 3 7 1 6 " / > < / a : m o v e T o > < a : l n T o > < a : p t   x = " 1 3 7 1 6 "   y = " 0 " / > < / a : l n T o > < a : l n T o > < a : p t   x = " 1 3 7 1 6 "   y = " 6 4 6 5 7 8 5 " / > < / a : l n T o > < a : l n T o > < a : p t   x = " 0 "   y = " 6 4 7 9 5 0 2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0 "   n a m e = " R e c t a n g l e   9 2 " > < a : e x t L s t > < a : e x t   u r i = " { F 9 3 A 9 4 8 7 - 2 9 2 3 - 4 A B D - 9 0 8 B - C A D 1 7 4 9 D 4 E F F } " > < a 1 6 : c r e a t i o n I d   x m l n s : a 1 6 = " h t t p : / / s c h e m a s . m i c r o s o f t . c o m / o f f i c e / d r a w i n g / 2 0 1 0 / m a i n "   i d = " { 4 C A C 1 2 9 5 - B 0 C 6 - 4 8 2 0 - A C 2 E - 5 7 C 2 7 5 C 8 B 5 3 2 } " / > < / a : e x t > < / a : e x t L s t > < / p : c N v P r > < p : c N v S p P r / > < p : n v P r / > < / p : n v S p P r > < p : s p P r > < a : x f r m   r o t = " 2 7 0 0 0 0 0 " > < a : o f f   x = " 6 5 5 9 2 7 2 "   y = " - 9 5 3 7 5 0 " / > < a : e x t   c x = " 1 3 7 1 6 "   c y = " 6 4 7 9 5 0 2 " / > < / a : x f r m > < a : c u s t G e o m > < a : a v L s t / > < a : g d L s t / > < a : a h L s t / > < a : c x n L s t / > < a : r e c t   b = " b "   l = " 0 "   r = " r "   t = " 0 " / > < a : p a t h L s t > < a : p a t h   h = " 6 4 7 9 5 0 2 "   w = " 1 3 7 1 6 " > < a : m o v e T o > < a : p t   x = " 0 "   y = " 1 3 7 1 6 " / > < / a : m o v e T o > < a : l n T o > < a : p t   x = " 1 3 7 1 6 "   y = " 0 " / > < / a : l n T o > < a : l n T o > < a : p t   x = " 1 3 7 1 5 "   y = " 6 4 6 5 7 8 7 " / > < / a : l n T o > < a : l n T o > < a : p t   x = " 0 "   y = " 6 4 7 9 5 0 2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1 "   n a m e = " R e c t a n g l e   9 3 " > < a : e x t L s t > < a : e x t   u r i = " { F 9 8 6 3 1 2 0 - 2 B 6 2 - 4 7 8 B - 8 7 9 D - D A 7 F A E B 2 C B 8 8 } " > < a 1 6 : c r e a t i o n I d   x m l n s : a 1 6 = " h t t p : / / s c h e m a s . m i c r o s o f t . c o m / o f f i c e / d r a w i n g / 2 0 1 0 / m a i n "   i d = " { E 3 C 3 2 3 2 F - E 6 D C - 4 8 4 5 - A 0 0 9 - 8 0 3 B 6 E D 1 D 1 A 4 } " / > < / a : e x t > < / a : e x t L s t > < / p : c N v P r > < p : c N v S p P r / > < p : n v P r / > < / p : n v S p P r > < p : s p P r > < a : x f r m   r o t = " 2 7 0 0 0 0 0 " > < a : o f f   x = " 7 4 0 2 4 5 7 "   y = " - 9 4 4 0 5 0 " / > < a : e x t   c x = " 1 3 7 1 7 "   c y = " 6 4 7 9 5 0 2 " / > < / a : x f r m > < a : c u s t G e o m > < a : a v L s t / > < a : g d L s t / > < a : a h L s t / > < a : c x n L s t / > < a : r e c t   b = " b "   l = " 0 "   r = " r "   t = " 0 " / > < a : p a t h L s t > < a : p a t h   h = " 6 4 7 9 5 0 2 "   w = " 1 3 7 1 7 " > < a : m o v e T o > < a : p t   x = " 0 "   y = " 1 3 7 1 6 " / > < / a : m o v e T o > < a : l n T o > < a : p t   x = " 1 3 7 1 7 "   y = " 0 " / > < / a : l n T o > < a : l n T o > < a : p t   x = " 1 3 7 1 6 "   y = " 6 4 6 5 7 8 7 " / > < / a : l n T o > < a : l n T o > < a : p t   x = " 1 "   y = " 6 4 7 9 5 0 2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2 "   n a m e = " R e c t a n g l e   9 4 " > < a : e x t L s t > < a : e x t   u r i = " { C B E 8 A 1 9 D - 3 D 6 9 - 4 E 7 8 - B 4 C 8 - C 2 4 7 4 2 7 C 8 0 1 E } " > < a 1 6 : c r e a t i o n I d   x m l n s : a 1 6 = " h t t p : / / s c h e m a s . m i c r o s o f t . c o m / o f f i c e / d r a w i n g / 2 0 1 0 / m a i n "   i d = " { 7 E 9 F A A A 3 - 5 1 1 E - 4 7 1 D - A 4 B F - 9 3 A 8 0 1 F A C 9 C 2 } " / > < / a : e x t > < / a : e x t L s t > < / p : c N v P r > < p : c N v S p P r / > < p : n v P r / > < / p : n v S p P r > < p : s p P r > < a : x f r m   r o t = " 2 7 0 0 0 0 0 " > < a : o f f   x = " 8 2 4 5 6 4 4 "   y = " - 9 5 3 7 5 0 " / > < a : e x t   c x = " 1 3 7 1 6 "   c y = " 6 4 7 9 5 0 2 " / > < / a : x f r m > < a : c u s t G e o m > < a : a v L s t / > < a : g d L s t / > < a : a h L s t / > < a : c x n L s t / > < a : r e c t   b = " b "   l = " 0 "   r = " r "   t = " 0 " / > < a : p a t h L s t > < a : p a t h   h = " 6 4 7 9 5 0 2 "   w = " 1 3 7 1 6 " > < a : m o v e T o > < a : p t   x = " 0 "   y = " 1 3 7 1 6 " / > < / a : m o v e T o > < a : l n T o > < a : p t   x = " 1 3 7 1 6 "   y = " 0 " / > < / a : l n T o > < a : l n T o > < a : p t   x = " 1 3 7 1 5 "   y = " 6 4 6 5 7 8 7 " / > < / a : l n T o > < a : l n T o > < a : p t   x = " 0 "   y = " 6 4 7 9 5 0 2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3 "   n a m e = " R e c t a n g l e   9 5 " > < a : e x t L s t > < a : e x t   u r i = " { 5 6 A 8 4 9 1 5 - 3 E B 5 - 4 4 B 9 - 8 9 2 7 - E 0 0 3 5 7 9 2 F E 0 3 } " > < a 1 6 : c r e a t i o n I d   x m l n s : a 1 6 = " h t t p : / / s c h e m a s . m i c r o s o f t . c o m / o f f i c e / d r a w i n g / 2 0 1 0 / m a i n "   i d = " { B 6 0 1 B 6 F 7 - 1 9 2 B - 4 3 E 7 - A D F 8 - 2 F 2 2 5 F 6 0 7 B C 5 } " / > < / a : e x t > < / a : e x t L s t > < / p : c N v P r > < p : c N v S p P r / > < p : n v P r / > < / p : n v S p P r > < p : s p P r > < a : x f r m   r o t = " 2 7 0 0 0 0 0 " > < a : o f f   x = " 9 0 8 8 8 3 1 "   y = " - 9 5 3 7 5 0 " / > < a : e x t   c x = " 1 3 7 1 7 "   c y = " 6 4 7 9 5 0 2 " / > < / a : x f r m > < a : c u s t G e o m > < a : a v L s t / > < a : g d L s t / > < a : a h L s t / > < a : c x n L s t / > < a : r e c t   b = " b "   l = " 0 "   r = " r "   t = " 0 " / > < a : p a t h L s t > < a : p a t h   h = " 6 4 7 9 5 0 3 "   w = " 1 3 7 1 7 " > < a : m o v e T o > < a : p t   x = " 1 3 7 1 7 "   y = " 0 " / > < / a : m o v e T o > < a : l n T o > < a : p t   x = " 1 3 7 1 6 "   y = " 6 4 6 5 7 8 7 " / > < / a : l n T o > < a : l n T o > < a : p t   x = " 0 "   y = " 6 4 7 9 5 0 3 " / > < / a : l n T o > < a : l n T o > < a : p t   x = " 1 "   y = " 1 3 7 1 7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4 "   n a m e = " R e c t a n g l e   9 6 " > < a : e x t L s t > < a : e x t   u r i = " { 9 7 5 7 E 9 0 D - E 5 C 7 - 4 F 9 D - A 2 D F - 1 A 4 E A 0 6 1 F E 2 E } " > < a 1 6 : c r e a t i o n I d   x m l n s : a 1 6 = " h t t p : / / s c h e m a s . m i c r o s o f t . c o m / o f f i c e / d r a w i n g / 2 0 1 0 / m a i n "   i d = " { 0 B F 5 F B F A - 9 3 2 A - 4 3 4 6 - A 2 7 1 - 1 D B 0 2 2 0 E B 5 C 4 } " / > < / a : e x t > < / a : e x t L s t > < / p : c N v P r > < p : c N v S p P r / > < p : n v P r / > < / p : n v S p P r > < p : s p P r > < a : x f r m   r o t = " 2 7 0 0 0 0 0 " > < a : o f f   x = " 9 9 1 2 8 9 6 "   y = " - 9 0 7 5 9 6 " / > < a : e x t   c x = " 1 3 7 1 6 "   c y = " 6 4 2 5 4 2 8 " / > < / a : x f r m > < a : c u s t G e o m > < a : a v L s t / > < a : g d L s t / > < a : a h L s t / > < a : c x n L s t / > < a : r e c t   b = " b "   l = " 0 "   r = " r "   t = " 0 " / > < a : p a t h L s t > < a : p a t h   h = " 6 4 2 5 4 2 9 "   w = " 1 3 7 1 6 " > < a : m o v e T o > < a : p t   x = " 0 "   y = " 0 " / > < / a : m o v e T o > < a : l n T o > < a : p t   x = " 1 3 7 1 6 "   y = " 1 3 7 1 7 " / > < / a : l n T o > < a : l n T o > < a : p t   x = " 1 3 7 1 6 "   y = " 6 4 1 1 7 1 4 " / > < / a : l n T o > < a : l n T o > < a : p t   x = " 0 "   y = " 6 4 2 5 4 2 9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5 "   n a m e = " R e c t a n g l e   9 7 " > < a : e x t L s t > < a : e x t   u r i = " { 9 1 9 2 6 2 4 F - 1 1 6 3 - 4 1 1 3 - 9 8 1 4 - 9 6 7 B 5 9 D 4 6 D C D } " > < a 1 6 : c r e a t i o n I d   x m l n s : a 1 6 = " h t t p : / / s c h e m a s . m i c r o s o f t . c o m / o f f i c e / d r a w i n g / 2 0 1 0 / m a i n "   i d = " { 4 E 3 3 C 3 2 C - D A F 2 - 4 0 C 5 - B 3 1 5 - F 1 2 D 2 E 4 1 7 9 6 E } " / > < / a : e x t > < / a : e x t L s t > < / p : c N v P r > < p : c N v S p P r / > < p : n v P r / > < / p : n v S p P r > < p : s p P r > < a : x f r m   r o t = " 2 7 0 0 0 0 0 " > < a : o f f   x = " 1 0 3 3 4 4 9 1 "   y = " 1 1 0 2 2 1 " / > < a : e x t   c x = " 1 3 7 1 7 "   c y = " 5 2 3 2 9 8 0 " / > < / a : x f r m > < a : c u s t G e o m > < a : a v L s t / > < a : g d L s t / > < a : a h L s t / > < a : c x n L s t / > < a : r e c t   b = " b "   l = " 0 "   r = " r "   t = " 0 " / > < a : p a t h L s t > < a : p a t h   h = " 5 2 3 2 9 8 1 "   w = " 1 3 7 1 7 " > < a : m o v e T o > < a : p t   x = " 0 "   y = " 0 " / > < / a : m o v e T o > < a : l n T o > < a : p t   x = " 1 3 7 1 7 "   y = " 1 3 7 1 6 " / > < / a : l n T o > < a : l n T o > < a : p t   x = " 1 3 7 1 7 "   y = " 5 2 1 9 2 6 4 " / > < / a : l n T o > < a : l n T o > < a : p t   x = " 1 "   y = " 5 2 3 2 9 8 1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6 "   n a m e = " R e c t a n g l e   9 8 " > < a : e x t L s t > < a : e x t   u r i = " { F 5 F D D D 8 6 - 5 C 9 8 - 4 6 7 8 - B 0 8 4 - C 3 7 2 8 A 3 1 D D 5 4 } " > < a 1 6 : c r e a t i o n I d   x m l n s : a 1 6 = " h t t p : / / s c h e m a s . m i c r o s o f t . c o m / o f f i c e / d r a w i n g / 2 0 1 0 / m a i n "   i d = " { 4 9 3 E B 3 2 C - 4 2 C 7 - 4 5 F F - B D 8 F - 6 E F F 5 3 7 2 F 3 F E } " / > < / a : e x t > < / a : e x t L s t > < / p : c N v P r > < p : c N v S p P r / > < p : n v P r / > < / p : n v S p P r > < p : s p P r > < a : x f r m   r o t = " 2 7 0 0 0 0 0 " > < a : o f f   x = " 1 0 7 5 6 0 8 4 "   y = " 1 1 2 8 0 3 7 " / > < a : e x t   c x = " 1 3 7 1 6 "   c y = " 4 0 4 0 5 3 7 " / > < / a : x f r m > < a : c u s t G e o m > < a : a v L s t / > < a : g d L s t / > < a : a h L s t / > < a : c x n L s t / > < a : r e c t   b = " b "   l = " 0 "   r = " r "   t = " 0 " / > < a : p a t h L s t > < a : p a t h   h = " 4 0 4 0 5 3 7 "   w = " 1 3 7 1 6 " > < a : m o v e T o > < a : p t   x = " 0 "   y = " 0 " / > < / a : m o v e T o > < a : l n T o > < a : p t   x = " 1 3 7 1 6 "   y = " 1 3 7 1 6 " / > < / a : l n T o > < a : l n T o > < a : p t   x = " 1 3 7 1 5 "   y = " 4 0 2 6 8 2 2 " / > < / a : l n T o > < a : l n T o > < a : p t   x = " 1 "   y = " 4 0 4 0 5 3 7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7 "   n a m e = " R e c t a n g l e   9 9 " > < a : e x t L s t > < a : e x t   u r i = " { 7 7 4 A C A 3 A - 2 1 7 F - 4 8 9 9 - A 9 8 8 - C 0 C 2 E F C A 3 F C 3 } " > < a 1 6 : c r e a t i o n I d   x m l n s : a 1 6 = " h t t p : / / s c h e m a s . m i c r o s o f t . c o m / o f f i c e / d r a w i n g / 2 0 1 0 / m a i n "   i d = " { 0 A 5 A 8 7 A 0 - 7 1 A 5 - 4 3 E 7 - 9 E 8 6 - F 5 6 D 6 9 6 9 E 8 1 C } " / > < / a : e x t > < / a : e x t L s t > < / p : c N v P r > < p : c N v S p P r / > < p : n v P r / > < / p : n v S p P r > < p : s p P r > < a : x f r m   r o t = " 2 7 0 0 0 0 0 " > < a : o f f   x = " 1 1 1 7 7 6 7 8 "   y = " 2 1 4 5 8 5 3 " / > < a : e x t   c x = " 1 3 7 1 6 "   c y = " 2 8 4 8 0 9 1 " / > < / a : x f r m > < a : c u s t G e o m > < a : a v L s t / > < a : g d L s t / > < a : a h L s t / > < a : c x n L s t / > < a : r e c t   b = " b "   l = " 0 "   r = " r "   t = " 0 " / > < a : p a t h L s t > < a : p a t h   h = " 2 8 4 8 0 9 1 "   w = " 1 3 7 1 6 " > < a : m o v e T o > < a : p t   x = " 0 "   y = " 0 " / > < / a : m o v e T o > < a : l n T o > < a : p t   x = " 1 3 7 1 6 "   y = " 1 3 7 1 6 " / > < / a : l n T o > < a : l n T o > < a : p t   x = " 1 3 7 1 5 "   y = " 2 8 3 4 3 7 5 " / > < / a : l n T o > < a : l n T o > < a : p t   x = " 0 "   y = " 2 8 4 8 0 9 1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8 "   n a m e = " R e c t a n g l e   1 0 0 " > < a : e x t L s t > < a : e x t   u r i = " { A 5 E 6 7 9 0 5 - D 0 2 9 - 4 B C E - A C B 5 - 0 C 5 C 4 5 3 F 6 9 8 3 } " > < a 1 6 : c r e a t i o n I d   x m l n s : a 1 6 = " h t t p : / / s c h e m a s . m i c r o s o f t . c o m / o f f i c e / d r a w i n g / 2 0 1 0 / m a i n "   i d = " { 0 3 B 0 2 E F B - B 2 D 7 - 4 0 D E - B 8 A 4 - F 8 5 3 2 0 8 8 7 3 B 2 } " / > < / a : e x t > < / a : e x t L s t > < / p : c N v P r > < p : c N v S p P r / > < p : n v P r / > < / p : n v S p P r > < p : s p P r > < a : x f r m   r o t = " 2 7 0 0 0 0 0 " > < a : o f f   x = " 1 1 5 9 9 2 7 1 "   y = " 3 1 6 3 6 6 9 " / > < a : e x t   c x = " 1 3 7 1 5 "   c y = " 1 6 5 5 6 4 4 " / > < / a : x f r m > < a : c u s t G e o m > < a : a v L s t / > < a : g d L s t / > < a : a h L s t / > < a : c x n L s t / > < a : r e c t   b = " b "   l = " 0 "   r = " r "   t = " 0 " / > < a : p a t h L s t > < a : p a t h   h = " 1 6 5 5 6 4 4 "   w = " 1 3 7 1 5 " > < a : m o v e T o > < a : p t   x = " 0 "   y = " 0 " / > < / a : m o v e T o > < a : l n T o > < a : p t   x = " 1 3 7 1 5 "   y = " 1 3 7 1 6 " / > < / a : l n T o > < a : l n T o > < a : p t   x = " 1 3 7 1 5 "   y = " 1 6 4 1 9 2 9 " / > < / a : l n T o > < a : l n T o > < a : p t   x = " 0 "   y = " 1 6 5 5 6 4 4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9 "   n a m e = " R e c t a n g l e   1 0 1 " > < a : e x t L s t > < a : e x t   u r i = " { 4 8 C 3 1 5 4 6 - E 8 A 1 - 4 2 2 C - 8 E 5 7 - 0 A 8 6 F 8 7 1 B E 3 B } " > < a 1 6 : c r e a t i o n I d   x m l n s : a 1 6 = " h t t p : / / s c h e m a s . m i c r o s o f t . c o m / o f f i c e / d r a w i n g / 2 0 1 0 / m a i n "   i d = " { 1 8 2 A D 4 6 1 - 1 1 4 1 - 4 1 A 7 - 8 5 D E - D 8 7 0 C 2 B B 0 9 9 1 } " / > < / a : e x t > < / a : e x t L s t > < / p : c N v P r > < p : c N v S p P r / > < p : n v P r / > < / p : n v S p P r > < p : s p P r > < a : x f r m   r o t = " 2 7 0 0 0 0 0 " > < a : o f f   x = " 1 2 0 2 0 8 6 8 "   y = " 4 1 8 1 4 9 3 " / > < a : e x t   c x = " 1 3 7 1 5 "   c y = " 4 6 3 1 8 9 " / > < / a : x f r m > < a : c u s t G e o m > < a : a v L s t / > < a : g d L s t / > < a : a h L s t / > < a : c x n L s t / > < a : r e c t   b = " b "   l = " 0 "   r = " r "   t = " 0 " / > < a : p a t h L s t > < a : p a t h   h = " 4 6 3 1 8 9 "   w = " 1 3 7 1 5 " > < a : m o v e T o > < a : p t   x = " 1 "   y = " 0 " / > < / a : m o v e T o > < a : l n T o > < a : p t   x = " 1 3 7 1 5 "   y = " 1 3 7 1 6 " / > < / a : l n T o > < a : l n T o > < a : p t   x = " 1 3 7 1 5 "   y = " 4 4 9 4 7 4 " / > < / a : l n T o > < a : l n T o > < a : p t   x = " 0 "   y = " 4 6 3 1 8 9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0 "   n a m e = " R e c t a n g l e   1 0 2 " > < a : e x t L s t > < a : e x t   u r i = " { 2 E 6 5 E E B A - 7 6 5 E - 4 B 0 9 - A 1 D 5 - C 7 3 7 6 A D 5 4 8 C E } " > < a 1 6 : c r e a t i o n I d   x m l n s : a 1 6 = " h t t p : / / s c h e m a s . m i c r o s o f t . c o m / o f f i c e / d r a w i n g / 2 0 1 0 / m a i n "   i d = " { D 0 4 2 F E 3 F - 7 9 0 1 - 4 4 3 1 - 9 B 3 B - C 3 F 8 9 7 4 6 B 7 4 8 } " / > < / a : e x t > < / a : e x t L s t > < / p : c N v P r > < p : c N v S p P r / > < p : n v P r / > < / p : n v S p P r > < p : s p P r > < a : x f r m   r o t = " 2 7 0 0 0 0 0 " > < a : o f f   x = " 2 0 3 2 7 7 "   y = " - 9 3 8 9 8 " / > < a : e x t   c x = " 1 3 7 1 6 "   c y = " 6 0 8 0 6 8 " / > < / a : x f r m > < a : c u s t G e o m > < a : a v L s t / > < a : g d L s t / > < a : a h L s t / > < a : c x n L s t / > < a : r e c t   b = " b "   l = " 0 "   r = " r "   t = " 0 " / > < a : p a t h L s t > < a : p a t h   h = " 6 0 8 0 6 8 "   w = " 1 3 7 1 6 " > < a : m o v e T o > < a : p t   x = " 0 "   y = " 1 3 7 1 6 " / > < / a : m o v e T o > < a : l n T o > < a : p t   x = " 1 3 7 1 6 "   y = " 0 " / > < / a : l n T o > < a : l n T o > < a : p t   x = " 1 3 7 1 6 "   y = " 6 0 8 0 6 8 " / > < / a : l n T o > < a : l n T o > < a : p t   x = " 0 "   y = " 5 9 4 3 5 2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1 "   n a m e = " R e c t a n g l e   1 0 3 " > < a : e x t L s t > < a : e x t   u r i = " { D 0 E D 2 2 D 5 - 2 F 5 F - 4 9 A 5 - A 0 B C - F 6 0 4 5 F 3 5 C 8 3 B } " > < a 1 6 : c r e a t i o n I d   x m l n s : a 1 6 = " h t t p : / / s c h e m a s . m i c r o s o f t . c o m / o f f i c e / d r a w i n g / 2 0 1 0 / m a i n "   i d = " { 4 5 8 6 C D B 1 - 1 3 D 9 - 4 9 F 6 - 9 7 F 4 - 9 2 B 1 0 0 E 8 E 6 F 1 } " / > < / a : e x t > < / a : e x t L s t > < / p : c N v P r > < p : c N v S p P r / > < p : n v P r / > < / p : n v S p P r > < p : s p P r > < a : x f r m   r o t = " 2 7 0 0 0 0 0 " > < a : o f f   x = " 6 2 4 8 7 0 "   y = " - 2 6 8 5 2 9 " / > < a : e x t   c x = " 1 3 7 1 6 "   c y = " 1 8 0 0 5 1 4 " / > < / a : x f r m > < a : c u s t G e o m > < a : a v L s t / > < a : g d L s t / > < a : a h L s t / > < a : c x n L s t / > < a : r e c t   b = " b "   l = " 0 "   r = " r "   t = " 0 " / > < a : p a t h L s t > < a : p a t h   h = " 1 8 0 0 5 1 4 "   w = " 1 3 7 1 6 " > < a : m o v e T o > < a : p t   x = " 0 "   y = " 1 3 7 1 6 " / > < / a : m o v e T o > < a : l n T o > < a : p t   x = " 1 3 7 1 6 "   y = " 0 " / > < / a : l n T o > < a : l n T o > < a : p t   x = " 1 3 7 1 6 "   y = " 1 8 0 0 5 1 4 " / > < / a : l n T o > < a : l n T o > < a : p t   x = " 0 "   y = " 1 7 8 6 7 9 8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2 "   n a m e = " R e c t a n g l e   1 0 4 " > < a : e x t L s t > < a : e x t   u r i = " { F 2 F E A 2 9 5 - 4 6 1 8 - 4 0 F 5 - B C B 5 - 2 5 7 D 8 E 7 D 8 4 A 3 } " > < a 1 6 : c r e a t i o n I d   x m l n s : a 1 6 = " h t t p : / / s c h e m a s . m i c r o s o f t . c o m / o f f i c e / d r a w i n g / 2 0 1 0 / m a i n "   i d = " { 3 A 9 F 0 2 B 4 - 2 A 1 D - 4 2 C 6 - B E 2 9 - 2 5 E 8 B C 6 B 2 7 B 5 } " / > < / a : e x t > < / a : e x t L s t > < / p : c N v P r > < p : c N v S p P r / > < p : n v P r / > < / p : n v S p P r > < p : s p P r > < a : x f r m   r o t = " 2 7 0 0 0 0 0 " > < a : o f f   x = " 1 0 4 6 4 6 3 "   y = " - 4 4 3 1 5 8 " / > < a : e x t   c x = " 1 3 7 1 6 "   c y = " 2 9 9 2 9 5 8 " / > < / a : x f r m > < a : c u s t G e o m > < a : a v L s t / > < a : g d L s t / > < a : a h L s t / > < a : c x n L s t / > < a : r e c t   b = " b "   l = " 0 "   r = " r "   t = " 0 " / > < a : p a t h L s t > < a : p a t h   h = " 2 9 9 2 9 5 8 "   w = " 1 3 7 1 6 " > < a : m o v e T o > < a : p t   x = " 0 "   y = " 1 3 7 1 6 " / > < / a : m o v e T o > < a : l n T o > < a : p t   x = " 1 3 7 1 6 "   y = " 0 " / > < / a : l n T o > < a : l n T o > < a : p t   x = " 1 3 7 1 6 "   y = " 2 9 9 2 9 5 8 " / > < / a : l n T o > < a : l n T o > < a : p t   x = " 0 "   y = " 2 9 7 9 2 4 2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3 "   n a m e = " R e c t a n g l e   1 0 5 " > < a : e x t L s t > < a : e x t   u r i = " { 9 A F E 1 3 6 F - 6 9 C 4 - 4 F A 5 - A 6 4 A - 8 B D E C F 2 2 1 0 4 D } " > < a 1 6 : c r e a t i o n I d   x m l n s : a 1 6 = " h t t p : / / s c h e m a s . m i c r o s o f t . c o m / o f f i c e / d r a w i n g / 2 0 1 0 / m a i n "   i d = " { 3 7 6 9 6 5 F C - 6 B 0 6 - 4 F E F - B 2 8 0 - 5 2 5 B E B F 8 C B F A } " / > < / a : e x t > < / a : e x t L s t > < / p : c N v P r > < p : c N v S p P r / > < p : n v P r / > < / p : n v S p P r > < p : s p P r > < a : x f r m   r o t = " 2 7 0 0 0 0 0 " > < a : o f f   x = " 1 4 6 8 0 5 6 "   y = " - 6 1 7 7 8 8 " / > < a : e x t   c x = " 1 3 7 1 6 "   c y = " 4 1 8 5 4 0 3 " / > < / a : x f r m > < a : c u s t G e o m > < a : a v L s t / > < a : g d L s t / > < a : a h L s t / > < a : c x n L s t / > < a : r e c t   b = " b "   l = " 0 "   r = " r "   t = " 0 " / > < a : p a t h L s t > < a : p a t h   h = " 4 1 8 5 4 0 4 "   w = " 1 3 7 1 6 " > < a : m o v e T o > < a : p t   x = " 0 "   y = " 1 3 7 1 6 " / > < / a : m o v e T o > < a : l n T o > < a : p t   x = " 1 3 7 1 6 "   y = " 0 " / > < / a : l n T o > < a : l n T o > < a : p t   x = " 1 3 7 1 6 "   y = " 4 1 8 5 4 0 4 " / > < / a : l n T o > < a : l n T o > < a : p t   x = " 0 "   y = " 4 1 7 1 6 8 8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4 "   n a m e = " R e c t a n g l e   1 0 6 " > < a : e x t L s t > < a : e x t   u r i = " { 2 1 E B C 6 D 9 - C A 2 A - 4 3 B 3 - 9 1 A 1 - 6 3 C E E 7 D 9 C 0 7 8 } " > < a 1 6 : c r e a t i o n I d   x m l n s : a 1 6 = " h t t p : / / s c h e m a s . m i c r o s o f t . c o m / o f f i c e / d r a w i n g / 2 0 1 0 / m a i n "   i d = " { C 3 3 A 8 8 F C - B 2 5 6 - 4 4 0 F - B 5 3 8 - 6 C B F D 7 8 5 4 5 8 A } " / > < / a : e x t > < / a : e x t L s t > < / p : c N v P r > < p : c N v S p P r / > < p : n v P r / > < / p : n v S p P r > < p : s p P r > < a : x f r m   r o t = " 2 7 0 0 0 0 0 " > < a : o f f   x = " 1 8 8 9 6 4 8 "   y = " - 7 9 2 4 1 6 " / > < a : e x t   c x = " 1 3 7 1 6 "   c y = " 5 3 7 7 8 4 9 " / > < / a : x f r m > < a : c u s t G e o m > < a : a v L s t / > < a : g d L s t / > < a : a h L s t / > < a : c x n L s t / > < a : r e c t   b = " b "   l = " 0 "   r = " r "   t = " 0 " / > < a : p a t h L s t > < a : p a t h   h = " 5 3 7 7 8 4 9 "   w = " 1 3 7 1 6 " > < a : m o v e T o > < a : p t   x = " 0 "   y = " 1 3 7 1 6 " / > < / a : m o v e T o > < a : l n T o > < a : p t   x = " 1 3 7 1 6 "   y = " 0 " / > < / a : l n T o > < a : l n T o > < a : p t   x = " 1 3 7 1 6 "   y = " 5 3 7 7 8 4 9 " / > < / a : l n T o > < a : l n T o > < a : p t   x = " 0 "   y = " 5 3 6 4 1 3 3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5 "   n a m e = " R e c t a n g l e   1 4 8 " > < a : e x t L s t > < a : e x t   u r i = " { D E 0 C 3 C C 2 - 6 6 0 A - 4 8 1 E - 8 E 7 2 - 0 E 0 6 8 9 E B 6 F 3 4 } " > < a 1 6 : c r e a t i o n I d   x m l n s : a 1 6 = " h t t p : / / s c h e m a s . m i c r o s o f t . c o m / o f f i c e / d r a w i n g / 2 0 1 0 / m a i n "   i d = " { 8 D C 7 4 D 0 2 - 8 7 F 5 - 4 0 8 2 - 9 1 6 0 - 5 8 0 F 8 D 6 3 7 5 8 D } " / > < / a : e x t > < / a : e x t L s t > < / p : c N v P r > < p : c N v S p P r / > < p : n v P r / > < / p : n v S p P r > < p : s p P r > < a : x f r m   f l i p V = " t r u e "   r o t = " 1 8 9 0 0 0 0 0 " > < a : o f f   x = " 2 0 7 0 5 6 9 "   y = " - 4 5 0 2 0 9 " / > < a : e x t   c x = " 1 3 7 1 6 "   c y = " 5 8 8 9 5 6 6 " / > < / a : x f r m > < a : c u s t G e o m > < a : a v L s t / > < a : g d L s t / > < a : a h L s t / > < a : c x n L s t / > < a : r e c t   b = " b "   l = " 0 "   r = " r "   t = " 0 " / > < a : p a t h L s t > < a : p a t h   h = " 5 8 8 9 5 6 6 "   w = " 1 3 7 1 6 " > < a : m o v e T o > < a : p t   x = " 1 3 7 1 6 "   y = " 5 8 8 9 5 6 6 " / > < / a : m o v e T o > < a : l n T o > < a : p t   x = " 1 3 7 1 6 "   y = " 0 " / > < / a : l n T o > < a : l n T o > < a : p t   x = " 0 "   y = " 1 3 7 1 6 " / > < / a : l n T o > < a : l n T o > < a : p t   x = " 0 "   y = " 5 8 7 5 8 5 0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6 "   n a m e = " R e c t a n g l e   3 2 3 " > < a : e x t L s t > < a : e x t   u r i = " { A 2 7 8 5 E E F - 9 E 6 2 - 4 3 1 F - B E 7 9 - 2 E 1 A 8 0 3 5 F 9 1 5 } " > < a 1 6 : c r e a t i o n I d   x m l n s : a 1 6 = " h t t p : / / s c h e m a s . m i c r o s o f t . c o m / o f f i c e / d r a w i n g / 2 0 1 0 / m a i n "   i d = " { D C 8 0 B 9 D E - 6 D 4 5 - 4 4 7 3 - A F 9 D - 4 6 1 2 C 7 D 2 3 B 1 E } " / > < / a : e x t > < / a : e x t L s t > < / p : c N v P r > < p : c N v S p P r / > < p : n v P r / > < / p : n v S p P r > < p : s p P r > < a : x f r m   f l i p V = " t r u e "   r o t = " 1 8 9 0 0 0 0 0 " > < a : o f f   x = " 1 6 4 8 9 7 6 "   y = " 5 6 7 6 0 9 " / > < a : e x t   c x = " 1 3 7 1 6 "   c y = " 4 6 9 7 1 1 9 " / > < / a : x f r m > < a : c u s t G e o m > < a : a v L s t / > < a : g d L s t / > < a : a h L s t / > < a : c x n L s t / > < a : r e c t   b = " b "   l = " 0 "   r = " r "   t = " 0 " / > < a : p a t h L s t > < a : p a t h   h = " 4 6 9 7 1 1 9 "   w = " 1 3 7 1 6 " > < a : m o v e T o > < a : p t   x = " 1 3 7 1 6 "   y = " 4 6 9 7 1 1 9 " / > < / a : m o v e T o > < a : l n T o > < a : p t   x = " 1 3 7 1 6 "   y = " 0 " / > < / a : l n T o > < a : l n T o > < a : p t   x = " 0 "   y = " 1 3 7 1 6 " / > < / a : l n T o > < a : l n T o > < a : p t   x = " 0 "   y = " 4 6 8 3 4 0 3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7 "   n a m e = " R e c t a n g l e   3 2 4 " > < a : e x t L s t > < a : e x t   u r i = " { 3 A 3 0 7 9 9 5 - 6 B 6 2 - 4 7 5 D - B 4 1 B - 3 4 1 C 1 6 E 1 F C 0 9 } " > < a 1 6 : c r e a t i o n I d   x m l n s : a 1 6 = " h t t p : / / s c h e m a s . m i c r o s o f t . c o m / o f f i c e / d r a w i n g / 2 0 1 0 / m a i n "   i d = " { 1 2 4 8 7 4 E 4 - 4 1 1 6 - 4 4 5 7 - 8 5 7 6 - 3 B 3 B 8 5 E 2 8 4 7 4 } " / > < / a : e x t > < / a : e x t L s t > < / p : c N v P r > < p : c N v S p P r / > < p : n v P r / > < / p : n v S p P r > < p : s p P r > < a : x f r m   f l i p V = " t r u e "   r o t = " 1 8 9 0 0 0 0 0 " > < a : o f f   x = " 1 2 2 7 3 8 3 "   y = " 1 5 8 5 4 2 4 " / > < a : e x t   c x = " 1 3 7 1 6 "   c y = " 3 5 0 4 6 7 4 " / > < / a : x f r m > < a : c u s t G e o m > < a : a v L s t / > < a : g d L s t / > < a : a h L s t / > < a : c x n L s t / > < a : r e c t   b = " b "   l = " 0 "   r = " r "   t = " 0 " / > < a : p a t h L s t > < a : p a t h   h = " 3 5 0 4 6 7 4 "   w = " 1 3 7 1 6 " > < a : m o v e T o > < a : p t   x = " 1 3 7 1 6 "   y = " 3 5 0 4 6 7 4 " / > < / a : m o v e T o > < a : l n T o > < a : p t   x = " 1 3 7 1 6 "   y = " 0 " / > < / a : l n T o > < a : l n T o > < a : p t   x = " 0 "   y = " 1 3 7 1 6 " / > < / a : l n T o > < a : l n T o > < a : p t   x = " 0 "   y = " 3 4 9 0 9 5 8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8 "   n a m e = " R e c t a n g l e   3 2 5 " > < a : e x t L s t > < a : e x t   u r i = " { D 6 0 0 D E C 9 - 7 7 9 3 - 4 B C 8 - 8 5 A 5 - 0 8 5 9 5 C F 8 E D E C } " > < a 1 6 : c r e a t i o n I d   x m l n s : a 1 6 = " h t t p : / / s c h e m a s . m i c r o s o f t . c o m / o f f i c e / d r a w i n g / 2 0 1 0 / m a i n "   i d = " { 5 6 2 5 5 4 C 5 - 8 8 1 D - 4 D 3 4 - A D C E - 2 D C 0 8 A 3 5 F F 5 3 } " / > < / a : e x t > < / a : e x t L s t > < / p : c N v P r > < p : c N v S p P r / > < p : n v P r / > < / p : n v S p P r > < p : s p P r > < a : x f r m   f l i p V = " t r u e "   r o t = " 1 8 9 0 0 0 0 0 " > < a : o f f   x = " 8 0 5 7 9 0 "   y = " 2 6 0 3 2 4 2 " / > < a : e x t   c x = " 1 3 7 1 6 "   c y = " 2 3 1 2 2 2 6 " / > < / a : x f r m > < a : c u s t G e o m > < a : a v L s t / > < a : g d L s t / > < a : a h L s t / > < a : c x n L s t / > < a : r e c t   b = " b "   l = " 0 "   r = " r "   t = " 0 " / > < a : p a t h L s t > < a : p a t h   h = " 2 3 1 2 2 2 6 "   w = " 1 3 7 1 6 " > < a : m o v e T o > < a : p t   x = " 1 3 7 1 6 "   y = " 2 3 1 2 2 2 6 " / > < / a : m o v e T o > < a : l n T o > < a : p t   x = " 1 3 7 1 6 "   y = " 0 " / > < / a : l n T o > < a : l n T o > < a : p t   x = " 0 "   y = " 1 3 7 1 6 " / > < / a : l n T o > < a : l n T o > < a : p t   x = " 0 "   y = " 2 2 9 8 5 1 0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9 "   n a m e = " R e c t a n g l e   3 2 6 " > < a : e x t L s t > < a : e x t   u r i = " { 8 5 5 F D C 5 6 - 4 6 F 6 - 4 8 A F - B A 6 6 - 6 0 1 3 E 5 B 8 4 F C F } " > < a 1 6 : c r e a t i o n I d   x m l n s : a 1 6 = " h t t p : / / s c h e m a s . m i c r o s o f t . c o m / o f f i c e / d r a w i n g / 2 0 1 0 / m a i n "   i d = " { 8 B 6 7 9 8 C 9 - 2 D A 7 - 4 9 2 E - 9 3 D 7 - 7 D 2 C 4 4 8 6 F D 9 C } " / > < / a : e x t > < / a : e x t L s t > < / p : c N v P r > < p : c N v S p P r / > < p : n v P r / > < / p : n v S p P r > < p : s p P r > < a : x f r m   f l i p V = " t r u e "   r o t = " 1 8 9 0 0 0 0 0 " > < a : o f f   x = " 3 8 4 1 9 8 "   y = " 3 6 2 1 0 5 7 " / > < a : e x t   c x = " 1 3 7 1 6 "   c y = " 1 1 1 9 7 8 2 " / > < / a : x f r m > < a : c u s t G e o m > < a : a v L s t / > < a : g d L s t / > < a : a h L s t / > < a : c x n L s t / > < a : r e c t   b = " b "   l = " 0 "   r = " r "   t = " 0 " / > < a : p a t h L s t > < a : p a t h   h = " 1 1 1 9 7 8 2 "   w = " 1 3 7 1 6 " > < a : m o v e T o > < a : p t   x = " 1 3 7 1 6 "   y = " 1 1 1 9 7 8 2 " / > < / a : m o v e T o > < a : l n T o > < a : p t   x = " 1 3 7 1 6 "   y = " 0 " / > < / a : l n T o > < a : l n T o > < a : p t   x = " 0 "   y = " 1 3 7 1 6 " / > < / a : l n T o > < a : l n T o > < a : p t   x = " 0 "   y = " 1 1 0 6 0 6 6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0 "   n a m e = " R e c t a n g l e   3 7 1 " > < a : e x t L s t > < a : e x t   u r i = " { E F D F 7 6 8 F - 9 4 7 2 - 4 4 6 C - 8 6 7 9 - 2 7 2 8 6 B 9 C A A 5 1 } " > < a 1 6 : c r e a t i o n I d   x m l n s : a 1 6 = " h t t p : / / s c h e m a s . m i c r o s o f t . c o m / o f f i c e / d r a w i n g / 2 0 1 0 / m a i n "   i d = " { F D 7 7 3 D F 1 - B A A 4 - 4 2 5 7 - 8 4 2 C - 8 D D 5 4 9 D 9 E A 1 B } " / > < / a : e x t > < / a : e x t L s t > < / p : c N v P r > < p : c N v S p P r / > < p : n v P r / > < / p : n v S p P r > < p : s p P r > < a : x f r m   f l i p V = " t r u e "   r o t = " 1 8 9 0 0 0 0 0 " > < a : o f f   x = " 2 7 0 5 1 8 0 "   y = " - 9 5 3 7 4 9 " / > < a : e x t   c x = " 1 3 7 1 6 "   c y = " 6 4 7 9 5 0 0 " / > < / a : x f r m > < a : c u s t G e o m > < a : a v L s t / > < a : g d L s t / > < a : a h L s t / > < a : c x n L s t / > < a : r e c t   b = " b "   l = " 0 "   r = " r "   t = " 0 " / > < a : p a t h L s t > < a : p a t h   h = " 6 4 7 9 5 0 0 "   w = " 1 3 7 1 6 " > < a : m o v e T o > < a : p t   x = " 0 "   y = " 6 4 7 9 5 0 0 " / > < / a : m o v e T o > < a : l n T o > < a : p t   x = " 1 3 7 1 6 "   y = " 6 4 6 5 7 8 4 " / > < / a : l n T o > < a : l n T o > < a : p t   x = " 1 3 7 1 6 "   y = " 0 " / > < / a : l n T o > < a : l n T o > < a : p t   x = " 0 "   y = " 1 3 7 1 6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1 "   n a m e = " R e c t a n g l e   3 7 3 " > < a : e x t L s t > < a : e x t   u r i = " { F B F 2 1 5 2 2 - B 7 B 7 - 4 A D B - B 3 5 B - 2 A 0 5 2 3 A 4 F D 9 2 } " > < a 1 6 : c r e a t i o n I d   x m l n s : a 1 6 = " h t t p : / / s c h e m a s . m i c r o s o f t . c o m / o f f i c e / d r a w i n g / 2 0 1 0 / m a i n "   i d = " { A 6 8 4 5 1 F 6 - 0 C 3 4 - 4 1 0 C - B 6 C 8 - 0 F F 6 6 B 7 9 E 8 8 4 } " / > < / a : e x t > < / a : e x t L s t > < / p : c N v P r > < p : c N v S p P r / > < p : n v P r / > < / p : n v S p P r > < p : s p P r > < a : x f r m   f l i p V = " t r u e "   r o t = " 1 8 9 0 0 0 0 0 " > < a : o f f   x = " 4 3 9 1 5 5 1 "   y = " - 9 5 3 7 4 9 " / > < a : e x t   c x = " 1 3 7 1 6 "   c y = " 6 4 7 9 5 0 0 " / > < / a : x f r m > < a : c u s t G e o m > < a : a v L s t / > < a : g d L s t / > < a : a h L s t / > < a : c x n L s t / > < a : r e c t   b = " b "   l = " 0 "   r = " r "   t = " 0 " / > < a : p a t h L s t > < a : p a t h   h = " 6 4 7 9 5 0 0 "   w = " 1 3 7 1 6 " > < a : m o v e T o > < a : p t   x = " 0 "   y = " 6 4 7 9 5 0 0 " / > < / a : m o v e T o > < a : l n T o > < a : p t   x = " 1 3 7 1 6 "   y = " 6 4 6 5 7 8 4 " / > < / a : l n T o > < a : l n T o > < a : p t   x = " 1 3 7 1 6 "   y = " 0 " / > < / a : l n T o > < a : l n T o > < a : p t   x = " 0 "   y = " 1 3 7 1 5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2 "   n a m e = " R e c t a n g l e   3 7 5 " > < a : e x t L s t > < a : e x t   u r i = " { A 4 3 F 2 F 3 7 - 6 6 0 5 - 4 4 9 F - B 5 4 C - C 3 9 0 3 C 7 1 2 B 7 2 } " > < a 1 6 : c r e a t i o n I d   x m l n s : a 1 6 = " h t t p : / / s c h e m a s . m i c r o s o f t . c o m / o f f i c e / d r a w i n g / 2 0 1 0 / m a i n "   i d = " { 0 3 4 B 8 9 A A - C C D 6 - 4 9 3 D - A 6 D D - 9 6 A A 8 F E A F C 3 A } " / > < / a : e x t > < / a : e x t L s t > < / p : c N v P r > < p : c N v S p P r / > < p : n v P r / > < / p : n v S p P r > < p : s p P r > < a : x f r m   f l i p V = " t r u e "   r o t = " 1 8 9 0 0 0 0 0 " > < a : o f f   x = " 6 0 7 7 9 2 4 "   y = " - 9 5 3 7 4 9 " / > < a : e x t   c x = " 1 3 7 1 6 "   c y = " 6 4 7 9 5 0 1 " / > < / a : x f r m > < a : c u s t G e o m > < a : a v L s t / > < a : g d L s t / > < a : a h L s t / > < a : c x n L s t / > < a : r e c t   b = " b "   l = " 0 "   r = " r "   t = " 0 " / > < a : p a t h L s t > < a : p a t h   h = " 6 4 7 9 5 0 1 "   w = " 1 3 7 1 6 " > < a : m o v e T o > < a : p t   x = " 0 "   y = " 6 4 7 9 5 0 2 " / > < / a : m o v e T o > < a : l n T o > < a : p t   x = " 1 3 7 1 6 "   y = " 6 4 6 5 7 8 5 " / > < / a : l n T o > < a : l n T o > < a : p t   x = " 1 3 7 1 6 "   y = " 0 " / > < / a : l n T o > < a : l n T o > < a : p t   x = " 0 "   y = " 1 3 7 1 6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3 "   n a m e = " R e c t a n g l e   3 7 6 " > < a : e x t L s t > < a : e x t   u r i = " { A 1 A C A B 8 4 - 6 7 7 B - 4 C A A - B 8 5 4 - E C 3 8 A 6 E C 3 1 2 C } " > < a 1 6 : c r e a t i o n I d   x m l n s : a 1 6 = " h t t p : / / s c h e m a s . m i c r o s o f t . c o m / o f f i c e / d r a w i n g / 2 0 1 0 / m a i n "   i d = " { 2 0 D 6 7 8 1 2 - E 8 2 9 - 4 D A 2 - B F 2 3 - 4 9 4 0 2 9 A 2 7 6 B D } " / > < / a : e x t > < / a : e x t L s t > < / p : c N v P r > < p : c N v S p P r / > < p : n v P r / > < / p : n v S p P r > < p : s p P r > < a : x f r m   f l i p V = " t r u e "   r o t = " 1 8 9 0 0 0 0 0 " > < a : o f f   x = " 6 9 1 6 2 6 0 "   y = " - 9 6 5 4 5 8 " / > < a : e x t   c x = " 1 3 7 1 6 "   c y = " 6 4 9 3 2 1 9 " / > < / a : x f r m > < a : c u s t G e o m > < a : a v L s t / > < a : g d L s t / > < a : a h L s t / > < a : c x n L s t / > < a : r e c t   b = " b "   l = " 0 "   r = " r "   t = " 0 " / > < a : p a t h L s t > < a : p a t h   h = " 6 4 9 3 2 1 9 "   w = " 1 3 7 1 6 " > < a : m o v e T o > < a : p t   x = " 1 3 7 1 6 "   y = " 6 4 7 9 5 0 5 " / > < / a : m o v e T o > < a : l n T o > < a : p t   x = " 1 3 7 1 6 "   y = " 0 " / > < / a : l n T o > < a : l n T o > < a : p t   x = " 0 "   y = " 1 3 7 1 7 " / > < / a : l n T o > < a : l n T o > < a : p t   x = " 0 "   y = " 6 4 9 3 2 2 0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4 "   n a m e = " R e c t a n g l e   3 7 7 " > < a : e x t L s t > < a : e x t   u r i = " { A 3 8 7 4 E B 2 - D E 9 3 - 4 2 2 8 - 9 B 4 3 - D C D B F F 2 D 4 E D B } " > < a 1 6 : c r e a t i o n I d   x m l n s : a 1 6 = " h t t p : / / s c h e m a s . m i c r o s o f t . c o m / o f f i c e / d r a w i n g / 2 0 1 0 / m a i n "   i d = " { 6 C C 7 2 9 A D - 8 7 7 B - 4 3 3 1 - B 1 3 3 - 2 9 A 0 C 8 8 F A D 6 D } " / > < / a : e x t > < / a : e x t L s t > < / p : c N v P r > < p : c N v S p P r / > < p : n v P r / > < / p : n v S p P r > < p : s p P r > < a : x f r m   f l i p V = " t r u e "   r o t = " 1 8 9 0 0 0 0 0 " > < a : o f f   x = " 7 7 5 9 4 4 6 "   y = " - 9 6 5 4 5 8 " / > < a : e x t   c x = " 1 3 7 1 7 "   c y = " 6 4 9 3 2 1 9 " / > < / a : x f r m > < a : c u s t G e o m > < a : a v L s t / > < a : g d L s t / > < a : a h L s t / > < a : c x n L s t / > < a : r e c t   b = " b "   l = " 0 "   r = " r "   t = " 0 " / > < a : p a t h L s t > < a : p a t h   h = " 6 4 9 3 2 1 9 "   w = " 1 3 7 1 7 " > < a : m o v e T o > < a : p t   x = " 0 "   y = " 6 4 9 3 2 2 0 " / > < / a : m o v e T o > < a : l n T o > < a : p t   x = " 1 3 7 1 6 "   y = " 6 4 7 9 5 0 2 " / > < / a : l n T o > < a : l n T o > < a : p t   x = " 1 3 7 1 7 "   y = " 0 " / > < / a : l n T o > < a : l n T o > < a : p t   x = " 0 "   y = " 1 3 7 1 6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5 "   n a m e = " R e c t a n g l e   3 7 8 " > < a : e x t L s t > < a : e x t   u r i = " { 7 2 9 5 1 B B 7 - 4 7 D 9 - 4 A 2 C - 9 D B 0 - B A 7 5 7 F 1 5 2 8 1 7 } " > < a 1 6 : c r e a t i o n I d   x m l n s : a 1 6 = " h t t p : / / s c h e m a s . m i c r o s o f t . c o m / o f f i c e / d r a w i n g / 2 0 1 0 / m a i n "   i d = " { 4 C D E D 6 B 3 - 6 1 F 8 - 4 D 0 5 - 8 1 9 8 - A B 5 5 5 5 4 D E B F A } " / > < / a : e x t > < / a : e x t L s t > < / p : c N v P r > < p : c N v S p P r / > < p : n v P r / > < / p : n v S p P r > < p : s p P r > < a : x f r m   f l i p V = " t r u e "   r o t = " 1 8 9 0 0 0 0 0 " > < a : o f f   x = " 8 6 0 2 6 3 3 "   y = " - 9 6 5 4 5 8 " / > < a : e x t   c x = " 1 3 7 1 6 "   c y = " 6 4 9 3 2 1 9 " / > < / a : x f r m > < a : c u s t G e o m > < a : a v L s t / > < a : g d L s t / > < a : a h L s t / > < a : c x n L s t / > < a : r e c t   b = " b "   l = " 0 "   r = " r "   t = " 0 " / > < a : p a t h L s t > < a : p a t h   h = " 6 4 9 3 2 1 9 "   w = " 1 3 7 1 6 " > < a : m o v e T o > < a : p t   x = " 1 3 7 1 6 "   y = " 6 4 7 9 5 0 5 " / > < / a : m o v e T o > < a : l n T o > < a : p t   x = " 1 3 7 1 6 "   y = " 0 " / > < / a : l n T o > < a : l n T o > < a : p t   x = " 0 "   y = " 1 3 7 1 6 " / > < / a : l n T o > < a : l n T o > < a : p t   x = " 0 "   y = " 6 4 9 3 2 2 0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6 "   n a m e = " R e c t a n g l e   1 3 8 " > < a : e x t L s t > < a : e x t   u r i = " { 9 B 1 D E 3 7 E - B E A B - 4 5 E 9 - A 5 E 4 - 7 F 4 0 F D 7 F 5 8 C E } " > < a 1 6 : c r e a t i o n I d   x m l n s : a 1 6 = " h t t p : / / s c h e m a s . m i c r o s o f t . c o m / o f f i c e / d r a w i n g / 2 0 1 0 / m a i n "   i d = " { 9 A 7 1 A 3 B 1 - B C 1 3 - 4 A 9 9 - B 7 8 A - D D 2 1 5 7 3 9 D 8 C A } " / > < / a : e x t > < / a : e x t L s t > < / p : c N v P r > < p : c N v S p P r / > < p : n v P r / > < / p : n v S p P r > < p : s p P r > < a : x f r m   f l i p V = " t r u e "   r o t = " 1 8 9 0 0 0 0 0 " > < a : o f f   x = " 1 0 0 8 8 9 6 8 "   y = " - 8 8 2 6 0 2 " / > < a : e x t   c x = " 1 3 7 1 6 "   c y = " 5 9 2 7 4 3 1 " / > < / a : x f r m > < a : c u s t G e o m > < a : a v L s t / > < a : g d L s t / > < a : a h L s t / > < a : c x n L s t / > < a : r e c t   b = " b "   l = " 0 "   r = " r "   t = " 0 " / > < a : p a t h L s t > < a : p a t h   h = " 5 9 2 7 4 3 1 "   w = " 1 3 7 1 6 " > < a : m o v e T o > < a : p t   x = " 0 "   y = " 5 9 2 7 4 3 2 " / > < / a : m o v e T o > < a : l n T o > < a : p t   x = " 1 3 7 1 5 "   y = " 5 9 1 3 7 1 6 " / > < / a : l n T o > < a : l n T o > < a : p t   x = " 1 3 7 1 6 "   y = " 1 3 7 1 6 " / > < / a : l n T o > < a : l n T o > < a : p t   x = " 0 "   y = " 0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7 "   n a m e = " R e c t a n g l e   1 3 9 " > < a : e x t L s t > < a : e x t   u r i = " { 9 F 1 0 B 0 E 9 - 5 3 3 6 - 4 D 0 0 - 8 D 4 3 - A E B A 4 C 6 E 0 2 0 1 } " > < a 1 6 : c r e a t i o n I d   x m l n s : a 1 6 = " h t t p : / / s c h e m a s . m i c r o s o f t . c o m / o f f i c e / d r a w i n g / 2 0 1 0 / m a i n "   i d = " { 6 A 9 E 6 1 0 7 - 8 5 1 F - 4 E A 0 - 9 5 7 F - F D D A F 7 9 D E 0 F 8 } " / > < / a : e x t > < / a : e x t L s t > < / p : c N v P r > < p : c N v S p P r / > < p : n v P r / > < / p : n v S p P r > < p : s p P r > < a : x f r m   f l i p V = " t r u e "   r o t = " 1 8 9 0 0 0 0 0 " > < a : o f f   x = " 1 0 5 1 0 5 6 2 "   y = " - 7 0 7 9 7 1 " / > < a : e x t   c x = " 1 3 7 1 6 "   c y = " 4 7 3 4 9 8 5 " / > < / a : x f r m > < a : c u s t G e o m > < a : a v L s t / > < a : g d L s t / > < a : a h L s t / > < a : c x n L s t / > < a : r e c t   b = " b "   l = " 0 "   r = " r "   t = " 0 " / > < a : p a t h L s t > < a : p a t h   h = " 4 7 3 4 9 8 5 "   w = " 1 3 7 1 6 " > < a : m o v e T o > < a : p t   x = " 0 "   y = " 4 7 3 4 9 8 5 " / > < / a : m o v e T o > < a : l n T o > < a : p t   x = " 1 3 7 1 5 "   y = " 4 7 2 1 2 7 0 " / > < / a : l n T o > < a : l n T o > < a : p t   x = " 1 3 7 1 6 "   y = " 1 3 7 1 5 " / > < / a : l n T o > < a : l n T o > < a : p t   x = " 0 "   y = " 0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8 "   n a m e = " R e c t a n g l e   1 4 0 " > < a : e x t L s t > < a : e x t   u r i = " { 3 B 8 A 5 D 3 2 - E 8 9 6 - 4 2 5 B - B E C A - 6 7 3 6 8 2 8 6 F 0 9 D } " > < a 1 6 : c r e a t i o n I d   x m l n s : a 1 6 = " h t t p : / / s c h e m a s . m i c r o s o f t . c o m / o f f i c e / d r a w i n g / 2 0 1 0 / m a i n "   i d = " { 7 2 2 3 6 5 6 4 - 3 7 6 F - 4 4 3 2 - B 1 1 1 - 2 2 0 1 A E 5 6 9 9 A 6 } " / > < / a : e x t > < / a : e x t L s t > < / p : c N v P r > < p : c N v S p P r / > < p : n v P r / > < / p : n v S p P r > < p : s p P r > < a : x f r m   f l i p V = " t r u e "   r o t = " 1 8 9 0 0 0 0 0 " > < a : o f f   x = " 1 0 9 3 2 1 5 5 "   y = " - 5 3 3 3 4 2 " / > < a : e x t   c x = " 1 3 7 1 6 "   c y = " 3 5 4 2 5 4 0 " / > < / a : x f r m > < a : c u s t G e o m > < a : a v L s t / > < a : g d L s t / > < a : a h L s t / > < a : c x n L s t / > < a : r e c t   b = " b "   l = " 0 "   r = " r "   t = " 0 " / > < a : p a t h L s t > < a : p a t h   h = " 3 5 4 2 5 4 0 "   w = " 1 3 7 1 6 " > < a : m o v e T o > < a : p t   x = " 0 "   y = " 3 5 4 2 5 4 0 " / > < / a : m o v e T o > < a : l n T o > < a : p t   x = " 1 3 7 1 5 "   y = " 3 5 2 8 8 2 5 " / > < / a : l n T o > < a : l n T o > < a : p t   x = " 1 3 7 1 6 "   y = " 1 3 7 1 6 " / > < / a : l n T o > < a : l n T o > < a : p t   x = " 0 "   y = " 0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9 "   n a m e = " R e c t a n g l e   1 4 1 " > < a : e x t L s t > < a : e x t   u r i = " { 1 4 2 0 E F 9 2 - 9 3 6 4 - 4 8 D A - 8 5 3 D - D B 7 F 8 9 E 1 0 9 4 8 } " > < a 1 6 : c r e a t i o n I d   x m l n s : a 1 6 = " h t t p : / / s c h e m a s . m i c r o s o f t . c o m / o f f i c e / d r a w i n g / 2 0 1 0 / m a i n "   i d = " { E 6 E 8 C D 7 B - D 3 0 D - 4 A 4 E - 9 C B 9 - 8 B 0 9 2 5 5 B 1 8 8 2 } " / > < / a : e x t > < / a : e x t L s t > < / p : c N v P r > < p : c N v S p P r / > < p : n v P r / > < / p : n v S p P r > < p : s p P r > < a : x f r m   f l i p V = " t r u e "   r o t = " 1 8 9 0 0 0 0 0 " > < a : o f f   x = " 1 1 3 5 3 7 4 8 "   y = " - 3 5 8 7 1 1 " / > < a : e x t   c x = " 1 3 7 1 6 "   c y = " 2 3 5 0 0 9 5 " / > < / a : x f r m > < a : c u s t G e o m > < a : a v L s t / > < a : g d L s t / > < a : a h L s t / > < a : c x n L s t / > < a : r e c t   b = " b "   l = " 0 "   r = " r "   t = " 0 " / > < a : p a t h L s t > < a : p a t h   h = " 2 3 5 0 0 9 5 "   w = " 1 3 7 1 6 " > < a : m o v e T o > < a : p t   x = " 0 "   y = " 2 3 5 0 0 9 5 " / > < / a : m o v e T o > < a : l n T o > < a : p t   x = " 1 3 7 1 5 "   y = " 2 3 3 6 3 8 0 " / > < / a : l n T o > < a : l n T o > < a : p t   x = " 1 3 7 1 6 "   y = " 1 3 7 1 4 " / > < / a : l n T o > < a : l n T o > < a : p t   x = " 0 "   y = " 0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5 0 "   n a m e = " R e c t a n g l e   1 4 2 " > < a : e x t L s t > < a : e x t   u r i = " { F 7 A 4 C 2 3 5 - A E 6 1 - 4 7 1 0 - B 3 4 D - 7 4 7 3 2 C 1 1 A 3 8 1 } " > < a 1 6 : c r e a t i o n I d   x m l n s : a 1 6 = " h t t p : / / s c h e m a s . m i c r o s o f t . c o m / o f f i c e / d r a w i n g / 2 0 1 0 / m a i n "   i d = " { 3 2 9 8 8 8 0 A - 2 4 E A - 4 0 1 A - B D 8 F - 3 4 7 9 7 3 1 8 8 B 5 7 } " / > < / a : e x t > < / a : e x t L s t > < / p : c N v P r > < p : c N v S p P r / > < p : n v P r / > < / p : n v S p P r > < p : s p P r > < a : x f r m   f l i p V = " t r u e "   r o t = " 1 8 9 0 0 0 0 0 " > < a : o f f   x = " 1 1 7 7 5 3 4 0 "   y = " - 1 8 4 0 8 2 " / > < a : e x t   c x = " 1 3 7 1 6 "   c y = " 1 1 5 7 6 5 0 " / > < / a : x f r m > < a : c u s t G e o m > < a : a v L s t / > < a : g d L s t / > < a : a h L s t / > < a : c x n L s t / > < a : r e c t   b = " b "   l = " 0 "   r = " r "   t = " 0 " / > < a : p a t h L s t > < a : p a t h   h = " 1 1 5 7 6 5 0 "   w = " 1 3 7 1 6 " > < a : m o v e T o > < a : p t   x = " 0 "   y = " 1 1 5 7 6 5 0 " / > < / a : m o v e T o > < a : l n T o > < a : p t   x = " 1 3 7 1 6 "   y = " 1 1 4 3 9 3 4 " / > < / a : l n T o > < a : l n T o > < a : p t   x = " 1 3 7 1 6 "   y = " 1 3 7 1 6 " / > < / a : l n T o > < a : l n T o > < a : p t   x = " 0 "   y = " 0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5 1 "   n a m e = " R e c t a n g l e   3 7 2 " > < a : e x t L s t > < a : e x t   u r i = " { 4 E A 3 8 9 4 A - 5 3 D 6 - 4 B F 4 - A C E C - 2 5 3 F 7 4 C C C 6 7 5 } " > < a 1 6 : c r e a t i o n I d   x m l n s : a 1 6 = " h t t p : / / s c h e m a s . m i c r o s o f t . c o m / o f f i c e / d r a w i n g / 2 0 1 0 / m a i n "   i d = " { 8 B 8 8 D A 1 E - 1 1 B 8 - 4 0 B E - 9 F 2 5 - 6 7 8 F B 2 E E A 1 2 7 } " / > < / a : e x t > < / a : e x t L s t > < / p : c N v P r > < p : c N v S p P r / > < p : n v P r / > < / p : n v S p P r > < p : s p P r > < a : x f r m   f l i p V = " t r u e "   r o t = " 1 8 9 0 0 0 0 0 " > < a : o f f   x = " 3 5 4 3 5 1 7 "   y = " - 9 6 5 4 5 8 " / > < a : e x t   c x = " 1 3 7 1 6 "   c y = " 6 4 9 3 2 1 9 " / > < / a : x f r m > < a : c u s t G e o m > < a : a v L s t / > < a : g d L s t / > < a : a h L s t / > < a : c x n L s t / > < a : r e c t   b = " b "   l = " 0 "   r = " r "   t = " 0 " / > < a : p a t h L s t > < a : p a t h   h = " 6 4 9 3 2 1 9 "   w = " 1 3 7 1 6 " > < a : m o v e T o > < a : p t   x = " 0 "   y = " 6 4 9 3 2 2 0 " / > < / a : m o v e T o > < a : l n T o > < a : p t   x = " 1 3 7 1 6 "   y = " 6 4 7 9 5 0 3 " / > < / a : l n T o > < a : l n T o > < a : p t   x = " 1 3 7 1 6 "   y = " 0 " / > < / a : l n T o > < a : l n T o > < a : p t   x = " 0 "   y = " 1 3 7 1 6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5 2 "   n a m e = " R e c t a n g l e   3 7 4 " > < a : e x t L s t > < a : e x t   u r i = " { 7 7 6 1 2 7 F 1 - 0 8 B 7 - 4 A 4 2 - 9 F 8 3 - D 2 C 3 3 8 9 5 D 6 E 9 } " > < a 1 6 : c r e a t i o n I d   x m l n s : a 1 6 = " h t t p : / / s c h e m a s . m i c r o s o f t . c o m / o f f i c e / d r a w i n g / 2 0 1 0 / m a i n "   i d = " { 9 9 3 8 7 F 2 3 - 3 6 8 0 - 4 C 7 2 - 8 C D 0 - 1 D 5 4 8 C B C C 3 0 7 } " / > < / a : e x t > < / a : e x t L s t > < / p : c N v P r > < p : c N v S p P r / > < p : n v P r / > < / p : n v S p P r > < p : s p P r > < a : x f r m   f l i p V = " t r u e "   r o t = " 1 8 9 0 0 0 0 0 " > < a : o f f   x = " 5 2 2 9 8 8 9 "   y = " - 9 6 5 4 5 8 " / > < a : e x t   c x = " 1 3 7 1 6 "   c y = " 6 4 9 3 2 2 0 " / > < / a : x f r m > < a : c u s t G e o m > < a : a v L s t / > < a : g d L s t / > < a : a h L s t / > < a : c x n L s t / > < a : r e c t   b = " b "   l = " 0 "   r = " r "   t = " 0 " / > < a : p a t h L s t > < a : p a t h   h = " 6 4 9 3 2 2 0 "   w = " 1 3 7 1 6 " > < a : m o v e T o > < a : p t   x = " 0 "   y = " 6 4 9 3 2 2 0 " / > < / a : m o v e T o > < a : l n T o > < a : p t   x = " 1 3 7 1 6 "   y = " 6 4 7 9 5 0 5 " / > < / a : l n T o > < a : l n T o > < a : p t   x = " 1 3 7 1 6 "   y = " 0 " / > < / a : l n T o > < a : l n T o > < a : p t   x = " 0 "   y = " 1 3 7 1 6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5 3 "   n a m e = " T e a r d r o p   3 " > < a : e x t L s t > < a : e x t   u r i = " { F 2 4 1 7 6 0 2 - 7 A 9 F - 4 C 0 C - B 5 8 C - E 1 4 4 E 0 2 2 C E A 5 } " > < a 1 6 : c r e a t i o n I d   x m l n s : a 1 6 = " h t t p : / / s c h e m a s . m i c r o s o f t . c o m / o f f i c e / d r a w i n g / 2 0 1 0 / m a i n "   i d = " { B D B B F F F 6 - 3 6 9 0 - 4 5 2 0 - 9 F 4 5 - 5 5 8 7 D 2 C D 9 4 7 2 } " / > < / a : e x t > < / a : e x t L s t > < / p : c N v P r > < p : c N v S p P r / > < p : n v P r / > < / p : n v S p P r > < p : s p P r > < a : x f r m   f l i p H = " t r u e "   f l i p V = " t r u e "   r o t = " 5 4 0 0 0 0 0 " > < a : o f f   x = " 6 4 4 2 7 7 2 "   y = " 1 0 9 5 4 1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5 4 "   n a m e = " T e a r d r o p   3 " > < a : e x t L s t > < a : e x t   u r i = " { D 4 9 7 8 5 4 4 - 5 F 5 F - 4 A B 7 - 9 6 1 F - C 6 9 D 9 E 4 4 8 7 A 5 } " > < a 1 6 : c r e a t i o n I d   x m l n s : a 1 6 = " h t t p : / / s c h e m a s . m i c r o s o f t . c o m / o f f i c e / d r a w i n g / 2 0 1 0 / m a i n "   i d = " { 9 7 B 2 1 F B E - F 1 5 0 - 4 5 F 3 - 8 5 7 9 - 9 E 6 4 7 9 9 D D F B A } " / > < / a : e x t > < / a : e x t L s t > < / p : c N v P r > < p : c N v S p P r / > < p : n v P r / > < / p : n v S p P r > < p : s p P r > < a : x f r m   f l i p H = " t r u e "   f l i p V = " t r u e "   r o t = " 5 4 0 0 0 0 0 " > < a : o f f   x = " - 1 4 8 7 7 4 "   y = " 2 5 8 3 1 5 " / > < a : e x t   c x = " 6 1 2 6 4 8 "   c y = " 3 1 5 0 9 9 " / > < / a : x f r m > < a : c u s t G e o m > < a : a v L s t / > < a : g d L s t / > < a : a h L s t / > < a : c x n L s t / > < a : r e c t   b = " b "   l = " 0 "   r = " r "   t = " 0 " / > < a : p a t h L s t > < a : p a t h   h = " 3 1 5 1 0 0 "   w = " 6 1 2 6 4 8 " > < a : m o v e T o > < a : p t   x = " 2 3 9 3 8 6 "   y = " 7 5 6 7 0 " / > < / a : m o v e T o > < a : c u b i c B e z T o > < a : p t   x = " 2 3 0 8 6 6 "   y = " 6 7 1 4 9 " / > < a : p t   x = " 2 2 4 3 1 3 "   y = " 5 7 4 0 6 " / > < a : p t   x = " 2 1 9 9 4 4 "   y = " 4 6 9 0 9 " / > < / a : c u b i c B e z T o > < a : c u b i c B e z T o > < a : p t   x = " 2 0 7 0 9 9 "   y = " 6 0 1 0 7 " / > < a : p t   x = " 1 8 2 9 1 4 "   y = " 6 5 3 5 6 " / > < a : p t   x = " 1 6 3 8 1 0 "   y = " 6 4 9 8 9 " / > < / a : c u b i c B e z T o > < a : c u b i c B e z T o > < a : p t   x = " 1 1 3 7 9 1 "   y = " 6 4 9 8 9 " / > < a : p t   x = " 7 3 2 4 3 "   y = " 1 0 5 5 3 8 " / > < a : p t   x = " 7 3 2 4 3 "   y = " 1 5 5 5 5 6 " / > < / a : c u b i c B e z T o > < a : c u b i c B e z T o > < a : p t   x = " 7 3 2 4 3 "   y = " 1 7 9 4 6 7 " / > < a : p t   x = " 8 2 5 0 9 "   y = " 2 0 1 2 1 3 " / > < a : p t   x = " 9 7 8 3 0 "   y = " 2 1 7 2 2 5 " / > < / a : c u b i c B e z T o > < a : c l o s e / > < a : m o v e T o > < a : p t   x = " 2 6 8 1 9 1 "   y = " 9 5 1 5 7 " / > < / a : m o v e T o > < a : c u b i c B e z T o > < a : p t   x = " 2 5 7 6 9 5 "   y = " 9 0 7 8 7 " / > < a : p t   x = " 2 4 7 9 5 2 "   y = " 8 4 2 3 4 " / > < a : p t   x = " 2 3 9 4 3 1 "   y = " 7 5 7 1 5 " / > < / a : c u b i c B e z T o > < a : l n T o > < a : p t   x = " 9 7 8 7 5 "   y = " 2 1 7 2 7 0 " / > < / a : l n T o > < a : c u b i c B e z T o > < a : p t   x = " 1 1 3 8 8 7 "   y = " 2 3 2 5 9 1 " / > < a : p t   x = " 1 3 5 6 3 4 "   y = " 2 4 1 8 5 7 " / > < a : p t   x = " 1 5 9 5 4 4 "   y = " 2 4 1 8 5 7 " / > < / a : c u b i c B e z T o > < a : c u b i c B e z T o > < a : p t   x = " 1 8 4 5 5 3 "   y = " 2 4 1 8 5 7 " / > < a : p t   x = " 2 0 7 1 9 5 "   y = " 2 3 1 7 2 0 " / > < a : p t   x = " 2 2 3 5 8 5 "   y = " 2 1 5 3 3 1 " / > < / a : c u b i c B e z T o > < a : c u b i c B e z T o > < a : p t   x = " 2 3 9 9 7 4 "   y = " 1 9 8 9 4 1 " / > < a : p t   x = " 2 5 0 1 1 1 "   y = " 1 7 6 2 9 9 " / > < a : p t   x = " 2 5 0 1 1 1 "   y = " 1 5 1 2 9 0 " / > < / a : c u b i c B e z T o > < a : c u b i c B e z T o > < a : p t   x = " 2 4 9 7 4 5 "   y = " 1 3 2 1 8 7 " / > < a : p t   x = " 2 5 4 9 9 4 "   y = " 1 0 8 0 0 2 " / > < a : p t   x = " 2 6 8 1 9 1 "   y = " 9 5 1 5 7 " / > < / a : c u b i c B e z T o > < a : c l o s e / > < a : m o v e T o > < a : p t   x = " 3 9 1 2 7 5 "   y = " 2 3 2 4 8 8 " / > < / a : m o v e T o > < a : c u b i c B e z T o > < a : p t   x = " 3 6 6 6 8 8 "   y = " 2 1 4 1 9 9 " / > < a : p t   x = " 3 5 0 9 8 1 "   y = " 1 8 4 8 6 0 " / > < a : p t   x = " 3 5 0 9 8 1 "   y = " 1 5 1 8 5 3 " / > < / a : c u b i c B e z T o > < a : c u b i c B e z T o > < a : p t   x = " 3 5 1 4 7 9 "   y = " 1 2 5 8 6 9 " / > < a : p t   x = " 3 4 7 6 8 9 "   y = " 1 0 9 8 9 2 " / > < a : p t   x = " 3 3 1 3 3 7 "   y = " 9 9 9 3 4 " / > < / a : c u b i c B e z T o > < a : c u b i c B e z T o > < a : p t   x = " 3 1 5 0 8 8 "   y = " 1 0 4 4 1 5 " / > < a : p t   x = " 2 9 7 8 7 4 "   y = " 1 0 4 3 3 5 " / > < a : p t   x = " 2 8 1 6 3 7 "   y = " 9 9 7 2 1 " / > < / a : c u b i c B e z T o > < a : c u b i c B e z T o > < a : p t   x = " 2 6 5 0 1 0 "   y = " 1 0 9 6 7 5 " / > < a : p t   x = " 2 6 1 1 6 5 "   y = " 1 2 5 6 9 4 " / > < a : p t   x = " 2 6 1 6 6 7 "   y = " 1 5 1 8 5 3 " / > < / a : c u b i c B e z T o > < a : c u b i c B e z T o > < a : p t   x = " 2 6 1 6 6 7 "   y = " 1 7 9 9 6 8 " / > < a : p t   x = " 2 5 0 2 7 1 "   y = " 2 0 5 4 2 1 " / > < a : p t   x = " 2 3 1 8 4 6 "   y = " 2 2 3 8 4 6 " / > < / a : c u b i c B e z T o > < a : l n T o > < a : p t   x = " 2 2 1 3 4 7 "   y = " 2 3 2 5 0 9 " / > < / a : l n T o > < a : c u b i c B e z T o > < a : p t   x = " 2 2 4 3 8 9 "   y = " 2 4 9 0 0 9 " / > < a : p t   x = " 2 3 2 5 4 5 "   y = " 2 6 4 6 2 3 " / > < a : p t   x = " 2 4 5 3 0 0 "   y = " 2 7 7 3 7 8 " / > < / a : c u b i c B e z T o > < a : c u b i c B e z T o > < a : p t   x = " 2 6 2 2 0 7 "   y = " 2 9 4 2 8 5 " / > < a : p t   x = " 2 8 4 1 3 6 "   y = " 3 0 3 1 1 1 " / > < a : p t   x = " 3 0 6 2 9 2 "   y = " 3 0 3 5 9 9 " / > < / a : c u b i c B e z T o > < a : l n T o > < a : p t   x = " 3 0 6 2 9 2 "   y = " 2 1 8 4 3 3 " / > < / a : l n T o > < a : l n T o > < a : p t   x = " 3 0 6 3 5 6 "   y = " 2 1 8 4 3 3 " / > < / a : l n T o > < a : l n T o > < a : p t   x = " 3 0 6 3 5 6 "   y = " 3 0 3 5 9 9 " / > < / a : l n T o > < a : c u b i c B e z T o > < a : p t   x = " 3 2 8 5 1 2 "   y = " 3 0 3 1 1 0 " / > < a : p t   x = " 3 5 0 4 4 1 "   y = " 2 9 4 2 8 5 " / > < a : p t   x = " 3 6 7 3 4 8 "   y = " 2 7 7 3 7 8 " / > < / a : c u b i c B e z T o > < a : c u b i c B e z T o > < a : p t   x = " 3 8 0 1 0 9 "   y = " 2 6 4 6 1 7 " / > < a : p t   x = " 3 8 8 2 6 6 "   y = " 2 4 8 9 9 6 " / > < a : p t   x = " 3 9 1 2 7 5 "   y = " 2 3 2 4 8 8 " / > < / a : c u b i c B e z T o > < a : c l o s e / > < a : m o v e T o > < a : p t   x = " 5 1 4 7 7 3 "   y = " 2 1 7 2 7 1 " / > < / a : m o v e T o > < a : l n T o > < a : p t   x = " 3 7 3 2 1 8 "   y = " 7 5 7 1 6 " / > < / a : l n T o > < a : c u b i c B e z T o > < a : p t   x = " 3 6 4 7 0 0 "   y = " 8 4 2 3 1 " / > < a : p t   x = " 3 5 4 9 6 2 "   y = " 9 0 7 8 1 " / > < a : p t   x = " 3 4 4 5 0 8 "   y = " 9 5 2 0 9 " / > < / a : c u b i c B e z T o > < a : c u b i c B e z T o > < a : p t   x = " 3 5 7 6 6 8 "   y = " 1 0 8 0 6 6 " / > < a : p t   x = " 3 6 2 9 0 3 "   y = " 1 3 2 2 1 2 " / > < a : p t   x = " 3 6 2 5 3 7 "   y = " 1 5 1 2 9 0 " / > < / a : c u b i c B e z T o > < a : c u b i c B e z T o > < a : p t   x = " 3 6 2 5 3 7 "   y = " 2 0 1 3 0 9 " / > < a : p t   x = " 4 0 3 0 8 5 "   y = " 2 4 1 8 5 7 " / > < a : p t   x = " 4 5 3 1 0 4 "   y = " 2 4 1 8 5 7 " / > < / a : c u b i c B e z T o > < a : c u b i c B e z T o > < a : p t   x = " 4 7 7 0 1 5 "   y = " 2 4 1 8 5 7 " / > < a : p t   x = " 4 9 8 7 6 1 "   y = " 2 3 2 5 9 2 " / > < a : p t   x = " 5 1 4 7 7 3 "   y = " 2 1 7 2 7 1 " / > < / a : c u b i c B e z T o > < a : c l o s e / > < a : m o v e T o > < a : p t   x = " 5 3 9 4 0 5 "   y = " 1 5 5 5 5 6 " / > < / a : m o v e T o > < a : c u b i c B e z T o > < a : p t   x = " 5 3 9 4 0 5 "   y = " 1 0 5 5 3 8 " / > < a : p t   x = " 4 9 8 8 5 6 "   y = " 6 4 9 8 9 " / > < a : p t   x = " 4 4 8 8 3 8 "   y = " 6 4 9 8 9 " / > < / a : c u b i c B e z T o > < a : c u b i c B e z T o > < a : p t   x = " 4 2 9 7 6 0 "   y = " 6 5 3 5 5 " / > < a : p t   x = " 4 0 5 6 1 4 "   y = " 6 0 1 2 1 " / > < a : p t   x = " 3 9 2 7 5 6 "   y = " 4 6 9 6 1 " / > < / a : c u b i c B e z T o > < a : c u b i c B e z T o > < a : p t   x = " 3 8 8 3 2 9 "   y = " 5 7 4 1 5 " / > < a : p t   x = " 3 8 1 7 7 8 "   y = " 6 7 1 5 3 " / > < a : p t   x = " 3 7 3 2 6 3 "   y = " 7 5 6 7 1 " / > < / a : c u b i c B e z T o > < a : l n T o > < a : p t   x = " 5 1 4 8 1 8 "   y = " 2 1 7 2 2 5 " / > < / a : l n T o > < a : c u b i c B e z T o > < a : p t   x = " 5 3 0 1 3 9 "   y = " 2 0 1 2 1 3 " / > < a : p t   x = " 5 3 9 4 0 5 "   y = " 1 7 9 4 6 7 " / > < a : p t   x = " 5 3 9 4 0 5 "   y = " 1 5 5 5 5 6 " / > < / a : c u b i c B e z T o > < a : c l o s e / > < a : m o v e T o > < a : p t   x = " 6 1 2 6 4 8 "   y = " 8 7 7 6 " / > < / a : m o v e T o > < a : c u b i c B e z T o > < a : p t   x = " 6 1 2 2 5 7 "   y = " 3 4 0 3 0 " / > < a : p t   x = " 6 0 2 3 2 6 "   y = " 5 9 1 0 1 " / > < a : p t   x = " 5 8 3 0 5 8 "   y = " 7 8 3 6 9 " / > < / a : c u b i c B e z T o > < a : c u b i c B e z T o > < a : p t   x = " 5 6 9 8 9 0 "   y = " 9 1 5 3 7 " / > < a : p t   x = " 5 5 4 0 1 4 "   y = " 1 0 0 3 4 3 " / > < a : p t   x = " 5 3 7 1 3 4 "   y = " 1 0 4 4 1 6 " / > < / a : c u b i c B e z T o > < a : c u b i c B e z T o > < a : p t   x = " 5 4 6 2 2 4 "   y = " 1 1 9 2 0 5 " / > < a : p t   x = " 5 5 1 2 1 4 "   y = " 1 3 6 6 4 3 " / > < a : p t   x = " 5 5 1 2 1 4 "   y = " 1 5 5 2 4 7 " / > < / a : c u b i c B e z T o > < a : c u b i c B e z T o > < a : p t   x = " 5 5 1 2 1 4 "   y = " 1 8 2 4 9 7 " / > < a : p t   x = " 5 4 0 5 0 9 "   y = " 2 0 7 2 4 7 " / > < a : p t   x = " 5 2 2 9 2 8 "   y = " 2 2 5 3 8 0 " / > < / a : c u b i c B e z T o > < a : l n T o > < a : p t   x = " 5 2 2 9 2 8 "   y = " 2 2 5 3 8 0 " / > < / a : l n T o > < a : c u b i c B e z T o > < a : p t   x = " 5 0 4 7 9 4 "   y = " 2 4 2 9 6 1 " / > < a : p t   x = " 4 8 0 0 4 4 "   y = " 2 5 3 6 6 7 " / > < a : p t   x = " 4 5 2 7 9 4 "   y = " 2 5 3 6 6 7 " / > < / a : c u b i c B e z T o > < a : c u b i c B e z T o > < a : p t   x = " 4 3 4 1 9 1 "   y = " 2 5 3 6 6 7 " / > < a : p t   x = " 4 1 6 7 5 3 "   y = " 2 4 8 6 7 7 " / > < a : p t   x = " 4 0 1 9 6 4 "   y = " 2 3 9 5 8 6 " / > < / a : c u b i c B e z T o > < a : c u b i c B e z T o > < a : p t   x = " 3 9 7 8 9 1 "   y = " 2 5 6 4 6 6 " / > < a : p t   x = " 3 8 9 0 8 4 "   y = " 2 7 2 3 4 2 " / > < a : p t   x = " 3 7 5 9 1 7 "   y = " 2 8 5 5 0 9 " / > < / a : c u b i c B e z T o > < a : c u b i c B e z T o > < a : p t   x = " 3 5 6 6 4 9 "   y = " 3 0 4 7 7 8 " / > < a : p t   x = " 3 3 1 5 7 8 "   y = " 3 1 4 7 0 9 " / > < a : p t   x = " 3 0 6 3 2 4 "   y = " 3 1 5 1 0 0 " / > < / a : c u b i c B e z T o > < a : l n T o > < a : p t   x = " 3 0 6 3 2 4 "   y = " 3 1 5 1 0 0 " / > < / a : l n T o > < a : c u b i c B e z T o > < a : p t   x = " 2 8 1 0 7 0 "   y = " 3 1 4 7 0 9 " / > < a : p t   x = " 2 5 5 9 9 9 "   y = " 3 0 4 7 7 8 " / > < a : p t   x = " 2 3 6 7 3 1 "   y = " 2 8 5 5 0 9 " / > < / a : c u b i c B e z T o > < a : c u b i c B e z T o > < a : p t   x = " 2 2 3 5 7 0 "   y = " 2 7 2 3 4 9 " / > < a : p t   x = " 2 1 4 7 6 6 "   y = " 2 5 6 4 8 2 " / > < a : p t   x = " 2 1 0 6 1 0 "   y = " 2 3 9 6 2 6 " / > < / a : c u b i c B e z T o > < a : c u b i c B e z T o > < a : p t   x = " 1 9 5 8 3 9 "   y = " 2 4 8 6 9 3 " / > < a : p t   x = " 1 7 8 4 2 7 "   y = " 2 5 3 6 6 6 " / > < a : p t   x = " 1 5 9 8 5 4 "   y = " 2 5 3 6 6 6 " / > < / a : c u b i c B e z T o > < a : c u b i c B e z T o > < a : p t   x = " 1 3 2 6 0 4 "   y = " 2 5 3 6 6 6 " / > < a : p t   x = " 1 0 7 8 5 4 "   y = " 2 4 2 9 6 1 " / > < a : p t   x = " 8 9 7 2 0 "   y = " 2 2 5 3 8 0 " / > < / a : c u b i c B e z T o > < a : l n T o > < a : p t   x = " 8 9 7 2 0 "   y = " 2 2 5 3 8 0 " / > < / a : l n T o > < a : c u b i c B e z T o > < a : p t   x = " 7 2 1 3 9 "   y = " 2 0 7 2 4 7 " / > < a : p t   x = " 6 1 4 3 4 "   y = " 1 8 2 4 9 7 " / > < a : p t   x = " 6 1 4 3 4 "   y = " 1 5 5 2 4 7 " / > < / a : c u b i c B e z T o > < a : c u b i c B e z T o > < a : p t   x = " 6 1 4 3 4 "   y = " 1 3 6 6 7 3 " / > < a : p t   x = " 6 6 4 0 7 "   y = " 1 1 9 2 6 2 " / > < a : p t   x = " 7 5 4 7 4 "   y = " 1 0 4 4 9 0 " / > < / a : c u b i c B e z T o > < a : c u b i c B e z T o > < a : p t   x = " 5 8 6 1 8 "   y = " 1 0 0 3 3 4 " / > < a : p t   x = " 4 2 7 5 1 "   y = " 9 1 5 3 0 " / > < a : p t   x = " 2 9 5 9 1 "   y = " 7 8 3 6 9 " / > < / a : c u b i c B e z T o > < a : c u b i c B e z T o > < a : p t   x = " 1 0 3 2 2 "   y = " 5 9 1 0 1 " / > < a : p t   x = " 3 9 1 "   y = " 3 4 0 3 0 " / > < a : p t   x = " 0 "   y = " 8 7 7 6 " / > < / a : c u b i c B e z T o > < a : l n T o > < a : p t   x = " 0 "   y = " 8 7 7 6 " / > < / a : l n T o > < a : l n T o > < a : p t   x = " 1 8 2 8 "   y = " 0 " / > < / a : l n T o > < a : l n T o > < a : p t   x = " 1 3 3 7 4 "   y = " 0 " / > < / a : l n T o > < a : c u b i c B e z T o > < a : p t   x = " 1 1 7 8 2 "   y = " 2 8 0 2 " / > < a : p t   x = " 1 1 5 6 7 "   y = " 5 7 7 1 " / > < a : p t   x = " 1 1 5 0 1 "   y = " 8 7 4 4 " / > < / a : c u b i c B e z T o > < a : l n T o > < a : p t   x = " 9 6 6 6 7 "   y = " 8 7 4 4 " / > < / a : l n T o > < a : l n T o > < a : p t   x = " 9 6 6 6 7 "   y = " 8 8 0 8 " / > < / a : l n T o > < a : l n T o > < a : p t   x = " 1 1 5 0 1 "   y = " 8 8 0 8 " / > < / a : l n T o > < a : c u b i c B e z T o > < a : p t   x = " 1 1 9 8 9 "   y = " 3 0 9 6 4 " / > < a : p t   x = " 2 0 8 1 5 "   y = " 5 2 8 9 3 " / > < a : p t   x = " 3 7 7 2 2 "   y = " 6 9 8 0 0 " / > < / a : c u b i c B e z T o > < a : c u b i c B e z T o > < a : p t   x = " 5 0 4 7 7 "   y = " 8 2 5 5 5 " / > < a : p t   x = " 6 6 0 9 1 "   y = " 9 0 7 1 1 " / > < a : p t   x = " 8 2 5 9 1 "   y = " 9 3 7 5 3 " / > < / a : c u b i c B e z T o > < a : c u b i c B e z T o > < a : p t   x = " 1 0 0 8 8 0 "   y = " 6 9 1 5 1 " / > < a : p t   x = " 1 3 0 2 2 8 "   y = " 5 3 4 3 3 " / > < a : p t   x = " 1 6 3 2 4 7 "   y = " 5 3 4 3 3 " / > < / a : c u b i c B e z T o > < a : c u b i c B e z T o > < a : p t   x = " 1 8 6 1 3 7 "   y = " 5 3 8 7 2 " / > < a : p t   x = " 2 0 1 2 6 2 "   y = " 5 0 9 8 4 " / > < a : p t   x = " 2 1 1 3 5 4 "   y = " 3 9 1 1 6 " / > < / a : c u b i c B e z T o > < a : c u b i c B e z T o > < a : p t   x = " 2 1 2 7 9 6 "   y = " 3 7 4 2 0 " / > < a : p t   x = " 2 1 4 1 3 5 "   y = " 3 5 5 4 2 " / > < a : p t   x = " 2 1 5 3 8 0 "   y = " 3 3 4 6 3 " / > < / a : c u b i c B e z T o > < a : l n T o > < a : p t   x = " 2 1 5 2 3 6 "   y = " 0 " / > < / a : l n T o > < a : l n T o > < a : p t   x = " 2 2 3 5 0 6 "   y = " 0 " / > < / a : l n T o > < a : c u b i c B e z T o > < a : p t   x = " 2 1 9 6 8 7 "   y = " 2 4 3 5 4 " / > < a : p t   x = " 2 2 7 7 7 7 "   y = " 4 9 7 5 0 " / > < a : p t   x = " 2 4 6 5 3 5 "   y = " 6 8 5 2 0 " / > < / a : c u b i c B e z T o > < a : l n T o > < a : p t   x = " 2 5 4 7 6 3 "   y = " 6 0 2 9 3 " / > < / a : l n T o > < a : c u b i c B e z T o > < a : p t   x = " 2 5 4 7 7 1 "   y = " 6 0 2 9 9 " / > < a : p t   x = " 2 5 4 7 7 8 "   y = " 6 0 3 0 7 " / > < a : p t   x = " 2 5 4 7 8 6 "   y = " 6 0 3 1 5 " / > < / a : c u b i c B e z T o > < a : l n T o > < a : p t   x = " 2 5 4 8 0 8 "   y = " 6 0 3 3 8 " / > < / a : l n T o > < a : l n T o > < a : p t   x = " 2 4 6 5 8 0 "   y = " 6 8 5 6 5 " / > < / a : l n T o > < a : c u b i c B e z T o > < a : p t   x = " 2 7 9 5 8 2 "   y = " 1 0 1 5 4 7 " / > < a : p t   x = " 3 3 3 0 6 6 "   y = " 1 0 1 5 4 7 " / > < a : p t   x = " 3 6 6 0 6 8 "   y = " 6 8 5 6 5 " / > < / a : c u b i c B e z T o > < a : l n T o > < a : p t   x = " 3 5 7 8 4 0 "   y = " 6 0 3 3 8 " / > < / a : l n T o > < a : c u b i c B e z T o > < a : p t   x = " 3 5 7 8 4 7 "   y = " 6 0 3 3 0 " / > < a : p t   x = " 3 5 7 8 5 5 "   y = " 6 0 3 2 2 " / > < a : p t   x = " 3 5 7 8 6 2 "   y = " 6 0 3 1 5 " / > < / a : c u b i c B e z T o > < a : l n T o > < a : p t   x = " 3 5 7 8 8 5 "   y = " 6 0 2 9 3 " / > < / a : l n T o > < a : l n T o > < a : p t   x = " 3 6 6 1 1 3 "   y = " 6 8 5 2 0 " / > < / a : l n T o > < a : c u b i c B e z T o > < a : p t   x = " 3 8 4 8 7 1 "   y = " 4 9 7 5 0 " / > < a : p t   x = " 3 9 2 9 6 1 "   y = " 2 4 3 5 4 " / > < a : p t   x = " 3 8 9 1 4 2 "   y = " 0 " / > < / a : c u b i c B e z T o > < a : l n T o > < a : p t   x = " 3 9 7 3 3 7 "   y = " 0 " / > < / a : l n T o > < a : c u b i c B e z T o > < a : p t   x = " 4 0 1 4 7 8 "   y = " 1 1 0 9 4 " / > < a : p t   x = " 4 0 0 5 4 8 "   y = " 2 2 6 6 8 " / > < a : p t   x = " 3 9 7 4 8 1 "   y = " 3 3 7 9 0 " / > < / a : c u b i c B e z T o > < a : c u b i c B e z T o > < a : p t   x = " 4 0 7 4 3 9 "   y = " 5 0 1 4 2 " / > < a : p t   x = " 4 2 3 4 1 7 "   y = " 5 3 9 3 2 " / > < a : p t   x = " 4 4 9 4 0 1 "   y = " 5 3 4 3 3 " / > < / a : c u b i c B e z T o > < a : c u b i c B e z T o > < a : p t   x = " 4 8 2 4 0 7 "   y = " 5 3 4 3 4 " / > < a : p t   x = " 5 1 1 7 4 6 "   y = " 6 9 1 4 0 " / > < a : p t   x = " 5 3 0 0 3 5 "   y = " 9 3 7 2 7 " / > < / a : c u b i c B e z T o > < a : c u b i c B e z T o > < a : p t   x = " 5 4 6 5 4 3 "   y = " 9 0 7 1 8 " / > < a : p t   x = " 5 6 2 1 6 5 "   y = " 8 2 5 6 1 " / > < a : p t   x = " 5 7 4 9 2 6 "   y = " 6 9 8 0 0 " / > < / a : c u b i c B e z T o > < a : c u b i c B e z T o > < a : p t   x = " 5 9 1 8 3 3 "   y = " 5 2 8 9 3 " / > < a : p t   x = " 6 0 0 6 5 8 "   y = " 3 0 9 6 4 " / > < a : p t   x = " 6 0 1 1 4 7 "   y = " 8 8 0 8 " / > < / a : c u b i c B e z T o > < a : l n T o > < a : p t   x = " 5 1 5 9 8 1 "   y = " 8 8 0 8 " / > < / a : l n T o > < a : l n T o > < a : p t   x = " 5 1 5 9 8 1 "   y = " 8 7 4 4 " / > < / a : l n T o > < a : l n T o > < a : p t   x = " 6 0 1 1 4 7 "   y = " 8 7 4 4 " / > < / a : l n T o > < a : l n T o > < a : p t   x = " 5 9 9 2 7 4 "   y = " 0 " / > < / a : l n T o > < a : l n T o > < a : p t   x = " 6 1 0 8 2 0 "   y = " 0 " / > < / a : l n T o > < a : c u b i c B e z T o > < a : p t   x = " 6 1 2 4 2 3 "   y = " 2 8 2 6 " / > < a : p t   x = " 6 1 2 6 0 2 "   y = " 5 8 0 0 " / > < a : p t   x = " 6 1 2 6 4 8 "   y = " 8 7 7 6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5 5 "   n a m e = " T e a r d r o p   3 " > < a : e x t L s t > < a : e x t   u r i = " { E 9 E 7 F 8 F B - 0 8 8 9 - 4 9 E 3 - 9 1 C A - 5 8 4 F 3 F 2 3 9 E 6 0 } " > < a 1 6 : c r e a t i o n I d   x m l n s : a 1 6 = " h t t p : / / s c h e m a s . m i c r o s o f t . c o m / o f f i c e / d r a w i n g / 2 0 1 0 / m a i n "   i d = " { 8 C E E 7 B 8 A - 3 1 C F - 4 E 9 2 - A D F B - C D B D 1 3 D 1 D 8 1 7 } " / > < / a : e x t > < / a : e x t L s t > < / p : c N v P r > < p : c N v S p P r / > < p : n v P r / > < / p : n v S p P r > < p : s p P r > < a : x f r m   f l i p H = " t r u e "   f l i p V = " t r u e "   r o t = " 5 4 0 0 0 0 0 " > < a : o f f   x = " 1 3 8 7 5 3 1 "   y = " 1 0 9 5 4 1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5 6 "   n a m e = " T e a r d r o p   3 " > < a : e x t L s t > < a : e x t   u r i = " { 2 7 D 5 4 C C C - A 3 F 2 - 4 2 3 E - 9 E C 9 - F 6 A 3 6 C 1 4 7 F 4 5 } " > < a 1 6 : c r e a t i o n I d   x m l n s : a 1 6 = " h t t p : / / s c h e m a s . m i c r o s o f t . c o m / o f f i c e / d r a w i n g / 2 0 1 0 / m a i n "   i d = " { 9 7 2 F 4 8 F A - 4 D 2 F - 4 6 C D - B 6 D 4 - B 0 A 5 7 9 E E 0 F 8 1 } " / > < / a : e x t > < / a : e x t L s t > < / p : c N v P r > < p : c N v S p P r / > < p : n v P r / > < / p : n v S p P r > < p : s p P r > < a : x f r m   f l i p H = " t r u e "   f l i p V = " t r u e "   r o t = " 5 4 0 0 0 0 0 " > < a : o f f   x = " 2 2 3 0 0 7 2 "   y = " 1 0 9 5 4 1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5 7 "   n a m e = " T e a r d r o p   3 " > < a : e x t L s t > < a : e x t   u r i = " { 1 C B 6 E 2 3 C - 8 6 C A - 4 E 6 7 - 8 8 3 7 - 1 5 3 2 3 7 D 3 4 1 D 2 } " > < a 1 6 : c r e a t i o n I d   x m l n s : a 1 6 = " h t t p : / / s c h e m a s . m i c r o s o f t . c o m / o f f i c e / d r a w i n g / 2 0 1 0 / m a i n "   i d = " { 0 7 5 E E E 8 D - D B 2 3 - 4 1 A 0 - B 6 D 5 - E 4 F 0 8 C B 0 4 5 7 0 } " / > < / a : e x t > < / a : e x t L s t > < / p : c N v P r > < p : c N v S p P r / > < p : n v P r / > < / p : n v S p P r > < p : s p P r > < a : x f r m   f l i p H = " t r u e "   f l i p V = " t r u e "   r o t = " 5 4 0 0 0 0 0 " > < a : o f f   x = " 3 0 7 2 6 1 2 "   y = " 1 0 9 5 4 1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5 8 "   n a m e = " T e a r d r o p   3 " > < a : e x t L s t > < a : e x t   u r i = " { E 8 3 E 7 6 1 C - D 9 D 8 - 4 5 6 C - 8 3 5 9 - E 8 6 7 D F 2 D F 2 F C } " > < a 1 6 : c r e a t i o n I d   x m l n s : a 1 6 = " h t t p : / / s c h e m a s . m i c r o s o f t . c o m / o f f i c e / d r a w i n g / 2 0 1 0 / m a i n "   i d = " { 7 D 2 3 B C 9 5 - 4 4 4 D - 4 D 1 D - 8 4 E 3 - 6 5 8 5 3 F 0 1 1 9 8 5 } " / > < / a : e x t > < / a : e x t L s t > < / p : c N v P r > < p : c N v S p P r / > < p : n v P r / > < / p : n v S p P r > < p : s p P r > < a : x f r m   f l i p H = " t r u e "   f l i p V = " t r u e "   r o t = " 5 4 0 0 0 0 0 " > < a : o f f   x = " 3 9 1 5 1 5 2 "   y = " 1 0 9 5 4 1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5 9 "   n a m e = " T e a r d r o p   3 " > < a : e x t L s t > < a : e x t   u r i = " { 3 7 E D F F 6 3 - E 0 B C - 4 4 C F - 9 6 A 2 - 0 9 0 8 9 C 7 7 A B 2 7 } " > < a 1 6 : c r e a t i o n I d   x m l n s : a 1 6 = " h t t p : / / s c h e m a s . m i c r o s o f t . c o m / o f f i c e / d r a w i n g / 2 0 1 0 / m a i n "   i d = " { 4 F E 4 6 F C 3 - C F D 3 - 4 6 7 8 - A 8 8 1 - 1 4 F 0 9 0 0 1 3 7 1 1 } " / > < / a : e x t > < / a : e x t L s t > < / p : c N v P r > < p : c N v S p P r / > < p : n v P r / > < / p : n v S p P r > < p : s p P r > < a : x f r m   f l i p H = " t r u e "   f l i p V = " t r u e "   r o t = " 5 4 0 0 0 0 0 " > < a : o f f   x = " 4 7 5 7 6 9 2 "   y = " 1 0 9 5 4 1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6 0 "   n a m e = " T e a r d r o p   3 " > < a : e x t L s t > < a : e x t   u r i = " { 9 5 5 3 4 E 3 E - A 8 6 3 - 4 A 1 C - B 3 5 6 - F 9 3 F 0 6 A 4 6 F 4 5 } " > < a 1 6 : c r e a t i o n I d   x m l n s : a 1 6 = " h t t p : / / s c h e m a s . m i c r o s o f t . c o m / o f f i c e / d r a w i n g / 2 0 1 0 / m a i n "   i d = " { 8 E 7 2 8 A 7 E - A E D C - 4 8 D 2 - 8 4 C 4 - B 2 5 5 8 5 2 5 4 C 3 D } " / > < / a : e x t > < / a : e x t L s t > < / p : c N v P r > < p : c N v S p P r / > < p : n v P r / > < / p : n v S p P r > < p : s p P r > < a : x f r m   f l i p H = " t r u e "   f l i p V = " t r u e "   r o t = " 5 4 0 0 0 0 0 " > < a : o f f   x = " 5 6 0 0 2 3 2 "   y = " 1 0 9 5 4 1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6 1 "   n a m e = " T e a r d r o p   3 " > < a : e x t L s t > < a : e x t   u r i = " { 5 C 9 E 2 1 2 B - 6 9 A 6 - 4 C B 1 - 8 B 7 2 - E 0 1 1 3 8 E 9 F 4 0 2 } " > < a 1 6 : c r e a t i o n I d   x m l n s : a 1 6 = " h t t p : / / s c h e m a s . m i c r o s o f t . c o m / o f f i c e / d r a w i n g / 2 0 1 0 / m a i n "   i d = " { 2 7 0 B 0 0 0 E - 5 C 1 5 - 4 6 A C - 8 F F 8 - 8 9 D E 1 E C 2 8 B 2 D } " / > < / a : e x t > < / a : e x t L s t > < / p : c N v P r > < p : c N v S p P r / > < p : n v P r / > < / p : n v S p P r > < p : s p P r > < a : x f r m   f l i p H = " t r u e "   f l i p V = " t r u e "   r o t = " 5 4 0 0 0 0 0 " > < a : o f f   x = " 8 1 2 7 8 5 2 "   y = " 1 0 9 5 4 1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6 2 "   n a m e = " T e a r d r o p   3 " > < a : e x t L s t > < a : e x t   u r i = " { F E 7 8 A 8 5 1 - 9 F 9 E - 4 8 5 E - A 8 4 B - 5 C D 8 7 F 9 4 2 C 9 1 } " > < a 1 6 : c r e a t i o n I d   x m l n s : a 1 6 = " h t t p : / / s c h e m a s . m i c r o s o f t . c o m / o f f i c e / d r a w i n g / 2 0 1 0 / m a i n "   i d = " { 6 7 1 1 5 E 3 B - F 5 8 0 - 4 0 F 6 - 9 D E 3 - 6 A 2 1 F 9 9 C 7 0 8 C } " / > < / a : e x t > < / a : e x t L s t > < / p : c N v P r > < p : c N v S p P r / > < p : n v P r / > < / p : n v S p P r > < p : s p P r > < a : x f r m   f l i p H = " t r u e "   f l i p V = " t r u e "   r o t = " 5 4 0 0 0 0 0 " > < a : o f f   x = " 7 2 8 5 3 1 2 "   y = " 1 0 9 5 4 1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6 3 "   n a m e = " T e a r d r o p   3 " > < a : e x t L s t > < a : e x t   u r i = " { 2 F 5 6 F 9 3 6 - 9 C 5 0 - 4 2 8 1 - 9 2 7 6 - B 1 C 0 B C 1 1 B 9 6 D } " > < a 1 6 : c r e a t i o n I d   x m l n s : a 1 6 = " h t t p : / / s c h e m a s . m i c r o s o f t . c o m / o f f i c e / d r a w i n g / 2 0 1 0 / m a i n "   i d = " { 7 F 4 7 8 7 7 3 - F F 3 A - 4 E 7 4 - 8 A 0 4 - 0 6 5 E C B C 5 C 3 0 F } " / > < / a : e x t > < / a : e x t L s t > < / p : c N v P r > < p : c N v S p P r / > < p : n v P r / > < / p : n v S p P r > < p : s p P r > < a : x f r m   f l i p H = " t r u e "   f l i p V = " t r u e "   r o t = " 5 4 0 0 0 0 0 " > < a : o f f   x = " 9 8 1 2 9 3 3 "   y = " 1 0 9 5 4 1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6 4 "   n a m e = " T e a r d r o p   3 " > < a : e x t L s t > < a : e x t   u r i = " { 0 C D D 5 3 2 6 - D 5 5 0 - 4 B F A - 9 0 5 2 - 3 E D C 6 8 E E 0 8 5 9 } " > < a 1 6 : c r e a t i o n I d   x m l n s : a 1 6 = " h t t p : / / s c h e m a s . m i c r o s o f t . c o m / o f f i c e / d r a w i n g / 2 0 1 0 / m a i n "   i d = " { 3 2 F 8 C 2 2 5 - E 2 E E - 4 6 F 2 - 9 0 8 4 - 9 7 C 8 5 4 F 9 9 B 6 7 } " / > < / a : e x t > < / a : e x t L s t > < / p : c N v P r > < p : c N v S p P r / > < p : n v P r / > < / p : n v S p P r > < p : s p P r > < a : x f r m   f l i p H = " t r u e "   f l i p V = " t r u e "   r o t = " 5 4 0 0 0 0 0 " > < a : o f f   x = " 8 9 7 0 3 9 2 "   y = " 1 0 9 5 4 1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6 5 "   n a m e = " T e a r d r o p   3 " > < a : e x t L s t > < a : e x t   u r i = " { D A 2 5 8 A C E - F 2 1 5 - 4 4 D 2 - 9 B C 3 - 3 2 B 4 E 5 B 2 F 0 B 8 } " > < a 1 6 : c r e a t i o n I d   x m l n s : a 1 6 = " h t t p : / / s c h e m a s . m i c r o s o f t . c o m / o f f i c e / d r a w i n g / 2 0 1 0 / m a i n "   i d = " { 2 7 0 1 F 5 B 3 - 9 E 5 1 - 4 5 3 4 - 9 E B 4 - 3 A 8 C 9 3 0 4 C 3 6 8 } " / > < / a : e x t > < / a : e x t L s t > < / p : c N v P r > < p : c N v S p P r / > < p : n v P r / > < / p : n v S p P r > < p : s p P r > < a : x f r m   f l i p H = " t r u e "   f l i p V = " t r u e "   r o t = " 5 4 0 0 0 0 0 " > < a : o f f   x = " 1 1 4 9 8 0 1 1 "   y = " 1 0 9 5 4 1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6 6 "   n a m e = " T e a r d r o p   3 " > < a : e x t L s t > < a : e x t   u r i = " { 9 F 3 0 4 2 D C - F 1 1 9 - 4 E 0 C - 9 0 5 1 - A C 4 A 5 8 0 5 6 2 E 0 } " > < a 1 6 : c r e a t i o n I d   x m l n s : a 1 6 = " h t t p : / / s c h e m a s . m i c r o s o f t . c o m / o f f i c e / d r a w i n g / 2 0 1 0 / m a i n "   i d = " { 5 4 7 E F 1 E 3 - 4 8 8 5 - 4 E 5 6 - A 4 7 D - 6 7 4 3 B C 0 B 9 3 4 6 } " / > < / a : e x t > < / a : e x t L s t > < / p : c N v P r > < p : c N v S p P r / > < p : n v P r / > < / p : n v S p P r > < p : s p P r > < a : x f r m   f l i p H = " t r u e "   f l i p V = " t r u e "   r o t = " 5 4 0 0 0 0 0 " > < a : o f f   x = " 1 0 6 5 5 4 7 2 "   y = " 1 0 9 5 4 1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6 7 "   n a m e = " T e a r d r o p   3 " > < a : e x t L s t > < a : e x t   u r i = " { 6 A 0 9 D 9 7 D - A 0 9 B - 4 5 4 9 - 8 4 B A - B 2 A 5 B 9 0 9 C A A 2 } " > < a 1 6 : c r e a t i o n I d   x m l n s : a 1 6 = " h t t p : / / s c h e m a s . m i c r o s o f t . c o m / o f f i c e / d r a w i n g / 2 0 1 0 / m a i n "   i d = " { 5 9 E D 1 9 4 0 - E E D 5 - 4 2 4 C - 9 8 3 1 - 4 D 4 4 E A 1 9 7 D B D } " / > < / a : e x t > < / a : e x t L s t > < / p : c N v P r > < p : c N v S p P r / > < p : n v P r / > < / p : n v S p P r > < p : s p P r > < a : x f r m   f l i p H = " t r u e "   f l i p V = " t r u e "   r o t = " 5 4 0 0 0 0 0 " > < a : o f f   x = " 5 4 4 9 9 2 "   y = " 1 0 9 5 4 1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6 8 "   n a m e = " O v a l   5 9 1 " > < a : e x t L s t > < a : e x t   u r i = " { C 0 C F F B 1 8 - B 2 E 1 - 4 1 8 4 - 9 3 D 0 - F 4 1 2 F A 3 1 7 F 4 E } " > < a 1 6 : c r e a t i o n I d   x m l n s : a 1 6 = " h t t p : / / s c h e m a s . m i c r o s o f t . c o m / o f f i c e / d r a w i n g / 2 0 1 0 / m a i n "   i d = " { 5 0 D 0 F B 9 1 - 0 C 9 5 - 4 C C 5 - 9 2 B E - 1 E E 6 8 9 D 3 F 5 A 5 } " / > < / a : e x t > < / a : e x t L s t > < / p : c N v P r > < p : c N v S p P r / > < p : n v P r / > < / p : n v S p P r > < p : s p P r > < a : x f r m   r o t = " 0 " > < a : o f f   x = " 6 6 6 4 5 1 0 "   y = " 3 3 1 6 9 9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6 9 "   n a m e = " O v a l   1 6 7 " > < a : e x t L s t > < a : e x t   u r i = " { 3 2 F 4 E 6 4 B - 2 7 E 5 - 4 4 F D - B 2 D 5 - 6 0 1 B E F 9 5 7 8 D 2 } " > < a 1 6 : c r e a t i o n I d   x m l n s : a 1 6 = " h t t p : / / s c h e m a s . m i c r o s o f t . c o m / o f f i c e / d r a w i n g / 2 0 1 0 / m a i n "   i d = " { 5 2 2 B 3 B 4 8 - 5 B 7 5 - 4 1 D 6 - A 1 7 9 - F D 9 4 8 C E 9 2 C A 5 } " / > < / a : e x t > < / a : e x t L s t > < / p : c N v P r > < p : c N v S p P r / > < p : n v P r / > < / p : n v S p P r > < p : s p P r > < a : x f r m   r o t = " 0 " > < a : o f f   x = " 0 "   y = " 3 3 1 6 9 9 " / > < a : e x t   c x = " 9 3 9 4 2 "   c y = " 4 2 4 0 3 0 1 " / > < / a : x f r m > < a : c u s t G e o m > < a : a v L s t / > < a : g d L s t / > < a : a h L s t / > < a : c x n L s t / > < a : r e c t   b = " b "   l = " 0 "   r = " r "   t = " 0 " / > < a : p a t h L s t > < a : p a t h   h = " 4 2 4 0 3 0 2 "   w = " 9 3 9 4 2 " > < a : m o v e T o > < a : p t   x = " 9 0 6 6 "   y = " 4 2 2 9 6 2 1 " / > < / a : m o v e T o > < a : c u b i c B e z T o > < a : p t   x = " 2 3 3 2 4 "   y = " 4 2 2 9 6 2 1 " / > < a : p t   x = " 3 6 7 6 1 "   y = " 4 2 3 3 1 3 6 " / > < a : p t   x = " 4 8 0 5 4 "   y = " 4 2 4 0 3 0 2 " / > < / a : c u b i c B e z T o > < a : l n T o > < a : p t   x = " 0 "   y = " 4 2 4 0 3 0 2 " / > < / a : l n T o > < a : l n T o > < a : p t   x = " 0 "   y = " 4 2 3 1 4 5 1 " / > < / a : l n T o > < a : c u b i c B e z T o > < a : p t   x = " 2 8 8 1 "   y = " 4 2 2 9 7 8 8 " / > < a : p t   x = " 5 9 5 4 "   y = " 4 2 2 9 6 2 1 " / > < a : p t   x = " 9 0 6 6 "   y = " 4 2 2 9 6 2 1 " / > < / a : c u b i c B e z T o > < a : c l o s e / > < a : m o v e T o > < a : p t   x = " 9 0 6 6 "   y = " 3 3 8 0 9 4 7 " / > < / a : m o v e T o > < a : c u b i c B e z T o > < a : p t   x = " 5 5 9 4 2 "   y = " 3 3 8 0 9 4 7 " / > < a : p t   x = " 9 3 9 4 2 "   y = " 3 4 1 8 9 4 7 " / > < a : p t   x = " 9 3 9 4 2 "   y = " 3 4 6 5 8 2 2 " / > < / a : c u b i c B e z T o > < a : c u b i c B e z T o > < a : p t   x = " 9 3 9 4 2 "   y = " 3 5 1 2 6 9 7 " / > < a : p t   x = " 5 5 9 4 2 "   y = " 3 5 5 0 6 9 7 " / > < a : p t   x = " 9 0 6 6 "   y = " 3 5 5 0 6 9 7 " / > < / a : c u b i c B e z T o > < a : l n T o > < a : p t   x = " 0 "   y = " 3 5 4 8 8 6 7 " / > < / a : l n T o > < a : l n T o > < a : p t   x = " 0 "   y = " 3 3 8 2 7 7 7 " / > < / a : l n T o > < a : c u b i c B e z T o > < a : p t   x = " 2 8 8 1 "   y = " 3 3 8 1 1 1 5 " / > < a : p t   x = " 5 9 5 4 "   y = " 3 3 8 0 9 4 7 " / > < a : p t   x = " 9 0 6 6 "   y = " 3 3 8 0 9 4 7 " / > < / a : c u b i c B e z T o > < a : c l o s e / > < a : m o v e T o > < a : p t   x = " 9 0 6 6 "   y = " 2 5 3 6 7 6 8 " / > < / a : m o v e T o > < a : c u b i c B e z T o > < a : p t   x = " 5 5 9 4 2 "   y = " 2 5 3 6 7 6 8 " / > < a : p t   x = " 9 3 9 4 2 "   y = " 2 5 7 4 7 6 8 " / > < a : p t   x = " 9 3 9 4 2 "   y = " 2 6 2 1 6 4 3 " / > < / a : c u b i c B e z T o > < a : c u b i c B e z T o > < a : p t   x = " 9 3 9 4 2 "   y = " 2 6 6 8 5 1 8 " / > < a : p t   x = " 5 5 9 4 2 "   y = " 2 7 0 6 5 1 8 " / > < a : p t   x = " 9 0 6 6 "   y = " 2 7 0 6 5 1 8 " / > < / a : c u b i c B e z T o > < a : l n T o > < a : p t   x = " 0 "   y = " 2 7 0 4 6 8 8 " / > < / a : l n T o > < a : l n T o > < a : p t   x = " 0 "   y = " 2 5 3 8 5 9 8 " / > < / a : l n T o > < a : c u b i c B e z T o > < a : p t   x = " 2 8 8 1 "   y = " 2 5 3 6 9 3 6 " / > < a : p t   x = " 5 9 5 4 "   y = " 2 5 3 6 7 6 8 " / > < a : p t   x = " 9 0 6 6 "   y = " 2 5 3 6 7 6 8 " / > < / a : c u b i c B e z T o > < a : c l o s e / > < a : m o v e T o > < a : p t   x = " 9 0 6 6 "   y = " 1 6 8 8 0 9 5 " / > < / a : m o v e T o > < a : c u b i c B e z T o > < a : p t   x = " 5 5 9 4 2 "   y = " 1 6 8 8 0 9 5 " / > < a : p t   x = " 9 3 9 4 2 "   y = " 1 7 2 6 0 9 5 " / > < a : p t   x = " 9 3 9 4 2 "   y = " 1 7 7 2 9 7 0 " / > < / a : c u b i c B e z T o > < a : c u b i c B e z T o > < a : p t   x = " 9 3 9 4 2 "   y = " 1 8 1 9 8 4 5 " / > < a : p t   x = " 5 5 9 4 2 "   y = " 1 8 5 7 8 4 5 " / > < a : p t   x = " 9 0 6 6 "   y = " 1 8 5 7 8 4 5 " / > < / a : c u b i c B e z T o > < a : l n T o > < a : p t   x = " 0 "   y = " 1 8 5 6 0 1 5 " / > < / a : l n T o > < a : l n T o > < a : p t   x = " 0 "   y = " 1 6 8 9 9 2 5 " / > < / a : l n T o > < a : c u b i c B e z T o > < a : p t   x = " 2 8 8 1 "   y = " 1 6 8 8 2 6 3 " / > < a : p t   x = " 5 9 5 4 "   y = " 1 6 8 8 0 9 5 " / > < a : p t   x = " 9 0 6 6 "   y = " 1 6 8 8 0 9 5 " / > < / a : c u b i c B e z T o > < a : c l o s e / > < a : m o v e T o > < a : p t   x = " 9 0 6 6 "   y = " 8 4 5 4 9 8 " / > < / a : m o v e T o > < a : c u b i c B e z T o > < a : p t   x = " 5 5 9 4 2 "   y = " 8 4 5 4 9 8 " / > < a : p t   x = " 9 3 9 4 2 "   y = " 8 8 3 4 9 8 " / > < a : p t   x = " 9 3 9 4 2 "   y = " 9 3 0 3 7 3 " / > < / a : c u b i c B e z T o > < a : c u b i c B e z T o > < a : p t   x = " 9 3 9 4 2 "   y = " 9 7 7 2 4 8 " / > < a : p t   x = " 5 5 9 4 2 "   y = " 1 0 1 5 2 4 8 " / > < a : p t   x = " 9 0 6 6 "   y = " 1 0 1 5 2 4 8 " / > < / a : c u b i c B e z T o > < a : l n T o > < a : p t   x = " 0 "   y = " 1 0 1 3 4 1 8 " / > < / a : l n T o > < a : l n T o > < a : p t   x = " 0 "   y = " 8 4 7 3 2 8 " / > < / a : l n T o > < a : c u b i c B e z T o > < a : p t   x = " 2 8 8 1 "   y = " 8 4 5 6 6 6 " / > < a : p t   x = " 5 9 5 4 "   y = " 8 4 5 4 9 8 " / > < a : p t   x = " 9 0 6 6 "   y = " 8 4 5 4 9 8 " / > < / a : c u b i c B e z T o > < a : c l o s e / > < a : m o v e T o > < a : p t   x = " 9 0 6 6 "   y = " 0 " / > < / a : m o v e T o > < a : c u b i c B e z T o > < a : p t   x = " 5 5 9 4 2 "   y = " 0 " / > < a : p t   x = " 9 3 9 4 2 "   y = " 3 8 0 0 0 " / > < a : p t   x = " 9 3 9 4 2 "   y = " 8 4 8 7 5 " / > < / a : c u b i c B e z T o > < a : c u b i c B e z T o > < a : p t   x = " 9 3 9 4 2 "   y = " 1 3 1 7 5 0 " / > < a : p t   x = " 5 5 9 4 2 "   y = " 1 6 9 7 5 0 " / > < a : p t   x = " 9 0 6 6 "   y = " 1 6 9 7 5 0 " / > < / a : c u b i c B e z T o > < a : l n T o > < a : p t   x = " 0 "   y = " 1 6 7 9 2 0 " / > < / a : l n T o > < a : l n T o > < a : p t   x = " 0 "   y = " 1 8 3 0 " / > < / a : l n T o > < a : c u b i c B e z T o > < a : p t   x = " 2 8 8 1 "   y = " 1 6 7 " / > < a : p t   x = " 5 9 5 4 "   y = " 0 " / > < a : p t   x = " 9 0 6 6 "   y = " 0 " / > < / a : c u b i c B e z T o > < a : c l o s e / > < / a : p a t h > < / a : p a t h L s t > < / a : c u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7 0 "   n a m e = " O v a l   5 9 3 " > < a : e x t L s t > < a : e x t   u r i = " { 3 D 4 2 6 4 1 1 - 4 0 D D - 4 E 9 0 - A D 2 A - D B F 1 D C 8 F 5 0 9 D } " > < a 1 6 : c r e a t i o n I d   x m l n s : a 1 6 = " h t t p : / / s c h e m a s . m i c r o s o f t . c o m / o f f i c e / d r a w i n g / 2 0 1 0 / m a i n "   i d = " { 3 2 E C 8 B 4 4 - A 3 2 3 - 4 F 9 7 - 8 F A 8 - 2 9 C 0 B F 0 8 F E 4 A } " / > < / a : e x t > < / a : e x t L s t > < / p : c N v P r > < p : c N v S p P r / > < p : n v P r / > < / p : n v S p P r > < p : s p P r > < a : x f r m   r o t = " 0 " > < a : o f f   x = " 7 6 6 7 3 1 "   y = " 3 3 1 6 9 9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7 1 "   n a m e = " O v a l   5 9 4 " > < a : e x t L s t > < a : e x t   u r i = " { B C E 9 A 5 8 4 - C B D B - 4 1 1 0 - 8 A D 4 - 5 F 8 8 A E B 6 A 7 B 9 } " > < a 1 6 : c r e a t i o n I d   x m l n s : a 1 6 = " h t t p : / / s c h e m a s . m i c r o s o f t . c o m / o f f i c e / d r a w i n g / 2 0 1 0 / m a i n "   i d = " { D C 2 7 4 E 9 E - 2 2 9 C - 4 D 0 D - A 0 F 8 - E 2 B A 8 C 8 8 F 4 9 B } " / > < / a : e x t > < / a : e x t L s t > < / p : c N v P r > < p : c N v S p P r / > < p : n v P r / > < / p : n v S p P r > < p : s p P r > < a : x f r m   r o t = " 0 " > < a : o f f   x = " 1 6 0 9 2 7 1 "   y = " 3 3 1 6 9 9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7 2 "   n a m e = " O v a l   5 9 5 " > < a : e x t L s t > < a : e x t   u r i = " { A B F B 5 6 D 6 - 4 8 E 6 - 4 E F 3 - B 4 2 B - 0 E 2 2 C D A E 1 5 1 2 } " > < a 1 6 : c r e a t i o n I d   x m l n s : a 1 6 = " h t t p : / / s c h e m a s . m i c r o s o f t . c o m / o f f i c e / d r a w i n g / 2 0 1 0 / m a i n "   i d = " { A E 8 6 0 0 8 9 - 1 5 F 2 - 4 B 5 4 - 9 1 0 8 - 5 B C 2 B D 7 C 0 8 E 2 } " / > < / a : e x t > < / a : e x t L s t > < / p : c N v P r > < p : c N v S p P r / > < p : n v P r / > < / p : n v S p P r > < p : s p P r > < a : x f r m   r o t = " 0 " > < a : o f f   x = " 2 4 5 1 8 1 0 "   y = " 3 3 1 6 9 9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7 3 "   n a m e = " O v a l   5 9 6 " > < a : e x t L s t > < a : e x t   u r i = " { 7 F F B A 7 A 4 - 3 4 C 9 - 4 E 6 A - 8 6 0 C - 4 A A A 2 6 2 0 C 9 E C } " > < a 1 6 : c r e a t i o n I d   x m l n s : a 1 6 = " h t t p : / / s c h e m a s . m i c r o s o f t . c o m / o f f i c e / d r a w i n g / 2 0 1 0 / m a i n "   i d = " { 7 1 A 5 F 4 8 C - 3 A 1 D - 4 0 5 B - 8 2 1 5 - 0 C D 4 F 6 0 4 2 7 6 F } " / > < / a : e x t > < / a : e x t L s t > < / p : c N v P r > < p : c N v S p P r / > < p : n v P r / > < / p : n v S p P r > < p : s p P r > < a : x f r m   r o t = " 0 " > < a : o f f   x = " 3 2 9 4 3 5 1 "   y = " 3 3 1 6 9 9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7 4 "   n a m e = " O v a l   5 9 7 " > < a : e x t L s t > < a : e x t   u r i = " { 3 9 8 2 D 2 D 9 - A 9 9 F - 4 7 E 6 - B 8 B 5 - 6 D 2 E 9 A E 4 E 9 5 D } " > < a 1 6 : c r e a t i o n I d   x m l n s : a 1 6 = " h t t p : / / s c h e m a s . m i c r o s o f t . c o m / o f f i c e / d r a w i n g / 2 0 1 0 / m a i n "   i d = " { 2 3 2 3 A 8 8 5 - 3 E A 1 - 4 8 E 1 - 8 2 0 C - 5 3 D F 2 E E 4 D 2 A 7 } " / > < / a : e x t > < / a : e x t L s t > < / p : c N v P r > < p : c N v S p P r / > < p : n v P r / > < / p : n v S p P r > < p : s p P r > < a : x f r m   r o t = " 0 " > < a : o f f   x = " 4 1 3 6 8 9 1 "   y = " 3 3 1 6 9 9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7 5 "   n a m e = " O v a l   5 9 8 " > < a : e x t L s t > < a : e x t   u r i = " { 6 2 4 F 4 D 5 2 - 4 3 7 9 - 4 A B 6 - 9 5 0 1 - E 7 B 9 9 5 7 D 6 C 6 7 } " > < a 1 6 : c r e a t i o n I d   x m l n s : a 1 6 = " h t t p : / / s c h e m a s . m i c r o s o f t . c o m / o f f i c e / d r a w i n g / 2 0 1 0 / m a i n "   i d = " { F F C 4 7 5 D C - 8 7 B 0 - 4 C 5 B - A 7 1 A - 4 C 4 8 C E 7 C E 9 6 5 } " / > < / a : e x t > < / a : e x t L s t > < / p : c N v P r > < p : c N v S p P r / > < p : n v P r / > < / p : n v S p P r > < p : s p P r > < a : x f r m   r o t = " 0 " > < a : o f f   x = " 4 9 7 9 4 3 1 "   y = " 3 3 1 6 9 9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7 6 "   n a m e = " O v a l   5 9 9 " > < a : e x t L s t > < a : e x t   u r i = " { 2 7 F A 9 3 C E - 6 A D 2 - 4 5 6 8 - 9 2 5 A - D E B 5 9 8 5 9 E F F 8 } " > < a 1 6 : c r e a t i o n I d   x m l n s : a 1 6 = " h t t p : / / s c h e m a s . m i c r o s o f t . c o m / o f f i c e / d r a w i n g / 2 0 1 0 / m a i n "   i d = " { 2 B 9 9 C 3 C E - 3 B 6 E - 4 C 2 4 - A 3 3 B - B D 8 0 9 C 3 9 2 D D 3 } " / > < / a : e x t > < / a : e x t L s t > < / p : c N v P r > < p : c N v S p P r / > < p : n v P r / > < / p : n v S p P r > < p : s p P r > < a : x f r m   r o t = " 0 " > < a : o f f   x = " 5 8 2 1 9 7 0 "   y = " 3 3 1 6 9 9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7 7 "   n a m e = " O v a l   6 0 0 " > < a : e x t L s t > < a : e x t   u r i = " { 5 1 0 B 8 7 7 5 - 5 0 4 4 - 4 8 E C - 9 1 3 0 - C 0 E 3 F 0 E 2 1 3 D 8 } " > < a 1 6 : c r e a t i o n I d   x m l n s : a 1 6 = " h t t p : / / s c h e m a s . m i c r o s o f t . c o m / o f f i c e / d r a w i n g / 2 0 1 0 / m a i n "   i d = " { 5 4 7 5 C 9 B 3 - 0 1 8 8 - 4 5 E D - 9 B 3 E - B 9 B 9 C 9 F 5 E C 9 9 } " / > < / a : e x t > < / a : e x t L s t > < / p : c N v P r > < p : c N v S p P r / > < p : n v P r / > < / p : n v S p P r > < p : s p P r > < a : x f r m   r o t = " 0 " > < a : o f f   x = " 8 3 4 9 5 9 0 "   y = " 3 3 1 6 9 9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7 8 "   n a m e = " O v a l   6 0 1 " > < a : e x t L s t > < a : e x t   u r i = " { 7 9 6 5 0 8 8 B - 7 1 8 6 - 4 E 2 0 - 9 E D E - D E C 0 F B D 7 D 0 1 3 } " > < a 1 6 : c r e a t i o n I d   x m l n s : a 1 6 = " h t t p : / / s c h e m a s . m i c r o s o f t . c o m / o f f i c e / d r a w i n g / 2 0 1 0 / m a i n "   i d = " { C D 7 8 C 0 C A - 0 4 E E - 4 9 4 2 - B 9 F F - 9 0 0 F E 2 B 0 1 C 8 F } " / > < / a : e x t > < / a : e x t L s t > < / p : c N v P r > < p : c N v S p P r / > < p : n v P r / > < / p : n v S p P r > < p : s p P r > < a : x f r m   r o t = " 0 " > < a : o f f   x = " 7 5 0 7 0 5 1 "   y = " 3 3 1 6 9 9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7 9 "   n a m e = " O v a l   6 0 2 " > < a : e x t L s t > < a : e x t   u r i = " { 3 3 D A F 8 D F - F 3 8 8 - 4 8 8 3 - 9 9 9 A - 6 2 4 A D 7 2 3 B 3 6 6 } " > < a 1 6 : c r e a t i o n I d   x m l n s : a 1 6 = " h t t p : / / s c h e m a s . m i c r o s o f t . c o m / o f f i c e / d r a w i n g / 2 0 1 0 / m a i n "   i d = " { 3 1 4 2 0 B A 9 - A F B 7 - 4 6 3 5 - 9 8 C 1 - C D 7 B 2 1 3 4 4 A B 6 } " / > < / a : e x t > < / a : e x t L s t > < / p : c N v P r > < p : c N v S p P r / > < p : n v P r / > < / p : n v S p P r > < p : s p P r > < a : x f r m   r o t = " 0 " > < a : o f f   x = " 1 0 0 3 4 6 7 1 "   y = " 3 3 1 6 9 9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8 0 "   n a m e = " O v a l   6 0 3 " > < a : e x t L s t > < a : e x t   u r i = " { 2 5 7 0 0 F 0 1 - 4 B 9 4 - 4 2 F D - A 7 E F - 2 2 2 2 6 C 9 0 F 8 6 0 } " > < a 1 6 : c r e a t i o n I d   x m l n s : a 1 6 = " h t t p : / / s c h e m a s . m i c r o s o f t . c o m / o f f i c e / d r a w i n g / 2 0 1 0 / m a i n "   i d = " { 2 2 D 1 D 8 0 0 - 1 2 8 A - 4 3 A A - A 6 1 A - 3 C A F 5 A 1 3 5 E D 3 } " / > < / a : e x t > < / a : e x t L s t > < / p : c N v P r > < p : c N v S p P r / > < p : n v P r / > < / p : n v S p P r > < p : s p P r > < a : x f r m   r o t = " 0 " > < a : o f f   x = " 9 1 9 2 1 3 1 "   y = " 3 3 1 6 9 9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8 1 "   n a m e = " O v a l   6 0 4 " > < a : e x t L s t > < a : e x t   u r i = " { 5 B 6 E 5 6 F E - F 2 C D - 4 F 0 9 - 9 3 1 6 - E 9 7 A 1 C B 6 B C F 0 } " > < a 1 6 : c r e a t i o n I d   x m l n s : a 1 6 = " h t t p : / / s c h e m a s . m i c r o s o f t . c o m / o f f i c e / d r a w i n g / 2 0 1 0 / m a i n "   i d = " { D 8 1 1 5 5 A C - F B C 8 - 4 C D 9 - B 2 E 9 - 1 E B B 0 5 E 9 1 1 1 2 } " / > < / a : e x t > < / a : e x t L s t > < / p : c N v P r > < p : c N v S p P r / > < p : n v P r / > < / p : n v S p P r > < p : s p P r > < a : x f r m   r o t = " 0 " > < a : o f f   x = " 1 1 7 1 9 7 4 9 "   y = " 3 3 1 6 9 9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8 2 "   n a m e = " O v a l   6 0 5 " > < a : e x t L s t > < a : e x t   u r i = " { 0 9 F C 5 4 E E - 8 0 F 1 - 4 E F 0 - A F 6 2 - 4 4 5 E F 6 5 C 3 8 7 4 } " > < a 1 6 : c r e a t i o n I d   x m l n s : a 1 6 = " h t t p : / / s c h e m a s . m i c r o s o f t . c o m / o f f i c e / d r a w i n g / 2 0 1 0 / m a i n "   i d = " { 5 7 E 6 8 0 2 A - 4 A 8 F - 4 F 6 2 - 8 5 D 3 - 7 D 7 F 3 E 0 E 3 4 0 C } " / > < / a : e x t > < / a : e x t L s t > < / p : c N v P r > < p : c N v S p P r / > < p : n v P r / > < / p : n v S p P r > < p : s p P r > < a : x f r m   r o t = " 0 " > < a : o f f   x = " 1 0 8 7 7 2 1 1 "   y = " 3 3 1 6 9 9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8 3 "   n a m e = " T e a r d r o p   3 " > < a : e x t L s t > < a : e x t   u r i = " { F B 3 D B 7 7 2 - 4 B B 5 - 4 5 9 7 - 9 4 D D - 1 F 8 1 3 4 2 1 9 D 4 7 } " > < a 1 6 : c r e a t i o n I d   x m l n s : a 1 6 = " h t t p : / / s c h e m a s . m i c r o s o f t . c o m / o f f i c e / d r a w i n g / 2 0 1 0 / m a i n "   i d = " { E 4 E A 9 C 2 4 - 1 1 F 7 - 4 F 3 F - 9 C 6 C - C E 7 1 1 D E 3 1 7 7 5 } " / > < / a : e x t > < / a : e x t L s t > < / p : c N v P r > < p : c N v S p P r / > < p : n v P r / > < / p : n v S p P r > < p : s p P r > < a : x f r m   f l i p H = " t r u e "   f l i p V = " t r u e "   r o t = " 5 4 0 0 0 0 0 " > < a : o f f   x = " 6 0 2 1 1 8 2 "   y = " 5 3 0 2 2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8 4 "   n a m e = " T e a r d r o p   3 " > < a : e x t L s t > < a : e x t   u r i = " { 3 3 5 7 C 2 1 0 - 3 B A 9 - 4 C E C - A 6 E 6 - 8 7 C A 8 D 8 D 3 8 7 9 } " > < a 1 6 : c r e a t i o n I d   x m l n s : a 1 6 = " h t t p : / / s c h e m a s . m i c r o s o f t . c o m / o f f i c e / d r a w i n g / 2 0 1 0 / m a i n "   i d = " { 8 7 5 0 D 3 9 E - 3 A 8 4 - 4 8 9 A - B D E 7 - 0 3 8 9 0 2 5 6 D 3 8 E } " / > < / a : e x t > < / a : e x t L s t > < / p : c N v P r > < p : c N v S p P r / > < p : n v P r / > < / p : n v S p P r > < p : s p P r > < a : x f r m   f l i p H = " t r u e "   f l i p V = " t r u e "   r o t = " 5 4 0 0 0 0 0 " > < a : o f f   x = " 9 6 5 9 4 2 "   y = " 5 3 0 2 2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8 5 "   n a m e = " T e a r d r o p   3 " > < a : e x t L s t > < a : e x t   u r i = " { B 9 8 0 6 4 B 9 - 3 F 4 E - 4 5 9 5 - A A 0 2 - E 4 2 8 C 3 1 C 7 0 2 2 } " > < a 1 6 : c r e a t i o n I d   x m l n s : a 1 6 = " h t t p : / / s c h e m a s . m i c r o s o f t . c o m / o f f i c e / d r a w i n g / 2 0 1 0 / m a i n "   i d = " { A F C 2 C 9 5 F - 5 1 C B - 4 6 8 3 - A B 3 0 - A 4 3 F E 7 B C 3 F 0 7 } " / > < / a : e x t > < / a : e x t L s t > < / p : c N v P r > < p : c N v S p P r / > < p : n v P r / > < / p : n v S p P r > < p : s p P r > < a : x f r m   f l i p H = " t r u e "   f l i p V = " t r u e "   r o t = " 5 4 0 0 0 0 0 " > < a : o f f   x = " 1 8 0 8 4 8 2 "   y = " 5 3 0 2 2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8 6 "   n a m e = " T e a r d r o p   3 " > < a : e x t L s t > < a : e x t   u r i = " { D 4 A C 7 1 F 1 - C A 5 A - 4 D F D - A F 7 7 - 8 E B F 2 6 F 5 1 A B 4 } " > < a 1 6 : c r e a t i o n I d   x m l n s : a 1 6 = " h t t p : / / s c h e m a s . m i c r o s o f t . c o m / o f f i c e / d r a w i n g / 2 0 1 0 / m a i n "   i d = " { 3 3 6 E C A E 3 - 1 8 E 8 - 4 B B 3 - 8 F A D - A 4 8 6 2 F D 7 D 4 A E } " / > < / a : e x t > < / a : e x t L s t > < / p : c N v P r > < p : c N v S p P r / > < p : n v P r / > < / p : n v S p P r > < p : s p P r > < a : x f r m   f l i p H = " t r u e "   f l i p V = " t r u e "   r o t = " 5 4 0 0 0 0 0 " > < a : o f f   x = " 2 6 5 1 0 2 1 "   y = " 5 3 0 2 2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8 7 "   n a m e = " T e a r d r o p   3 " > < a : e x t L s t > < a : e x t   u r i = " { 2 E E 6 5 4 5 B - 9 C E D - 4 F 0 C - A 7 D 2 - D 4 7 9 4 F A D C 7 E 0 } " > < a 1 6 : c r e a t i o n I d   x m l n s : a 1 6 = " h t t p : / / s c h e m a s . m i c r o s o f t . c o m / o f f i c e / d r a w i n g / 2 0 1 0 / m a i n "   i d = " { C C F E E F A 9 - 6 E 6 4 - 4 A 4 C - 9 D 9 6 - 8 0 5 D D 3 2 E 6 F 4 3 } " / > < / a : e x t > < / a : e x t L s t > < / p : c N v P r > < p : c N v S p P r / > < p : n v P r / > < / p : n v S p P r > < p : s p P r > < a : x f r m   f l i p H = " t r u e "   f l i p V = " t r u e "   r o t = " 5 4 0 0 0 0 0 " > < a : o f f   x = " 3 4 9 3 5 6 1 "   y = " 5 3 0 2 2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8 8 "   n a m e = " T e a r d r o p   3 " > < a : e x t L s t > < a : e x t   u r i = " { B B 2 2 9 C D 4 - A 6 1 0 - 4 B 2 8 - B A 7 3 - E 6 3 D C C F 0 D D 3 6 } " > < a 1 6 : c r e a t i o n I d   x m l n s : a 1 6 = " h t t p : / / s c h e m a s . m i c r o s o f t . c o m / o f f i c e / d r a w i n g / 2 0 1 0 / m a i n "   i d = " { 0 E 0 F A 2 F 6 - 2 9 7 7 - 4 4 9 2 - A F 4 2 - 0 2 6 1 0 A 9 C 0 4 4 B } " / > < / a : e x t > < / a : e x t L s t > < / p : c N v P r > < p : c N v S p P r / > < p : n v P r / > < / p : n v S p P r > < p : s p P r > < a : x f r m   f l i p H = " t r u e "   f l i p V = " t r u e "   r o t = " 5 4 0 0 0 0 0 " > < a : o f f   x = " 4 3 3 6 1 0 2 "   y = " 5 3 0 2 2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8 9 "   n a m e = " T e a r d r o p   3 " > < a : e x t L s t > < a : e x t   u r i = " { A 4 6 A 0 5 E B - F 3 1 F - 4 7 3 8 - B 0 1 5 - 1 5 A 8 8 6 5 3 9 D 9 2 } " > < a 1 6 : c r e a t i o n I d   x m l n s : a 1 6 = " h t t p : / / s c h e m a s . m i c r o s o f t . c o m / o f f i c e / d r a w i n g / 2 0 1 0 / m a i n "   i d = " { 0 9 4 4 E 3 1 2 - F 3 4 1 - 4 4 9 1 - 8 E B F - 8 E 5 8 1 2 E A 3 0 5 3 } " / > < / a : e x t > < / a : e x t L s t > < / p : c N v P r > < p : c N v S p P r / > < p : n v P r / > < / p : n v S p P r > < p : s p P r > < a : x f r m   f l i p H = " t r u e "   f l i p V = " t r u e "   r o t = " 5 4 0 0 0 0 0 " > < a : o f f   x = " 5 1 7 8 6 4 2 "   y = " 5 3 0 2 2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9 0 "   n a m e = " T e a r d r o p   3 " > < a : e x t L s t > < a : e x t   u r i = " { 3 D 9 6 C C E F - 3 8 F 5 - 4 6 1 0 - A 4 7 E - 1 D A A B 4 3 D B 0 2 9 } " > < a 1 6 : c r e a t i o n I d   x m l n s : a 1 6 = " h t t p : / / s c h e m a s . m i c r o s o f t . c o m / o f f i c e / d r a w i n g / 2 0 1 0 / m a i n "   i d = " { 6 2 8 1 0 C C 5 - B E 6 B - 4 2 6 2 - 8 A 4 F - D 1 7 B 6 4 3 1 C F 0 9 } " / > < / a : e x t > < / a : e x t L s t > < / p : c N v P r > < p : c N v S p P r / > < p : n v P r / > < / p : n v S p P r > < p : s p P r > < a : x f r m   f l i p H = " t r u e "   f l i p V = " t r u e "   r o t = " 5 4 0 0 0 0 0 " > < a : o f f   x = " 7 7 0 6 2 6 2 "   y = " 5 3 0 2 2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9 1 "   n a m e = " T e a r d r o p   3 " > < a : e x t L s t > < a : e x t   u r i = " { 3 E 5 C F 3 9 9 - 3 9 A 1 - 4 9 7 D - A 4 E 0 - F 1 8 A 9 4 E 0 B 4 F 8 } " > < a 1 6 : c r e a t i o n I d   x m l n s : a 1 6 = " h t t p : / / s c h e m a s . m i c r o s o f t . c o m / o f f i c e / d r a w i n g / 2 0 1 0 / m a i n "   i d = " { 5 5 7 2 9 C 5 6 - B 6 A 4 - 4 E F 1 - B 2 1 7 - E A D 7 2 3 C 1 8 5 1 F } " / > < / a : e x t > < / a : e x t L s t > < / p : c N v P r > < p : c N v S p P r / > < p : n v P r / > < / p : n v S p P r > < p : s p P r > < a : x f r m   f l i p H = " t r u e "   f l i p V = " t r u e "   r o t = " 5 4 0 0 0 0 0 " > < a : o f f   x = " 6 8 6 3 7 2 2 "   y = " 5 3 0 2 2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9 2 "   n a m e = " T e a r d r o p   3 " > < a : e x t L s t > < a : e x t   u r i = " { 4 F 0 B 6 1 A 4 - 9 D D B - 4 0 D 7 - A E 4 A - 8 F 7 E A C 0 F B 4 C 4 } " > < a 1 6 : c r e a t i o n I d   x m l n s : a 1 6 = " h t t p : / / s c h e m a s . m i c r o s o f t . c o m / o f f i c e / d r a w i n g / 2 0 1 0 / m a i n "   i d = " { 0 1 8 2 F 4 4 B - 0 3 C D - 4 E 7 2 - 8 C 5 5 - 8 C A C 3 8 5 0 8 F E 2 } " / > < / a : e x t > < / a : e x t L s t > < / p : c N v P r > < p : c N v S p P r / > < p : n v P r / > < / p : n v S p P r > < p : s p P r > < a : x f r m   f l i p H = " t r u e "   f l i p V = " t r u e "   r o t = " 5 4 0 0 0 0 0 " > < a : o f f   x = " 9 3 9 1 3 4 2 "   y = " 5 3 0 2 2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9 3 "   n a m e = " T e a r d r o p   3 " > < a : e x t L s t > < a : e x t   u r i = " { 8 A E B 3 9 1 6 - C 8 D 9 - 4 A 6 6 - A 8 D 9 - E 1 F F 0 8 3 5 4 8 6 5 } " > < a 1 6 : c r e a t i o n I d   x m l n s : a 1 6 = " h t t p : / / s c h e m a s . m i c r o s o f t . c o m / o f f i c e / d r a w i n g / 2 0 1 0 / m a i n "   i d = " { C 1 8 7 1 E E 2 - A 1 0 9 - 4 1 D C - 8 E F 1 - D C C B 4 8 F C 7 2 4 7 } " / > < / a : e x t > < / a : e x t L s t > < / p : c N v P r > < p : c N v S p P r / > < p : n v P r / > < / p : n v S p P r > < p : s p P r > < a : x f r m   f l i p H = " t r u e "   f l i p V = " t r u e "   r o t = " 5 4 0 0 0 0 0 " > < a : o f f   x = " 8 5 4 8 8 0 3 "   y = " 5 3 0 2 2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9 4 "   n a m e = " T e a r d r o p   3 " > < a : e x t L s t > < a : e x t   u r i = " { 5 5 F C 4 A 3 E - 2 F E 3 - 4 0 8 4 - 8 B 8 6 - 6 F 5 9 1 E 9 7 C 0 F 9 } " > < a 1 6 : c r e a t i o n I d   x m l n s : a 1 6 = " h t t p : / / s c h e m a s . m i c r o s o f t . c o m / o f f i c e / d r a w i n g / 2 0 1 0 / m a i n "   i d = " { 2 4 A 2 C 5 1 B - 2 0 4 B - 4 5 3 B - 9 8 F E - E D F F 2 9 8 5 1 F B 4 } " / > < / a : e x t > < / a : e x t L s t > < / p : c N v P r > < p : c N v S p P r / > < p : n v P r / > < / p : n v S p P r > < p : s p P r > < a : x f r m   f l i p H = " t r u e "   f l i p V = " t r u e "   r o t = " 5 4 0 0 0 0 0 " > < a : o f f   x = " 1 1 0 7 6 4 2 1 "   y = " 5 3 0 2 2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9 5 "   n a m e = " T e a r d r o p   3 " > < a : e x t L s t > < a : e x t   u r i = " { 4 2 5 7 3 5 5 9 - 9 6 2 D - 4 4 E B - 8 5 5 4 - C 3 5 D 0 B D 9 E B 2 2 } " > < a 1 6 : c r e a t i o n I d   x m l n s : a 1 6 = " h t t p : / / s c h e m a s . m i c r o s o f t . c o m / o f f i c e / d r a w i n g / 2 0 1 0 / m a i n "   i d = " { 5 7 7 2 1 4 4 0 - 8 0 8 5 - 4 5 B 8 - A C 3 B - 0 B 4 2 C E F 5 D B B E } " / > < / a : e x t > < / a : e x t L s t > < / p : c N v P r > < p : c N v S p P r / > < p : n v P r / > < / p : n v S p P r > < p : s p P r > < a : x f r m   f l i p H = " t r u e "   f l i p V = " t r u e "   r o t = " 5 4 0 0 0 0 0 " > < a : o f f   x = " 1 0 2 3 3 8 8 2 "   y = " 5 3 0 2 2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9 6 "   n a m e = " T e a r d r o p   3 " > < a : e x t L s t > < a : e x t   u r i = " { B 2 E 9 C 9 6 B - C E 1 2 - 4 0 C F - A 8 E D - 4 F F D 2 0 B 7 0 9 4 E } " > < a 1 6 : c r e a t i o n I d   x m l n s : a 1 6 = " h t t p : / / s c h e m a s . m i c r o s o f t . c o m / o f f i c e / d r a w i n g / 2 0 1 0 / m a i n "   i d = " { C 8 B B 2 E 5 B - 8 F 4 E - 4 4 B F - A F B 0 - 0 0 D 7 4 A 5 E 2 4 7 1 } " / > < / a : e x t > < / a : e x t L s t > < / p : c N v P r > < p : c N v S p P r / > < p : n v P r / > < / p : n v S p P r > < p : s p P r > < a : x f r m   f l i p H = " t r u e "   f l i p V = " t r u e "   r o t = " 5 4 0 0 0 0 0 " > < a : o f f   x = " 1 2 3 4 0 2 "   y = " 5 3 0 2 2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9 7 "   n a m e = " T e a r d r o p   3 " > < a : e x t L s t > < a : e x t   u r i = " { 9 A E 7 E D 7 9 - B D 8 B - 4 5 0 6 - B D F D - 9 5 D 8 1 6 F E 8 2 1 0 } " > < a 1 6 : c r e a t i o n I d   x m l n s : a 1 6 = " h t t p : / / s c h e m a s . m i c r o s o f t . c o m / o f f i c e / d r a w i n g / 2 0 1 0 / m a i n "   i d = " { 6 3 A 4 F B 1 C - 1 6 D 0 - 4 7 1 A - 9 5 B D - 3 F B 0 2 C 6 4 B D 1 2 } " / > < / a : e x t > < / a : e x t L s t > < / p : c N v P r > < p : c N v S p P r / > < p : n v P r / > < / p : n v S p P r > < p : s p P r > < a : x f r m   f l i p H = " t r u e "   f l i p V = " t r u e "   r o t = " 5 4 0 0 0 0 0 " > < a : o f f   x = " 1 1 7 6 0 0 0 3 "   y = " 6 8 5 5 7 8 " / > < a : e x t   c x = " 5 9 5 7 8 0 "   c y = " 2 6 8 2 1 4 " / > < / a : x f r m > < a : c u s t G e o m > < a : a v L s t / > < a : g d L s t / > < a : a h L s t / > < a : c x n L s t / > < a : r e c t   b = " b "   l = " 0 "   r = " r "   t = " 0 " / > < a : p a t h L s t > < a : p a t h   h = " 2 6 8 2 1 5 "   w = " 5 9 5 7 8 0 " > < a : m o v e T o > < a : p t   x = " 2 3 0 9 5 1 "   y = " 2 3 9 4 3 1 " / > < / a : m o v e T o > < a : l n T o > < a : p t   x = " 8 9 3 9 6 "   y = " 9 7 8 7 6 " / > < / a : l n T o > < a : c u b i c B e z T o > < a : p t   x = " 7 4 0 7 5 "   y = " 1 1 3 8 8 7 " / > < a : p t   x = " 6 4 8 0 9 "   y = " 1 3 5 6 3 4 " / > < a : p t   x = " 6 4 8 0 9 "   y = " 1 5 9 5 4 4 " / > < / a : c u b i c B e z T o > < a : c u b i c B e z T o > < a : p t   x = " 6 4 8 0 9 "   y = " 2 0 9 5 6 3 " / > < a : p t   x = " 1 0 5 3 5 7 "   y = " 2 5 0 1 1 2 " / > < a : p t   x = " 1 5 5 3 7 6 "   y = " 2 5 0 1 1 2 " / > < / a : c u b i c B e z T o > < a : c u b i c B e z T o > < a : p t   x = " 1 7 4 4 5 4 "   y = " 2 4 9 7 4 6 " / > < a : p t   x = " 1 9 8 6 0 1 "   y = " 2 5 4 9 8 0 " / > < a : p t   x = " 2 1 1 4 5 8 "   y = " 2 6 8 1 4 1 " / > < / a : c u b i c B e z T o > < a : c u b i c B e z T o > < a : p t   x = " 2 1 5 8 8 5 "   y = " 2 5 7 6 8 6 " / > < a : p t   x = " 2 2 2 4 3 6 "   y = " 2 4 7 9 4 8 " / > < a : p t   x = " 2 3 0 9 5 1 "   y = " 2 3 9 4 3 1 " / > < / a : c u b i c B e z T o > < a : c l o s e / > < a : m o v e T o > < a : p t   x = " 2 5 9 7 0 6 "   y = " 2 1 9 8 9 2 " / > < / a : m o v e T o > < a : c u b i c B e z T o > < a : p t   x = " 2 4 6 5 4 6 "   y = " 2 0 7 0 3 5 " / > < a : p t   x = " 2 4 1 3 1 1 "   y = " 1 8 2 8 8 9 " / > < a : p t   x = " 2 4 1 6 7 7 "   y = " 1 6 3 8 1 1 " / > < / a : c u b i c B e z T o > < a : c u b i c B e z T o > < a : p t   x = " 2 4 1 6 7 7 "   y = " 1 1 3 7 9 2 " / > < a : p t   x = " 2 0 1 1 2 9 "   y = " 7 3 2 4 4 " / > < a : p t   x = " 1 5 1 1 1 0 "   y = " 7 3 2 4 4 " / > < / a : c u b i c B e z T o > < a : c u b i c B e z T o > < a : p t   x = " 1 2 7 2 0 0 "   y = " 7 3 2 4 4 " / > < a : p t   x = " 1 0 5 4 5 3 "   y = " 8 2 5 1 0 " / > < a : p t   x = " 8 9 4 4 1 "   y = " 9 7 8 3 1 " / > < / a : c u b i c B e z T o > < a : l n T o > < a : p t   x = " 2 3 0 9 9 6 "   y = " 2 3 9 3 8 6 " / > < / a : l n T o > < a : c u b i c B e z T o > < a : p t   x = " 2 3 9 5 1 4 "   y = " 2 3 0 8 7 1 " / > < a : p t   x = " 2 4 9 2 5 2 "   y = " 2 2 4 3 2 0 " / > < a : p t   x = " 2 5 9 7 0 6 "   y = " 2 1 9 8 9 2 " / > < / a : c u b i c B e z T o > < a : c l o s e / > < a : m o v e T o > < a : p t   x = " 3 8 2 8 6 8 "   y = " 8 2 5 9 2 " / > < / a : m o v e T o > < a : c u b i c B e z T o > < a : p t   x = " 3 7 9 8 2 5 "   y = " 6 6 0 9 1 " / > < a : p t   x = " 3 7 1 6 7 0 "   y = " 5 0 4 7 7 " / > < a : p t   x = " 3 5 8 9 1 4 "   y = " 3 7 7 2 2 " / > < / a : c u b i c B e z T o > < a : c u b i c B e z T o > < a : p t   x = " 3 4 2 0 0 7 "   y = " 2 0 8 1 5 " / > < a : p t   x = " 3 2 0 0 7 8 "   y = " 1 1 9 8 9 " / > < a : p t   x = " 2 9 7 9 2 2 "   y = " 1 1 5 0 1 " / > < / a : c u b i c B e z T o > < a : l n T o > < a : p t   x = " 2 9 7 9 2 2 "   y = " 9 6 6 6 7 " / > < / a : l n T o > < a : l n T o > < a : p t   x = " 2 9 7 8 5 8 "   y = " 9 6 6 6 7 " / > < / a : l n T o > < a : l n T o > < a : p t   x = " 2 9 7 8 5 8 "   y = " 1 1 5 0 1 " / > < / a : l n T o > < a : c u b i c B e z T o > < a : p t   x = " 2 7 5 7 0 3 "   y = " 1 1 9 9 0 " / > < a : p t   x = " 2 5 3 7 7 3 "   y = " 2 0 8 1 5 " / > < a : p t   x = " 2 3 6 8 6 6 "   y = " 3 7 7 2 2 " / > < / a : c u b i c B e z T o > < a : c u b i c B e z T o > < a : p t   x = " 2 2 4 1 0 5 "   y = " 5 0 4 8 3 " / > < a : p t   x = " 2 1 5 9 4 8 "   y = " 6 6 1 0 5 " / > < a : p t   x = " 2 1 2 9 3 9 "   y = " 8 2 6 1 3 " / > < / a : c u b i c B e z T o > < a : c u b i c B e z T o > < a : p t   x = " 2 3 7 5 2 6 "   y = " 1 0 0 9 0 2 " / > < a : p t   x = " 2 5 3 2 3 3 "   y = " 1 3 0 2 4 1 " / > < a : p t   x = " 2 5 3 2 3 3 "   y = " 1 6 3 2 4 8 " / > < / a : c u b i c B e z T o > < a : c u b i c B e z T o > < a : p t   x = " 2 5 2 7 3 5 "   y = " 1 8 9 2 3 2 " / > < a : p t   x = " 2 5 6 5 2 5 "   y = " 2 0 5 2 1 0 " / > < a : p t   x = " 2 7 2 8 7 7 "   y = " 2 1 5 1 6 7 " / > < / a : c u b i c B e z T o > < a : c u b i c B e z T o > < a : p t   x = " 2 8 9 1 2 6 "   y = " 2 1 0 6 8 7 " / > < a : p t   x = " 3 0 6 3 4 0 "   y = " 2 1 0 7 6 7 " / > < a : p t   x = " 3 2 2 5 7 7 "   y = " 2 1 5 3 8 0 " / > < / a : c u b i c B e z T o > < a : c u b i c B e z T o > < a : p t   x = " 3 2 4 6 5 5 "   y = " 2 1 4 1 3 6 " / > < a : p t   x = " 3 2 6 5 3 4 "   y = " 2 1 2 7 9 7 " / > < a : p t   x = " 3 2 8 2 2 9 "   y = " 2 1 1 3 5 5 " / > < / a : c u b i c B e z T o > < a : c u b i c B e z T o > < a : p t   x = " 3 4 0 0 9 7 "   y = " 2 0 1 2 6 3 " / > < a : p t   x = " 3 4 2 9 8 6 "   y = " 1 8 6 1 3 8 " / > < a : p t   x = " 3 4 2 5 4 7 "   y = " 1 6 3 2 4 8 " / > < / a : c u b i c B e z T o > < a : c u b i c B e z T o > < a : p t   x = " 3 4 2 5 4 7 "   y = " 1 3 0 2 2 8 " / > < a : p t   x = " 3 5 8 2 6 5 "   y = " 1 0 0 8 8 0 " / > < a : p t   x = " 3 8 2 8 6 8 "   y = " 8 2 5 9 2 " / > < / a : c u b i c B e z T o > < a : c l o s e / > < a : m o v e T o > < a : p t   x = " 5 0 6 3 3 9 "   y = " 9 7 8 3 0 " / > < / a : m o v e T o > < a : c u b i c B e z T o > < a : p t   x = " 4 9 0 3 2 7 "   y = " 8 2 5 0 9 " / > < a : p t   x = " 4 6 8 5 8 1 "   y = " 7 3 2 4 4 " / > < a : p t   x = " 4 4 4 6 7 0 "   y = " 7 3 2 4 4 " / > < / a : c u b i c B e z T o > < a : c u b i c B e z T o > < a : p t   x = " 3 9 4 6 5 1 "   y = " 7 3 2 4 4 " / > < a : p t   x = " 3 5 4 1 0 3 "   y = " 1 1 3 7 9 2 " / > < a : p t   x = " 3 5 4 1 0 3 "   y = " 1 6 3 8 1 1 " / > < / a : c u b i c B e z T o > < a : c u b i c B e z T o > < a : p t   x = " 3 5 4 4 6 9 "   y = " 1 8 2 9 1 4 " / > < a : p t   x = " 3 4 9 2 2 0 "   y = " 2 0 7 0 9 9 " / > < a : p t   x = " 3 3 6 0 2 3 "   y = " 2 1 9 9 4 4 " / > < / a : c u b i c B e z T o > < a : c u b i c B e z T o > < a : p t   x = " 3 4 6 5 1 9 "   y = " 2 2 4 3 1 4 " / > < a : p t   x = " 3 5 6 2 6 3 "   y = " 2 3 0 8 6 7 " / > < a : p t   x = " 3 6 4 7 8 3 "   y = " 2 3 9 3 8 6 " / > < / a : c u b i c B e z T o > < a : c l o s e / > < a : m o v e T o > < a : p t   x = " 5 3 0 9 7 1 "   y = " 1 5 9 5 4 4 " / > < / a : m o v e T o > < a : c u b i c B e z T o > < a : p t   x = " 5 3 0 9 7 1 "   y = " 1 3 5 6 3 4 " / > < a : p t   x = " 5 2 1 7 0 5 "   y = " 1 1 3 8 8 7 " / > < a : p t   x = " 5 0 6 3 8 4 "   y = " 9 7 8 7 6 " / > < / a : c u b i c B e z T o > < a : l n T o > < a : p t   x = " 3 6 4 8 2 8 "   y = " 2 3 9 4 3 1 " / > < / a : l n T o > < a : c u b i c B e z T o > < a : p t   x = " 3 7 3 3 4 8 "   y = " 2 4 7 9 5 2 " / > < a : p t   x = " 3 7 9 9 0 1 "   y = " 2 5 7 6 9 5 " / > < a : p t   x = " 3 8 4 2 7 0 "   y = " 2 6 8 1 9 2 " / > < / a : c u b i c B e z T o > < a : c u b i c B e z T o > < a : p t   x = " 3 9 7 1 1 5 "   y = " 2 5 4 9 9 4 " / > < a : p t   x = " 4 2 1 3 0 0 "   y = " 2 4 9 7 4 5 " / > < a : p t   x = " 4 4 0 4 0 4 "   y = " 2 5 0 1 1 1 " / > < / a : c u b i c B e z T o > < a : c u b i c B e z T o > < a : p t   x = " 4 6 5 4 1 3 "   y = " 2 5 0 1 1 2 " / > < a : p t   x = " 4 8 8 0 5 5 "   y = " 2 3 9 9 7 4 " / > < a : p t   x = " 5 0 4 4 4 4 "   y = " 2 2 3 5 8 5 " / > < / a : c u b i c B e z T o > < a : c u b i c B e z T o > < a : p t   x = " 5 2 0 8 3 4 "   y = " 2 0 7 1 9 6 " / > < a : p t   x = " 5 3 0 9 7 1 "   y = " 1 8 4 5 5 4 " / > < a : p t   x = " 5 3 0 9 7 1 "   y = " 1 5 9 5 4 4 " / > < / a : c u b i c B e z T o > < a : c l o s e / > < a : m o v e T o > < a : p t   x = " 5 9 5 7 8 0 "   y = " 2 6 8 2 1 5 " / > < / a : m o v e T o > < a : l n T o > < a : p t   x = " 5 8 1 9 6 9 "   y = " 2 6 8 2 1 5 " / > < / a : l n T o > < a : c u b i c B e z T o > < a : p t   x = " 5 7 8 7 4 3 "   y = " 2 5 9 6 5 4 " / > < a : p t   x = " 5 7 3 2 6 6 "   y = " 2 5 2 0 7 4 " / > < a : p t   x = " 5 6 6 4 9 2 "   y = " 2 4 5 3 0 0 " / > < / a : c u b i c B e z T o > < a : c u b i c B e z T o > < a : p t   x = " 5 5 3 7 3 7 "   y = " 2 3 2 5 4 5 " / > < a : p t   x = " 5 3 8 1 2 3 "   y = " 2 2 4 3 8 9 " / > < a : p t   x = " 5 2 1 6 2 3 "   y = " 2 2 1 3 4 7 " / > < / a : c u b i c B e z T o > < a : c u b i c B e z T o > < a : p t   x = " 5 1 9 1 7 4 "   y = " 2 2 5 2 0 5 " / > < a : p t   x = " 5 1 6 1 7 4 "   y = " 2 2 8 6 3 3 " / > < a : p t   x = " 5 1 2 9 6 0 "   y = " 2 3 1 8 4 7 " / > < / a : c u b i c B e z T o > < a : c u b i c B e z T o > < a : p t   x = " 4 9 4 5 3 5 "   y = " 2 5 0 2 7 2 " / > < a : p t   x = " 4 6 9 0 8 2 "   y = " 2 6 1 6 6 7 " / > < a : p t   x = " 4 4 0 9 6 7 "   y = " 2 6 1 6 6 7 " / > < / a : c u b i c B e z T o > < a : c u b i c B e z T o > < a : p t   x = " 4 2 5 6 2 9 "   y = " 2 6 1 3 7 3 " / > < a : p t   x = " 4 1 3 7 7 7 "   y = " 2 6 2 5 7 4 " / > < a : p t   x = " 4 0 5 1 8 6 "   y = " 2 6 8 2 1 5 " / > < / a : c u b i c B e z T o > < a : l n T o > < a : p t   x = " 3 7 2 0 3 8 "   y = " 2 6 8 2 1 5 " / > < / a : l n T o > < a : c u b i c B e z T o > < a : p t   x = " 3 6 9 1 7 8 "   y = " 2 6 0 0 7 8 " / > < a : p t   x = " 3 6 4 0 4 2 "   y = " 2 5 2 9 4 8 " / > < a : p t   x = " 3 5 7 6 7 9 "   y = " 2 4 6 5 8 1 " / > < / a : c u b i c B e z T o > < a : l n T o > < a : p t   x = " 3 4 9 4 5 1 "   y = " 2 5 4 8 0 8 " / > < / a : l n T o > < a : l n T o > < a : p t   x = " 3 4 9 4 2 8 "   y = " 2 5 4 7 8 6 " / > < / a : l n T o > < a : c u b i c B e z T o > < a : p t   x = " 3 4 9 4 2 1 "   y = " 2 5 4 7 7 9 " / > < a : p t   x = " 3 4 9 4 1 3 "   y = " 2 5 4 7 7 1 " / > < a : p t   x = " 3 4 9 4 0 6 "   y = " 2 5 4 7 6 3 " / > < / a : c u b i c B e z T o > < a : l n T o > < a : p t   x = " 3 5 7 6 3 4 "   y = " 2 4 6 5 3 6 " / > < / a : l n T o > < a : c u b i c B e z T o > < a : p t   x = " 3 2 4 6 3 2 "   y = " 2 1 3 5 5 4 " / > < a : p t   x = " 2 7 1 1 4 8 "   y = " 2 1 3 5 5 4 " / > < a : p t   x = " 2 3 8 1 4 7 "   y = " 2 4 6 5 3 6 " / > < / a : c u b i c B e z T o > < a : l n T o > < a : p t   x = " 2 4 6 3 7 4 "   y = " 2 5 4 7 6 3 " / > < / a : l n T o > < a : c u b i c B e z T o > < a : p t   x = " 2 4 6 3 6 7 "   y = " 2 5 4 7 7 1 " / > < a : p t   x = " 2 4 6 3 5 9 "   y = " 2 5 4 7 7 9 " / > < a : p t   x = " 2 4 6 3 5 2 "   y = " 2 5 4 7 8 6 " / > < / a : c u b i c B e z T o > < a : c u b i c B e z T o > < a : p t   x = " 2 4 6 3 4 4 "   y = " 2 5 4 7 9 4 " / > < a : p t   x = " 2 4 6 3 3 7 "   y = " 2 5 4 8 0 1 " / > < a : p t   x = " 2 4 6 3 2 9 "   y = " 2 5 4 8 0 8 " / > < / a : c u b i c B e z T o > < a : l n T o > < a : p t   x = " 2 3 8 1 0 1 "   y = " 2 4 6 5 8 1 " / > < / a : l n T o > < a : l n T o > < a : p t   x = " 2 2 3 7 4 2 "   y = " 2 6 8 2 1 5 " / > < / a : l n T o > < a : l n T o > < a : p t   x = " 1 9 0 5 4 6 "   y = " 2 6 8 2 1 5 " / > < / a : l n T o > < a : c u b i c B e z T o > < a : p t   x = " 1 8 1 9 6 9 "   y = " 2 6 2 5 7 0 " / > < a : p t   x = " 1 7 0 1 3 0 "   y = " 2 6 1 3 7 4 " / > < a : p t   x = " 1 5 4 8 1 3 "   y = " 2 6 1 6 6 8 " / > < / a : c u b i c B e z T o > < a : c u b i c B e z T o > < a : p t   x = " 1 2 1 8 0 6 "   y = " 2 6 1 6 6 8 " / > < a : p t   x = " 9 2 4 6 7 "   y = " 2 4 5 9 6 1 " / > < a : p t   x = " 7 4 1 7 8 "   y = " 2 2 1 3 7 3 " / > < / a : c u b i c B e z T o > < a : c u b i c B e z T o > < a : p t   x = " 5 7 6 7 1 "   y = " 2 2 4 3 8 2 " / > < a : p t   x = " 4 2 0 4 9 "   y = " 2 3 2 5 3 9 " / > < a : p t   x = " 2 9 2 8 8 "   y = " 2 4 5 3 0 0 " / > < / a : c u b i c B e z T o > < a : l n T o > < a : p t   x = " 1 3 8 1 1 "   y = " 2 6 8 2 1 5 " / > < / a : l n T o > < a : l n T o > < a : p t   x = " 0 "   y = " 2 6 8 2 1 5 " / > < / a : l n T o > < a : c u b i c B e z T o > < a : p t   x = " 4 7 0 5 "   y = " 2 5 6 7 2 3 " / > < a : p t   x = " 1 1 8 3 9 "   y = " 2 4 6 0 4 8 " / > < a : p t   x = " 2 1 1 5 7 "   y = " 2 3 6 7 3 1 " / > < / a : c u b i c B e z T o > < a : c u b i c B e z T o > < a : p t   x = " 3 4 3 2 4 "   y = " 2 2 3 5 6 4 " / > < a : p t   x = " 5 0 2 0 0 "   y = " 2 1 4 7 5 7 " / > < a : p t   x = " 6 7 0 8 0 "   y = " 2 1 0 6 8 4 " / > < / a : c u b i c B e z T o > < a : c u b i c B e z T o > < a : p t   x = " 5 7 9 8 9 "   y = " 1 9 5 8 9 5 " / > < a : p t   x = " 5 3 0 0 0 "   y = " 1 7 8 4 5 7 " / > < a : p t   x = " 5 3 0 0 0 "   y = " 1 5 9 8 5 4 " / > < / a : c u b i c B e z T o > < a : c u b i c B e z T o > < a : p t   x = " 5 3 0 0 0 "   y = " 1 3 2 6 0 4 " / > < a : p t   x = " 6 3 7 0 5 "   y = " 1 0 7 8 5 4 " / > < a : p t   x = " 8 1 2 8 6 "   y = " 8 9 7 2 1 " / > < / a : c u b i c B e z T o > < a : l n T o > < a : p t   x = " 8 1 2 8 6 "   y = " 8 9 7 2 1 " / > < / a : l n T o > < a : c u b i c B e z T o > < a : p t   x = " 9 9 4 2 0 "   y = " 7 2 1 4 0 " / > < a : p t   x = " 1 2 4 1 7 0 "   y = " 6 1 4 3 5 " / > < a : p t   x = " 1 5 1 4 2 0 "   y = " 6 1 4 3 5 " / > < / a : c u b i c B e z T o > < a : c u b i c B e z T o > < a : p t   x = " 1 7 0 0 2 3 "   y = " 6 1 4 3 5 " / > < a : p t   x = " 1 8 7 4 6 1 "   y = " 6 6 4 2 4 " / > < a : p t   x = " 2 0 2 2 5 0 "   y = " 7 5 5 1 5 " / > < / a : c u b i c B e z T o > < a : c u b i c B e z T o > < a : p t   x = " 2 0 6 3 2 3 "   y = " 5 8 6 3 5 " / > < a : p t   x = " 2 1 5 1 3 0 "   y = " 4 2 7 5 8 " / > < a : p t   x = " 2 2 8 2 9 7 "   y = " 2 9 5 9 1 " / > < / a : c u b i c B e z T o > < a : c u b i c B e z T o > < a : p t   x = " 2 4 7 5 6 6 "   y = " 1 0 3 2 2 " / > < a : p t   x = " 2 7 2 6 3 6 "   y = " 3 9 1 " / > < a : p t   x = " 2 9 7 8 9 0 "   y = " 0 " / > < / a : c u b i c B e z T o > < a : l n T o > < a : p t   x = " 2 9 7 8 9 0 "   y = " 0 " / > < / a : l n T o > < a : c u b i c B e z T o > < a : p t   x = " 3 2 3 1 4 4 "   y = " 3 9 1 " / > < a : p t   x = " 3 4 8 2 1 5 "   y = " 1 0 3 2 2 " / > < a : p t   x = " 3 6 7 4 8 4 "   y = " 2 9 5 9 1 " / > < / a : c u b i c B e z T o > < a : c u b i c B e z T o > < a : p t   x = " 3 8 0 6 4 4 "   y = " 4 2 7 5 1 " / > < a : p t   x = " 3 8 9 4 4 8 "   y = " 5 8 6 1 8 " / > < a : p t   x = " 3 9 3 6 0 4 "   y = " 7 5 4 7 4 " / > < / a : c u b i c B e z T o > < a : c u b i c B e z T o > < a : p t   x = " 4 0 8 3 7 6 "   y = " 6 6 4 0 8 " / > < a : p t   x = " 4 2 5 7 8 7 "   y = " 6 1 4 3 4 " / > < a : p t   x = " 4 4 4 3 6 0 "   y = " 6 1 4 3 4 " / > < / a : c u b i c B e z T o > < a : c u b i c B e z T o > < a : p t   x = " 4 7 1 6 1 0 "   y = " 6 1 4 3 4 " / > < a : p t   x = " 4 9 6 3 6 0 "   y = " 7 2 1 4 0 " / > < a : p t   x = " 5 1 4 4 9 4 "   y = " 8 9 7 2 1 " / > < / a : c u b i c B e z T o > < a : c u b i c B e z T o > < a : p t   x = " 5 3 2 0 7 5 "   y = " 1 0 7 8 5 4 " / > < a : p t   x = " 5 4 2 7 8 0 "   y = " 1 3 2 6 0 4 " / > < a : p t   x = " 5 4 2 7 8 0 "   y = " 1 5 9 8 5 4 " / > < / a : c u b i c B e z T o > < a : c u b i c B e z T o > < a : p t   x = " 5 4 2 7 8 0 "   y = " 1 7 8 4 2 7 " / > < a : p t   x = " 5 3 7 8 0 7 "   y = " 1 9 5 8 3 9 " / > < a : p t   x = " 5 2 8 7 4 0 "   y = " 2 1 0 6 1 0 " / > < / a : c u b i c B e z T o > < a : c u b i c B e z T o > < a : p t   x = " 5 4 5 5 9 6 "   y = " 2 1 4 7 6 6 " / > < a : p t   x = " 5 6 1 4 6 3 "   y = " 2 2 3 5 7 0 " / > < a : p t   x = " 5 7 4 6 2 4 "   y = " 2 3 6 7 3 1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9 8 "   n a m e = " O v a l   6 2 1 " > < a : e x t L s t > < a : e x t   u r i = " { 5 9 4 E 4 C 2 2 - 5 9 8 8 - 4 6 A 4 - 9 3 D 5 - B 3 E F 4 D 0 5 4 0 7 A } " > < a 1 6 : c r e a t i o n I d   x m l n s : a 1 6 = " h t t p : / / s c h e m a s . m i c r o s o f t . c o m / o f f i c e / d r a w i n g / 2 0 1 0 / m a i n "   i d = " { 2 7 1 4 4 6 F 5 - 8 2 9 D - 4 3 3 C - 8 2 9 6 - F 9 8 7 B D 3 0 E B 0 C } " / > < / a : e x t > < / a : e x t L s t > < / p : c N v P r > < p : c N v S p P r / > < p : n v P r / > < / p : n v S p P r > < p : s p P r > < a : x f r m   r o t = " 0 " > < a : o f f   x = " 7 0 8 6 6 5 3 "   y = " 7 5 1 0 1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9 9 "   n a m e = " O v a l   6 2 2 " > < a : e x t L s t > < a : e x t   u r i = " { 6 1 D 5 4 C C E - D 6 E A - 4 8 D 2 - B 9 1 0 - A 9 0 F 8 B 9 5 8 A 8 8 } " > < a 1 6 : c r e a t i o n I d   x m l n s : a 1 6 = " h t t p : / / s c h e m a s . m i c r o s o f t . c o m / o f f i c e / d r a w i n g / 2 0 1 0 / m a i n "   i d = " { F 7 6 4 2 C 9 B - 8 D F 2 - 4 2 A A - A E 3 D - D 6 3 2 5 0 A 7 1 B 1 B } " / > < / a : e x t > < / a : e x t L s t > < / p : c N v P r > < p : c N v S p P r / > < p : n v P r / > < / p : n v S p P r > < p : s p P r > < a : x f r m   r o t = " 0 " > < a : o f f   x = " 3 4 6 3 3 3 "   y = " 7 5 1 0 1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0 0 "   n a m e = " O v a l   6 2 3 " > < a : e x t L s t > < a : e x t   u r i = " { 8 0 0 9 9 0 E 1 - D 8 7 5 - 4 D C 7 - 9 4 3 5 - 7 B 8 2 4 9 E 1 8 6 F 2 } " > < a 1 6 : c r e a t i o n I d   x m l n s : a 1 6 = " h t t p : / / s c h e m a s . m i c r o s o f t . c o m / o f f i c e / d r a w i n g / 2 0 1 0 / m a i n "   i d = " { 1 2 8 5 1 F E 9 - 9 4 C C - 4 D 9 E - A 5 2 1 - 9 0 E B B 4 F A 9 6 B 2 } " / > < / a : e x t > < / a : e x t L s t > < / p : c N v P r > < p : c N v S p P r / > < p : n v P r / > < / p : n v S p P r > < p : s p P r > < a : x f r m   r o t = " 0 " > < a : o f f   x = " 1 1 8 8 8 7 3 "   y = " 7 5 1 0 1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0 1 "   n a m e = " O v a l   6 2 4 " > < a : e x t L s t > < a : e x t   u r i = " { 6 D E D 1 C 8 7 - E A 0 C - 4 A 4 6 - 8 1 5 6 - 6 E 7 F A 5 C 0 E D A 3 } " > < a 1 6 : c r e a t i o n I d   x m l n s : a 1 6 = " h t t p : / / s c h e m a s . m i c r o s o f t . c o m / o f f i c e / d r a w i n g / 2 0 1 0 / m a i n "   i d = " { 6 1 8 B 0 A 6 2 - 1 1 5 E - 4 E B 6 - 9 3 5 C - 5 3 6 2 3 5 C A E 0 2 9 } " / > < / a : e x t > < / a : e x t L s t > < / p : c N v P r > < p : c N v S p P r / > < p : n v P r / > < / p : n v S p P r > < p : s p P r > < a : x f r m   r o t = " 0 " > < a : o f f   x = " 2 0 3 1 4 1 3 "   y = " 7 5 1 0 1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0 2 "   n a m e = " O v a l   6 2 5 " > < a : e x t L s t > < a : e x t   u r i = " { F 6 E 7 2 C 6 B - 4 D 8 3 - 4 4 B B - 9 B 7 1 - 1 B 4 C E 2 7 B D 6 A 6 } " > < a 1 6 : c r e a t i o n I d   x m l n s : a 1 6 = " h t t p : / / s c h e m a s . m i c r o s o f t . c o m / o f f i c e / d r a w i n g / 2 0 1 0 / m a i n "   i d = " { C 5 A 9 4 9 9 E - 2 6 E C - 4 D 5 B - A A B 8 - D A 0 A 3 E 2 4 A 6 2 9 } " / > < / a : e x t > < / a : e x t L s t > < / p : c N v P r > < p : c N v S p P r / > < p : n v P r / > < / p : n v S p P r > < p : s p P r > < a : x f r m   r o t = " 0 " > < a : o f f   x = " 2 8 7 3 9 5 3 "   y = " 7 5 1 0 1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0 3 "   n a m e = " O v a l   6 2 6 " > < a : e x t L s t > < a : e x t   u r i = " { 5 B 0 2 5 3 1 2 - 2 2 1 6 - 4 5 D C - A A E 6 - 1 9 9 C 9 C 8 D 6 9 6 4 } " > < a 1 6 : c r e a t i o n I d   x m l n s : a 1 6 = " h t t p : / / s c h e m a s . m i c r o s o f t . c o m / o f f i c e / d r a w i n g / 2 0 1 0 / m a i n "   i d = " { 9 F 5 D 8 9 8 9 - B A 5 C - 4 0 8 4 - 9 7 F 0 - B C 9 5 0 F F 1 6 6 D C } " / > < / a : e x t > < / a : e x t L s t > < / p : c N v P r > < p : c N v S p P r / > < p : n v P r / > < / p : n v S p P r > < p : s p P r > < a : x f r m   r o t = " 0 " > < a : o f f   x = " 3 7 1 6 4 9 3 "   y = " 7 5 1 0 1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0 4 "   n a m e = " O v a l   6 2 7 " > < a : e x t L s t > < a : e x t   u r i = " { 7 D 2 7 A 5 B 1 - C 6 9 6 - 4 3 3 F - A A 6 A - 9 1 B 9 A D 7 B F 8 D 3 } " > < a 1 6 : c r e a t i o n I d   x m l n s : a 1 6 = " h t t p : / / s c h e m a s . m i c r o s o f t . c o m / o f f i c e / d r a w i n g / 2 0 1 0 / m a i n "   i d = " { D 6 7 D A 2 3 4 - 9 F 6 7 - 4 C 1 7 - A D E 3 - B 6 0 8 4 7 6 6 5 8 F C } " / > < / a : e x t > < / a : e x t L s t > < / p : c N v P r > < p : c N v S p P r / > < p : n v P r / > < / p : n v S p P r > < p : s p P r > < a : x f r m   r o t = " 0 " > < a : o f f   x = " 4 5 5 9 0 3 3 "   y = " 7 5 1 0 1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0 5 "   n a m e = " O v a l   6 2 8 " > < a : e x t L s t > < a : e x t   u r i = " { 9 D 9 6 6 7 2 F - B 7 9 2 - 4 C 0 1 - B 7 1 1 - B 5 B 4 2 C B 4 6 D 6 B } " > < a 1 6 : c r e a t i o n I d   x m l n s : a 1 6 = " h t t p : / / s c h e m a s . m i c r o s o f t . c o m / o f f i c e / d r a w i n g / 2 0 1 0 / m a i n "   i d = " { 4 C A 8 4 4 9 E - E 1 3 D - 4 0 3 8 - A C 9 F - 4 9 E B 7 1 6 0 6 C 4 B } " / > < / a : e x t > < / a : e x t L s t > < / p : c N v P r > < p : c N v S p P r / > < p : n v P r / > < / p : n v S p P r > < p : s p P r > < a : x f r m   r o t = " 0 " > < a : o f f   x = " 5 4 0 1 5 7 3 "   y = " 7 5 1 0 1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0 6 "   n a m e = " O v a l   6 2 9 " > < a : e x t L s t > < a : e x t   u r i = " { 6 B E A D E B 5 - 5 1 8 2 - 4 8 8 F - 8 4 3 C - 6 0 0 E F 3 C 3 F 6 1 6 } " > < a 1 6 : c r e a t i o n I d   x m l n s : a 1 6 = " h t t p : / / s c h e m a s . m i c r o s o f t . c o m / o f f i c e / d r a w i n g / 2 0 1 0 / m a i n "   i d = " { 3 F 8 E B D 7 6 - 5 5 7 A - 4 B A 7 - 8 3 1 E - A 4 1 E E D B 5 5 B 7 F } " / > < / a : e x t > < / a : e x t L s t > < / p : c N v P r > < p : c N v S p P r / > < p : n v P r / > < / p : n v S p P r > < p : s p P r > < a : x f r m   r o t = " 0 " > < a : o f f   x = " 6 2 4 4 1 1 3 "   y = " 7 5 1 0 1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0 7 "   n a m e = " O v a l   6 3 0 " > < a : e x t L s t > < a : e x t   u r i = " { 7 F 9 5 8 1 1 7 - A E 6 8 - 4 3 A 9 - 8 D A B - E C C 1 3 F 6 7 4 C 5 F } " > < a 1 6 : c r e a t i o n I d   x m l n s : a 1 6 = " h t t p : / / s c h e m a s . m i c r o s o f t . c o m / o f f i c e / d r a w i n g / 2 0 1 0 / m a i n "   i d = " { E 7 5 F 7 A 3 9 - F 4 4 0 - 4 8 2 5 - 9 7 6 3 - E C D 0 0 6 0 E D A 7 D } " / > < / a : e x t > < / a : e x t L s t > < / p : c N v P r > < p : c N v S p P r / > < p : n v P r / > < / p : n v S p P r > < p : s p P r > < a : x f r m   r o t = " 0 " > < a : o f f   x = " 8 7 7 1 7 3 3 "   y = " 7 5 1 0 1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0 8 "   n a m e = " O v a l   6 3 1 " > < a : e x t L s t > < a : e x t   u r i = " { 9 B 9 E C A B 9 - A 1 5 A - 4 A D 8 - 9 1 3 F - C 2 A E A F A 6 1 0 8 6 } " > < a 1 6 : c r e a t i o n I d   x m l n s : a 1 6 = " h t t p : / / s c h e m a s . m i c r o s o f t . c o m / o f f i c e / d r a w i n g / 2 0 1 0 / m a i n "   i d = " { 1 8 0 C 1 D D E - F 3 D 0 - 4 B 8 9 - B 3 3 4 - D C 2 B C 0 8 B E 8 E A } " / > < / a : e x t > < / a : e x t L s t > < / p : c N v P r > < p : c N v S p P r / > < p : n v P r / > < / p : n v S p P r > < p : s p P r > < a : x f r m   r o t = " 0 " > < a : o f f   x = " 7 9 2 9 1 9 2 "   y = " 7 5 1 0 1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0 9 "   n a m e = " O v a l   6 3 2 " > < a : e x t L s t > < a : e x t   u r i = " { 5 0 9 6 4 1 D 0 - 5 9 6 6 - 4 E 8 E - B C 1 9 - 0 D 8 E 8 5 0 1 6 3 2 B } " > < a 1 6 : c r e a t i o n I d   x m l n s : a 1 6 = " h t t p : / / s c h e m a s . m i c r o s o f t . c o m / o f f i c e / d r a w i n g / 2 0 1 0 / m a i n "   i d = " { 1 4 4 0 B C 0 6 - 1 0 3 1 - 4 7 5 0 - A E 2 A - 6 D 9 1 D A C 0 6 0 F 9 } " / > < / a : e x t > < / a : e x t L s t > < / p : c N v P r > < p : c N v S p P r / > < p : n v P r / > < / p : n v S p P r > < p : s p P r > < a : x f r m   r o t = " 0 " > < a : o f f   x = " 1 0 4 5 6 8 1 3 "   y = " 7 5 1 0 1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1 0 "   n a m e = " O v a l   6 3 3 " > < a : e x t L s t > < a : e x t   u r i = " { D 0 5 5 2 A 2 7 - E 1 1 F - 4 4 5 8 - A 3 5 0 - C 2 E 4 C C E E 8 B 5 8 } " > < a 1 6 : c r e a t i o n I d   x m l n s : a 1 6 = " h t t p : / / s c h e m a s . m i c r o s o f t . c o m / o f f i c e / d r a w i n g / 2 0 1 0 / m a i n "   i d = " { 0 6 E E C 6 0 8 - 8 B 3 9 - 4 4 C F - 9 5 2 1 - A 2 8 8 4 5 7 8 B 7 8 9 } " / > < / a : e x t > < / a : e x t L s t > < / p : c N v P r > < p : c N v S p P r / > < p : n v P r / > < / p : n v S p P r > < p : s p P r > < a : x f r m   r o t = " 0 " > < a : o f f   x = " 9 6 1 4 2 7 3 "   y = " 7 5 1 0 1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1 1 "   n a m e = " O v a l   8 6 0 " > < a : e x t L s t > < a : e x t   u r i = " { 9 1 5 8 7 7 A 2 - B 9 5 2 - 4 A F 6 - A 3 8 0 - 0 D 7 C 5 D C E 5 1 6 3 } " > < a 1 6 : c r e a t i o n I d   x m l n s : a 1 6 = " h t t p : / / s c h e m a s . m i c r o s o f t . c o m / o f f i c e / d r a w i n g / 2 0 1 0 / m a i n "   i d = " { 1 C 1 E D C 8 B - F F 8 E - 4 B C 6 - A 7 C 7 - 2 4 2 B E B A 0 5 E C E } " / > < / a : e x t > < / a : e x t L s t > < / p : c N v P r > < p : c N v S p P r / > < p : n v P r / > < / p : n v S p P r > < p : s p P r > < a : x f r m   r o t = " 0 " > < a : o f f   x = " 1 2 1 4 1 8 9 2 "   y = " 7 5 8 8 5 2 " / > < a : e x t   c x = " 5 0 1 0 9 "   c y = " 3 5 3 8 4 3 3 " / > < / a : x f r m > < a : c u s t G e o m > < a : a v L s t / > < a : g d L s t / > < a : a h L s t / > < a : c x n L s t / > < a : r e c t   b = " b "   l = " 0 "   r = " r "   t = " 0 " / > < a : p a t h L s t > < a : p a t h   h = " 3 5 3 8 4 3 3 "   w = " 5 0 1 0 9 " > < a : m o v e T o > < a : p t   x = " 5 0 1 0 9 "   y = " 3 3 8 4 3 5 5 " / > < / a : m o v e T o > < a : l n T o > < a : p t   x = " 5 0 1 0 9 "   y = " 3 5 3 8 4 3 3 " / > < / a : l n T o > < a : c u b i c B e z T o > < a : p t   x = " 2 0 4 9 7 "   y = " 3 5 2 5 4 6 1 " / > < a : p t   x = " 0 "   y = " 3 4 9 5 8 2 1 " / > < a : p t   x = " 0 "   y = " 3 4 6 1 3 9 4 " / > < / a : c u b i c B e z T o > < a : c u b i c B e z T o > < a : p t   x = " 0 "   y = " 3 4 2 6 9 6 7 " / > < a : p t   x = " 2 0 4 9 7 "   y = " 3 3 9 7 3 2 7 " / > < a : p t   x = " 5 0 1 0 9 "   y = " 3 3 8 4 3 5 5 " / > < / a : c u b i c B e z T o > < a : c l o s e / > < a : m o v e T o > < a : p t   x = " 5 0 1 0 9 "   y = " 2 5 3 8 3 5 0 " / > < / a : m o v e T o > < a : l n T o > < a : p t   x = " 5 0 1 0 9 "   y = " 2 6 9 2 4 2 8 " / > < / a : l n T o > < a : c u b i c B e z T o > < a : p t   x = " 2 0 4 9 7 "   y = " 2 6 7 9 4 5 6 " / > < a : p t   x = " 0 "   y = " 2 6 4 9 8 1 6 " / > < a : p t   x = " 0 "   y = " 2 6 1 5 3 8 9 " / > < / a : c u b i c B e z T o > < a : c u b i c B e z T o > < a : p t   x = " 0 "   y = " 2 5 8 0 9 6 2 " / > < a : p t   x = " 2 0 4 9 7 "   y = " 2 5 5 1 3 2 2 " / > < a : p t   x = " 5 0 1 0 9 "   y = " 2 5 3 8 3 5 0 " / > < / a : c u b i c B e z T o > < a : c l o s e / > < a : m o v e T o > < a : p t   x = " 5 0 1 0 9 "   y = " 1 6 8 8 0 9 5 " / > < / a : m o v e T o > < a : l n T o > < a : p t   x = " 5 0 1 0 9 "   y = " 1 8 4 2 1 7 3 " / > < / a : l n T o > < a : c u b i c B e z T o > < a : p t   x = " 2 0 4 9 7 "   y = " 1 8 2 9 2 0 1 " / > < a : p t   x = " 0 "   y = " 1 7 9 9 5 6 1 " / > < a : p t   x = " 0 "   y = " 1 7 6 5 1 3 4 " / > < / a : c u b i c B e z T o > < a : c u b i c B e z T o > < a : p t   x = " 0 "   y = " 1 7 3 0 7 0 7 " / > < a : p t   x = " 2 0 4 9 7 "   y = " 1 7 0 1 0 6 7 " / > < a : p t   x = " 5 0 1 0 9 "   y = " 1 6 8 8 0 9 5 " / > < / a : c u b i c B e z T o > < a : c l o s e / > < a : m o v e T o > < a : p t   x = " 5 0 1 0 9 "   y = " 8 4 5 4 9 8 " / > < / a : m o v e T o > < a : l n T o > < a : p t   x = " 5 0 1 0 9 "   y = " 9 9 9 5 7 6 " / > < / a : l n T o > < a : c u b i c B e z T o > < a : p t   x = " 2 0 4 9 7 "   y = " 9 8 6 6 0 4 " / > < a : p t   x = " 0 "   y = " 9 5 6 9 6 4 " / > < a : p t   x = " 0 "   y = " 9 2 2 5 3 7 " / > < / a : c u b i c B e z T o > < a : c u b i c B e z T o > < a : p t   x = " 0 "   y = " 8 8 8 1 1 0 " / > < a : p t   x = " 2 0 4 9 7 "   y = " 8 5 8 4 7 0 " / > < a : p t   x = " 5 0 1 0 9 "   y = " 8 4 5 4 9 8 " / > < / a : c u b i c B e z T o > < a : c l o s e / > < a : m o v e T o > < a : p t   x = " 5 0 1 0 9 "   y = " 0 " / > < / a : m o v e T o > < a : l n T o > < a : p t   x = " 5 0 1 0 9 "   y = " 1 5 4 0 7 8 " / > < / a : l n T o > < a : c u b i c B e z T o > < a : p t   x = " 2 0 4 9 7 "   y = " 1 4 1 1 0 6 " / > < a : p t   x = " 0 "   y = " 1 1 1 4 6 6 " / > < a : p t   x = " 0 "   y = " 7 7 0 3 9 " / > < / a : c u b i c B e z T o > < a : c u b i c B e z T o > < a : p t   x = " 0 "   y = " 4 2 6 1 2 " / > < a : p t   x = " 2 0 4 9 7 "   y = " 1 2 9 7 2 " / > < a : p t   x = " 5 0 1 0 9 "   y = " 0 " / > < / a : c u b i c B e z T o > < a : c l o s e / > < / a : p a t h > < / a : p a t h L s t > < / a : c u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1 2 "   n a m e = " O v a l   6 3 5 " > < a : e x t L s t > < a : e x t   u r i = " { B 6 4 8 7 D A 3 - D E 2 6 - 4 4 9 3 - 9 5 C E - B E E D C C B 9 7 C 3 4 } " > < a 1 6 : c r e a t i o n I d   x m l n s : a 1 6 = " h t t p : / / s c h e m a s . m i c r o s o f t . c o m / o f f i c e / d r a w i n g / 2 0 1 0 / m a i n "   i d = " { C 4 9 A F 8 3 7 - 5 3 E 9 - 4 E C A - 9 9 B 4 - 4 4 0 2 4 C A 2 C 7 A E } " / > < / a : e x t > < / a : e x t L s t > < / p : c N v P r > < p : c N v S p P r / > < p : n v P r / > < / p : n v S p P r > < p : s p P r > < a : x f r m   r o t = " 0 " > < a : o f f   x = " 1 1 2 9 9 3 5 2 "   y = " 7 5 1 0 1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1 3 "   n a m e = " T e a r d r o p   3 " > < a : e x t L s t > < a : e x t   u r i = " { E 2 B 6 C 7 C 8 - 5 E A C - 4 3 4 0 - A 9 5 6 - 7 9 C 9 E 6 C E 2 A 7 6 } " > < a 1 6 : c r e a t i o n I d   x m l n s : a 1 6 = " h t t p : / / s c h e m a s . m i c r o s o f t . c o m / o f f i c e / d r a w i n g / 2 0 1 0 / m a i n "   i d = " { B 3 B A C 9 4 0 - 3 D 3 7 - 4 0 9 B - B 8 A F - 6 E 7 0 2 0 7 9 A 0 1 9 } " / > < / a : e x t > < / a : e x t L s t > < / p : c N v P r > < p : c N v S p P r / > < p : n v P r / > < / p : n v S p P r > < p : s p P r > < a : x f r m   f l i p H = " t r u e "   f l i p V = " t r u e "   r o t = " 5 4 0 0 0 0 0 " > < a : o f f   x = " 6 1 7 4 0 1 2 "   y = " - 1 6 3 0 7 7 " / > < a : e x t   c x = " 3 0 6 9 8 5 "   c y = " 6 1 2 6 4 8 " / > < / a : x f r m > < a : c u s t G e o m > < a : a v L s t / > < a : g d L s t / > < a : a h L s t / > < a : c x n L s t / > < a : r e c t   b = " b "   l = " 0 "   r = " r "   t = " 0 " / > < a : p a t h L s t > < a : p a t h   h = " 6 1 2 6 4 8 "   w = " 3 0 6 9 8 6 " > < a : m o v e T o > < a : p t   x = " 2 1 5 3 8 0 "   y = " 3 3 1 0 1 2 " / > < / a : m o v e T o > < a : c u b i c B e z T o > < a : p t   x = " 2 1 0 7 6 6 "   y = " 3 1 4 7 7 5 " / > < a : p t   x = " 2 1 0 6 8 6 "   y = " 2 9 7 5 6 1 " / > < a : p t   x = " 2 1 5 1 6 7 "   y = " 2 8 1 3 1 2 " / > < / a : c u b i c B e z T o > < a : c u b i c B e z T o > < a : p t   x = " 2 0 5 2 0 9 "   y = " 2 6 4 9 6 0 " / > < a : p t   x = " 1 8 9 2 3 1 "   y = " 2 6 1 1 6 9 " / > < a : p t   x = " 1 6 3 2 4 7 "   y = " 2 6 1 6 6 8 " / > < / a : c u b i c B e z T o > < a : c u b i c B e z T o > < a : p t   x = " 1 3 0 2 4 0 "   y = " 2 6 1 6 6 8 " / > < a : p t   x = " 1 0 0 9 0 1 "   y = " 2 4 5 9 6 1 " / > < a : p t   x = " 8 2 6 1 2 "   y = " 2 2 1 3 7 3 " / > < / a : c u b i c B e z T o > < a : c u b i c B e z T o > < a : p t   x = " 6 6 1 0 4 "   y = " 2 2 4 3 8 3 " / > < a : p t   x = " 5 0 4 8 3 "   y = " 2 3 2 5 3 9 " / > < a : p t   x = " 3 7 7 2 2 "   y = " 2 4 5 3 0 0 " / > < / a : c u b i c B e z T o > < a : c u b i c B e z T o > < a : p t   x = " 2 0 8 1 5 "   y = " 2 6 2 2 0 8 " / > < a : p t   x = " 1 1 9 9 0 "   y = " 2 8 4 1 3 7 " / > < a : p t   x = " 1 1 5 0 1 "   y = " 3 0 6 2 9 2 " / > < / a : c u b i c B e z T o > < a : l n T o > < a : p t   x = " 9 6 6 6 7 "   y = " 3 0 6 2 9 2 " / > < / a : l n T o > < a : l n T o > < a : p t   x = " 9 6 6 6 7 "   y = " 3 0 6 3 5 6 " / > < / a : l n T o > < a : l n T o > < a : p t   x = " 1 1 5 0 1 "   y = " 3 0 6 3 5 6 " / > < / a : l n T o > < a : c u b i c B e z T o > < a : p t   x = " 1 1 9 8 9 "   y = " 3 2 8 5 1 2 " / > < a : p t   x = " 2 0 8 1 5 "   y = " 3 5 0 4 4 1 " / > < a : p t   x = " 3 7 7 2 2 "   y = " 3 6 7 3 4 8 " / > < / a : c u b i c B e z T o > < a : c u b i c B e z T o > < a : p t   x = " 5 0 4 7 7 "   y = " 3 8 0 1 0 4 " / > < a : p t   x = " 6 6 0 9 1 "   y = " 3 8 8 2 5 9 " / > < a : p t   x = " 8 2 5 9 1 "   y = " 3 9 1 3 0 2 " / > < / a : c u b i c B e z T o > < a : c u b i c B e z T o > < a : p t   x = " 1 0 0 8 8 0 "   y = " 3 6 6 7 0 0 " / > < a : p t   x = " 1 3 0 2 2 8 "   y = " 3 5 0 9 8 2 " / > < a : p t   x = " 1 6 3 2 4 7 "   y = " 3 5 0 9 8 2 " / > < / a : c u b i c B e z T o > < a : c u b i c B e z T o > < a : p t   x = " 1 8 6 1 3 7 "   y = " 3 5 1 4 2 1 " / > < a : p t   x = " 2 0 1 2 6 2 "   y = " 3 4 8 5 3 2 " / > < a : p t   x = " 2 1 1 3 5 4 "   y = " 3 3 6 6 6 4 " / > < / a : c u b i c B e z T o > < a : c u b i c B e z T o > < a : p t   x = " 2 1 2 7 9 6 "   y = " 3 3 4 9 6 9 " / > < a : p t   x = " 2 1 4 1 3 5 "   y = " 3 3 3 0 9 0 " / > < a : p t   x = " 2 1 5 3 8 0 "   y = " 3 3 1 0 1 2 " / > < / a : c u b i c B e z T o > < a : c l o s e / > < a : m o v e T o > < a : p t   x = " 2 3 9 3 8 5 "   y = " 2 3 9 4 3 1 " / > < / a : m o v e T o > < a : l n T o > < a : p t   x = " 9 7 8 3 0 "   y = " 9 7 8 7 6 " / > < / a : l n T o > < a : c u b i c B e z T o > < a : p t   x = " 8 2 5 0 9 "   y = " 1 1 3 8 8 8 " / > < a : p t   x = " 7 3 2 4 3 "   y = " 1 3 5 6 3 4 " / > < a : p t   x = " 7 3 2 4 3 "   y = " 1 5 9 5 4 5 " / > < / a : c u b i c B e z T o > < a : c u b i c B e z T o > < a : p t   x = " 7 3 2 4 3 "   y = " 2 0 9 5 6 3 " / > < a : p t   x = " 1 1 3 7 9 1 "   y = " 2 5 0 1 1 2 " / > < a : p t   x = " 1 6 3 8 1 0 "   y = " 2 5 0 1 1 2 " / > < / a : c u b i c B e z T o > < a : c u b i c B e z T o > < a : p t   x = " 1 8 2 8 8 8 "   y = " 2 4 9 7 4 6 " / > < a : p t   x = " 2 0 7 0 3 5 "   y = " 2 5 4 9 8 0 " / > < a : p t   x = " 2 1 9 8 9 2 "   y = " 2 6 8 1 4 1 " / > < / a : c u b i c B e z T o > < a : c u b i c B e z T o > < a : p t   x = " 2 2 4 3 1 9 "   y = " 2 5 7 6 8 7 " / > < a : p t   x = " 2 3 0 8 7 0 "   y = " 2 4 7 9 4 9 " / > < a : p t   x = " 2 3 9 3 8 5 "   y = " 2 3 9 4 3 1 " / > < / a : c u b i c B e z T o > < a : c l o s e / > < a : m o v e T o > < a : p t   x = " 2 3 9 3 8 6 "   y = " 3 7 3 2 1 8 " / > < / a : m o v e T o > < a : c u b i c B e z T o > < a : p t   x = " 2 3 0 8 6 6 "   y = " 3 6 4 6 9 7 " / > < a : p t   x = " 2 2 4 3 1 3 "   y = " 3 5 4 9 5 4 " / > < a : p t   x = " 2 1 9 9 4 4 "   y = " 3 4 4 4 5 7 " / > < / a : c u b i c B e z T o > < a : c u b i c B e z T o > < a : p t   x = " 2 0 7 0 9 9 "   y = " 3 5 7 6 5 5 " / > < a : p t   x = " 1 8 2 9 1 4 "   y = " 3 6 2 9 0 4 " / > < a : p t   x = " 1 6 3 8 1 0 "   y = " 3 6 2 5 3 8 " / > < / a : c u b i c B e z T o > < a : c u b i c B e z T o > < a : p t   x = " 1 1 3 7 9 1 "   y = " 3 6 2 5 3 7 " / > < a : p t   x = " 7 3 2 4 3 "   y = " 4 0 3 0 8 6 " / > < a : p t   x = " 7 3 2 4 3 "   y = " 4 5 3 1 0 5 " / > < / a : c u b i c B e z T o > < a : c u b i c B e z T o > < a : p t   x = " 7 3 2 4 3 "   y = " 4 7 7 0 1 5 " / > < a : p t   x = " 8 2 5 0 9 "   y = " 4 9 8 7 6 2 " / > < a : p t   x = " 9 7 8 3 0 "   y = " 5 1 4 7 7 3 " / > < / a : c u b i c B e z T o > < a : c l o s e / > < a : m o v e T o > < a : p t   x = " 2 6 8 1 4 0 "   y = " 2 1 9 8 9 3 " / > < / a : m o v e T o > < a : c u b i c B e z T o > < a : p t   x = " 2 5 4 9 8 0 "   y = " 2 0 7 0 3 5 " / > < a : p t   x = " 2 4 9 7 4 5 "   y = " 1 8 2 8 8 9 " / > < a : p t   x = " 2 5 0 1 1 1 "   y = " 1 6 3 8 1 1 " / > < / a : c u b i c B e z T o > < a : c u b i c B e z T o > < a : p t   x = " 2 5 0 1 1 1 "   y = " 1 1 3 7 9 3 " / > < a : p t   x = " 2 0 9 5 6 3 "   y = " 7 3 2 4 4 " / > < a : p t   x = " 1 5 9 5 4 4 "   y = " 7 3 2 4 4 " / > < / a : c u b i c B e z T o > < a : c u b i c B e z T o > < a : p t   x = " 1 3 5 6 3 4 "   y = " 7 3 2 4 4 " / > < a : p t   x = " 1 1 3 8 8 7 "   y = " 8 2 5 1 0 " / > < a : p t   x = " 9 7 8 7 5 "   y = " 9 7 8 3 1 " / > < / a : c u b i c B e z T o > < a : l n T o > < a : p t   x = " 2 3 9 4 3 0 "   y = " 2 3 9 3 8 6 " / > < / a : l n T o > < a : c u b i c B e z T o > < a : p t   x = " 2 4 7 9 4 8 "   y = " 2 3 0 8 7 1 " / > < a : p t   x = " 2 5 7 6 8 6 "   y = " 2 2 4 3 2 0 " / > < a : p t   x = " 2 6 8 1 4 0 "   y = " 2 1 9 8 9 3 " / > < / a : c u b i c B e z T o > < a : c l o s e / > < a : m o v e T o > < a : p t   x = " 2 6 8 1 9 1 "   y = " 3 9 2 7 0 5 " / > < / a : m o v e T o > < a : c u b i c B e z T o > < a : p t   x = " 2 5 7 6 9 5 "   y = " 3 8 8 3 3 5 " / > < a : p t   x = " 2 4 7 9 5 2 "   y = " 3 8 1 7 8 2 " / > < a : p t   x = " 2 3 9 4 3 1 "   y = " 3 7 3 2 6 3 " / > < / a : c u b i c B e z T o > < a : l n T o > < a : p t   x = " 9 7 8 7 5 "   y = " 5 1 4 8 1 9 " / > < / a : l n T o > < a : c u b i c B e z T o > < a : p t   x = " 1 1 3 8 8 7 "   y = " 5 3 0 1 3 9 " / > < a : p t   x = " 1 3 5 6 3 4 "   y = " 5 3 9 4 0 5 " / > < a : p t   x = " 1 5 9 5 4 4 "   y = " 5 3 9 4 0 5 " / > < / a : c u b i c B e z T o > < a : c u b i c B e z T o > < a : p t   x = " 1 8 4 5 5 3 "   y = " 5 3 9 4 0 5 " / > < a : p t   x = " 2 0 7 1 9 5 "   y = " 5 2 9 2 6 8 " / > < a : p t   x = " 2 2 3 5 8 4 "   y = " 5 1 2 8 7 9 " / > < / a : c u b i c B e z T o > < a : c u b i c B e z T o > < a : p t   x = " 2 3 9 9 7 4 "   y = " 4 9 6 4 8 9 " / > < a : p t   x = " 2 5 0 1 1 1 "   y = " 4 7 3 8 4 8 " / > < a : p t   x = " 2 5 0 1 1 1 "   y = " 4 4 8 8 3 8 " / > < / a : c u b i c B e z T o > < a : c u b i c B e z T o > < a : p t   x = " 2 4 9 7 4 5 "   y = " 4 2 9 7 3 5 " / > < a : p t   x = " 2 5 4 9 9 4 "   y = " 4 0 5 5 5 0 " / > < a : p t   x = " 2 6 8 1 9 1 "   y = " 3 9 2 7 0 5 " / > < / a : c u b i c B e z T o > < a : c l o s e / > < a : m o v e T o > < a : p t   x = " 3 0 6 9 8 6 "   y = " 1 3 8 " / > < / a : m o v e T o > < a : l n T o > < a : p t   x = " 3 0 6 9 8 6 "   y = " 1 1 6 3 6 " / > < / a : l n T o > < a : c u b i c B e z T o > < a : p t   x = " 3 0 6 7 7 8 "   y = " 1 1 5 1 1 " / > < a : p t   x = " 3 0 6 5 6 7 "   y = " 1 1 5 0 6 " / > < a : p t   x = " 3 0 6 3 5 6 "   y = " 1 1 5 0 1 " / > < / a : c u b i c B e z T o > < a : l n T o > < a : p t   x = " 3 0 6 3 5 6 "   y = " 9 6 6 6 8 " / > < / a : l n T o > < a : l n T o > < a : p t   x = " 3 0 6 2 9 2 "   y = " 9 6 6 6 7 " / > < / a : l n T o > < a : l n T o > < a : p t   x = " 3 0 6 2 9 2 "   y = " 1 1 5 0 1 " / > < / a : l n T o > < a : c u b i c B e z T o > < a : p t   x = " 2 8 4 1 3 7 "   y = " 1 1 9 9 0 " / > < a : p t   x = " 2 6 2 2 0 7 "   y = " 2 0 8 1 5 " / > < a : p t   x = " 2 4 5 3 0 0 "   y = " 3 7 7 2 2 " / > < / a : c u b i c B e z T o > < a : c u b i c B e z T o > < a : p t   x = " 2 3 2 5 3 9 "   y = " 5 0 4 8 4 " / > < a : p t   x = " 2 2 4 3 8 2 "   y = " 6 6 1 0 6 " / > < a : p t   x = " 2 2 1 3 7 3 "   y = " 8 2 6 1 4 " / > < / a : c u b i c B e z T o > < a : c u b i c B e z T o > < a : p t   x = " 2 4 5 9 6 0 "   y = " 1 0 0 9 0 3 " / > < a : p t   x = " 2 6 1 6 6 7 "   y = " 1 3 0 2 4 1 " / > < a : p t   x = " 2 6 1 6 6 7 "   y = " 1 6 3 2 4 8 " / > < / a : c u b i c B e z T o > < a : c u b i c B e z T o > < a : p t   x = " 2 6 1 1 6 8 "   y = " 1 8 9 2 3 2 " / > < a : p t   x = " 2 6 4 9 5 9 "   y = " 2 0 5 2 1 0 " / > < a : p t   x = " 2 8 1 3 1 1 "   y = " 2 1 5 1 6 8 " / > < / a : c u b i c B e z T o > < a : l n T o > < a : p t   x = " 3 0 6 9 8 6 "   y = " 2 1 5 2 7 7 " / > < / a : l n T o > < a : l n T o > < a : p t   x = " 3 0 6 9 8 6 "   y = " 2 2 1 9 2 9 " / > < / a : l n T o > < a : c u b i c B e z T o > < a : p t   x = " 2 8 5 1 4 5 "   y = " 2 2 1 6 3 2 " / > < a : p t   x = " 2 6 3 2 5 0 "   y = " 2 2 9 8 7 7 " / > < a : p t   x = " 2 4 6 5 8 0 "   y = " 2 4 6 5 3 6 " / > < / a : c u b i c B e z T o > < a : l n T o > < a : p t   x = " 2 5 4 8 0 8 "   y = " 2 5 4 7 6 3 " / > < / a : l n T o > < a : c u b i c B e z T o > < a : p t   x = " 2 5 4 8 0 1 "   y = " 2 5 4 7 7 2 " / > < a : p t   x = " 2 5 4 7 9 3 "   y = " 2 5 4 7 7 9 " / > < a : p t   x = " 2 5 4 7 8 6 "   y = " 2 5 4 7 8 7 " / > < / a : c u b i c B e z T o > < a : c u b i c B e z T o > < a : p t   x = " 2 5 4 7 7 8 "   y = " 2 5 4 7 9 4 " / > < a : p t   x = " 2 5 4 7 7 1 "   y = " 2 5 4 8 0 2 " / > < a : p t   x = " 2 5 4 7 6 3 "   y = " 2 5 4 8 0 8 " / > < / a : c u b i c B e z T o > < a : l n T o > < a : p t   x = " 2 4 6 5 3 5 "   y = " 2 4 6 5 8 1 " / > < / a : l n T o > < a : c u b i c B e z T o > < a : p t   x = " 2 1 3 5 5 4 "   y = " 2 7 9 5 8 2 " / > < a : p t   x = " 2 1 3 5 5 4 "   y = " 3 3 3 0 6 7 " / > < a : p t   x = " 2 4 6 5 3 5 "   y = " 3 6 6 0 6 8 " / > < / a : c u b i c B e z T o > < a : l n T o > < a : p t   x = " 2 5 4 7 6 3 "   y = " 3 5 7 8 4 1 " / > < / a : l n T o > < a : c u b i c B e z T o > < a : p t   x = " 2 5 4 7 7 1 "   y = " 3 5 7 8 4 8 " / > < a : p t   x = " 2 5 4 7 7 8 "   y = " 3 5 7 8 5 5 " / > < a : p t   x = " 2 5 4 7 8 6 "   y = " 3 5 7 8 6 3 " / > < / a : c u b i c B e z T o > < a : l n T o > < a : p t   x = " 2 5 4 8 0 8 "   y = " 3 5 7 8 8 6 " / > < / a : l n T o > < a : l n T o > < a : p t   x = " 2 4 6 5 8 0 "   y = " 3 6 6 1 1 3 " / > < / a : l n T o > < a : c u b i c B e z T o > < a : p t   x = " 2 6 3 2 5 0 "   y = " 3 8 2 7 7 3 " / > < a : p t   x = " 2 8 5 1 4 5 "   y = " 3 9 1 0 1 7 " / > < a : p t   x = " 3 0 6 9 8 6 "   y = " 3 9 0 7 2 1 " / > < / a : c u b i c B e z T o > < a : l n T o > < a : p t   x = " 3 0 6 9 8 6 "   y = " 3 9 7 3 7 8 " / > < / a : l n T o > < a : c u b i c B e z T o > < a : p t   x = " 2 9 8 4 5 7 "   y = " 4 0 0 7 9 6 " / > < a : p t   x = " 2 8 9 9 2 0 "   y = " 3 9 9 6 2 3 " / > < a : p t   x = " 2 8 1 6 3 7 "   y = " 3 9 7 2 6 9 " / > < / a : c u b i c B e z T o > < a : c u b i c B e z T o > < a : p t   x = " 2 6 5 0 1 0 "   y = " 4 0 7 2 2 4 " / > < a : p t   x = " 2 6 1 1 6 5 "   y = " 4 2 3 2 4 2 " / > < a : p t   x = " 2 6 1 6 6 7 "   y = " 4 4 9 4 0 1 " / > < / a : c u b i c B e z T o > < a : c u b i c B e z T o > < a : p t   x = " 2 6 1 6 6 7 "   y = " 4 7 7 5 1 6 " / > < a : p t   x = " 2 5 0 2 7 1 "   y = " 5 0 2 9 6 9 " / > < a : p t   x = " 2 3 1 8 4 7 "   y = " 5 2 1 3 9 4 " / > < / a : c u b i c B e z T o > < a : l n T o > < a : p t   x = " 2 2 1 3 4 7 "   y = " 5 3 0 0 5 7 " / > < / a : l n T o > < a : c u b i c B e z T o > < a : p t   x = " 2 2 4 3 8 9 "   y = " 5 4 6 5 5 7 " / > < a : p t   x = " 2 3 2 5 4 5 "   y = " 5 6 2 1 7 1 " / > < a : p t   x = " 2 4 5 3 0 0 "   y = " 5 7 4 9 2 6 " / > < / a : c u b i c B e z T o > < a : c u b i c B e z T o > < a : p t   x = " 2 6 2 2 0 7 "   y = " 5 9 1 8 3 4 " / > < a : p t   x = " 2 8 4 1 3 6 "   y = " 6 0 0 6 5 9 " / > < a : p t   x = " 3 0 6 2 9 2 "   y = " 6 0 1 1 4 7 " / > < / a : c u b i c B e z T o > < a : l n T o > < a : p t   x = " 3 0 6 2 9 2 "   y = " 5 1 5 9 8 1 " / > < / a : l n T o > < a : l n T o > < a : p t   x = " 3 0 6 3 5 6 "   y = " 5 1 5 9 8 2 " / > < / a : l n T o > < a : l n T o > < a : p t   x = " 3 0 6 3 5 6 "   y = " 6 0 1 1 4 7 " / > < / a : l n T o > < a : l n T o > < a : p t   x = " 3 0 6 9 8 6 "   y = " 6 0 1 0 1 2 " / > < / a : l n T o > < a : l n T o > < a : p t   x = " 3 0 6 9 8 6 "   y = " 6 1 2 5 1 0 " / > < / a : l n T o > < a : c u b i c B e z T o > < a : p t   x = " 3 0 6 7 6 7 "   y = " 6 1 2 6 4 1 " / > < a : p t   x = " 3 0 6 5 4 6 "   y = " 6 1 2 6 4 5 " / > < a : p t   x = " 3 0 6 3 2 4 "   y = " 6 1 2 6 4 8 " / > < / a : c u b i c B e z T o > < a : c u b i c B e z T o > < a : p t   x = " 2 8 1 0 7 0 "   y = " 6 1 2 2 5 7 " / > < a : p t   x = " 2 5 5 9 9 9 "   y = " 6 0 2 3 2 6 " / > < a : p t   x = " 2 3 6 7 3 1 "   y = " 5 8 3 0 5 8 " / > < / a : c u b i c B e z T o > < a : c u b i c B e z T o > < a : p t   x = " 2 2 3 5 7 0 "   y = " 5 6 9 8 9 7 " / > < a : p t   x = " 2 1 4 7 6 6 "   y = " 5 5 4 0 3 1 " / > < a : p t   x = " 2 1 0 6 1 0 "   y = " 5 3 7 1 7 5 " / > < / a : c u b i c B e z T o > < a : c u b i c B e z T o > < a : p t   x = " 1 9 5 8 3 9 "   y = " 5 4 6 2 4 1 " / > < a : p t   x = " 1 7 8 4 2 7 "   y = " 5 5 1 2 1 5 " / > < a : p t   x = " 1 5 9 8 5 4 "   y = " 5 5 1 2 1 5 " / > < / a : c u b i c B e z T o > < a : c u b i c B e z T o > < a : p t   x = " 1 3 2 6 0 4 "   y = " 5 5 1 2 1 5 " / > < a : p t   x = " 1 0 7 8 5 4 "   y = " 5 4 0 5 0 9 " / > < a : p t   x = " 8 9 7 2 0 "   y = " 5 2 2 9 2 8 " / > < / a : c u b i c B e z T o > < a : l n T o > < a : p t   x = " 8 9 7 2 0 "   y = " 5 2 2 9 2 8 " / > < / a : l n T o > < a : c u b i c B e z T o > < a : p t   x = " 7 2 1 3 9 "   y = " 5 0 4 7 9 5 " / > < a : p t   x = " 6 1 4 3 4 "   y = " 4 8 0 0 4 5 " / > < a : p t   x = " 6 1 4 3 4 "   y = " 4 5 2 7 9 5 " / > < / a : c u b i c B e z T o > < a : c u b i c B e z T o > < a : p t   x = " 6 1 4 3 4 "   y = " 4 3 4 2 2 2 " / > < a : p t   x = " 6 6 4 0 7 "   y = " 4 1 6 8 1 0 " / > < a : p t   x = " 7 5 4 7 4 "   y = " 4 0 2 0 3 8 " / > < / a : c u b i c B e z T o > < a : c u b i c B e z T o > < a : p t   x = " 5 8 6 1 8 "   y = " 3 9 7 8 8 2 " / > < a : p t   x = " 4 2 7 5 1 "   y = " 3 8 9 0 7 8 " / > < a : p t   x = " 2 9 5 9 1 "   y = " 3 7 5 9 1 8 " / > < / a : c u b i c B e z T o > < a : c u b i c B e z T o > < a : p t   x = " 1 0 3 2 2 "   y = " 3 5 6 6 4 9 " / > < a : p t   x = " 3 9 1 "   y = " 3 3 1 5 7 8 " / > < a : p t   x = " 0 "   y = " 3 0 6 3 2 4 " / > < / a : c u b i c B e z T o > < a : l n T o > < a : p t   x = " 0 "   y = " 3 0 6 3 2 4 " / > < / a : l n T o > < a : c u b i c B e z T o > < a : p t   x = " 3 9 1 "   y = " 2 8 1 0 7 0 " / > < a : p t   x = " 1 0 3 2 2 "   y = " 2 5 6 0 0 0 " / > < a : p t   x = " 2 9 5 9 1 "   y = " 2 3 6 7 3 1 " / > < / a : c u b i c B e z T o > < a : c u b i c B e z T o > < a : p t   x = " 4 2 7 5 8 "   y = " 2 2 3 5 6 4 " / > < a : p t   x = " 5 8 6 3 4 "   y = " 2 1 4 7 5 7 " / > < a : p t   x = " 7 5 5 1 4 "   y = " 2 1 0 6 8 4 " / > < / a : c u b i c B e z T o > < a : c u b i c B e z T o > < a : p t   x = " 6 6 4 2 3 "   y = " 1 9 5 8 9 6 " / > < a : p t   x = " 6 1 4 3 4 "   y = " 1 7 8 4 5 8 " / > < a : p t   x = " 6 1 4 3 4 "   y = " 1 5 9 8 5 5 " / > < / a : c u b i c B e z T o > < a : c u b i c B e z T o > < a : p t   x = " 6 1 4 3 4 "   y = " 1 3 2 6 0 4 " / > < a : p t   x = " 7 2 1 3 9 "   y = " 1 0 7 8 5 5 " / > < a : p t   x = " 8 9 7 2 0 "   y = " 8 9 7 2 1 " / > < / a : c u b i c B e z T o > < a : l n T o > < a : p t   x = " 8 9 7 2 0 "   y = " 8 9 7 2 1 " / > < / a : l n T o > < a : c u b i c B e z T o > < a : p t   x = " 1 0 7 8 5 4 "   y = " 7 2 1 4 0 " / > < a : p t   x = " 1 3 2 6 0 4 "   y = " 6 1 4 3 5 " / > < a : p t   x = " 1 5 9 8 5 4 "   y = " 6 1 4 3 5 " / > < / a : c u b i c B e z T o > < a : c u b i c B e z T o > < a : p t   x = " 1 7 8 4 5 7 "   y = " 6 1 4 3 5 " / > < a : p t   x = " 1 9 5 8 9 5 "   y = " 6 6 4 2 4 " / > < a : p t   x = " 2 1 0 6 8 4 "   y = " 7 5 5 1 5 " / > < / a : c u b i c B e z T o > < a : c u b i c B e z T o > < a : p t   x = " 2 1 4 7 5 7 "   y = " 5 8 6 3 5 " / > < a : p t   x = " 2 2 3 5 6 3 "   y = " 4 2 7 5 8 " / > < a : p t   x = " 2 3 6 7 3 1 "   y = " 2 9 5 9 1 " / > < / a : c u b i c B e z T o > < a : c u b i c B e z T o > < a : p t   x = " 2 5 6 0 0 0 "   y = " 1 0 3 2 2 " / > < a : p t   x = " 2 8 1 0 7 0 "   y = " 3 9 1 " / > < a : p t   x = " 3 0 6 3 2 4 "   y = " 0 " / > < / a : c u b i c B e z T o > < a : l n T o > < a : p t   x = " 3 0 6 3 2 4 "   y = " 0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1 4 "   n a m e = " T e a r d r o p   3 " > < a : e x t L s t > < a : e x t   u r i = " { B E 9 C F C F 9 - A 0 1 2 - 4 4 9 2 - A B 2 D - 9 E 5 B 1 E 5 E 5 D D 1 } " > < a 1 6 : c r e a t i o n I d   x m l n s : a 1 6 = " h t t p : / / s c h e m a s . m i c r o s o f t . c o m / o f f i c e / d r a w i n g / 2 0 1 0 / m a i n "   i d = " { 1 3 7 D 2 4 2 2 - 2 C A A - 4 8 8 E - 9 5 D A - D 7 2 C E 1 7 2 3 2 9 8 } " / > < / a : e x t > < / a : e x t L s t > < / p : c N v P r > < p : c N v S p P r / > < p : n v P r / > < / p : n v S p P r > < p : s p P r > < a : x f r m   f l i p H = " t r u e "   f l i p V = " t r u e "   r o t = " 5 4 0 0 0 0 0 " > < a : o f f   x = " 1 1 1 8 7 7 3 "   y = " - 1 6 3 0 7 7 " / > < a : e x t   c x = " 3 0 6 9 8 5 "   c y = " 6 1 2 6 4 8 " / > < / a : x f r m > < a : c u s t G e o m > < a : a v L s t / > < a : g d L s t / > < a : a h L s t / > < a : c x n L s t / > < a : r e c t   b = " b "   l = " 0 "   r = " r "   t = " 0 " / > < a : p a t h L s t > < a : p a t h   h = " 6 1 2 6 4 8 "   w = " 3 0 6 9 8 6 " > < a : m o v e T o > < a : p t   x = " 2 1 5 3 8 0 "   y = " 3 3 1 0 1 1 " / > < / a : m o v e T o > < a : c u b i c B e z T o > < a : p t   x = " 2 1 0 7 6 6 "   y = " 3 1 4 7 7 4 " / > < a : p t   x = " 2 1 0 6 8 6 "   y = " 2 9 7 5 6 1 " / > < a : p t   x = " 2 1 5 1 6 7 "   y = " 2 8 1 3 1 2 " / > < / a : c u b i c B e z T o > < a : c u b i c B e z T o > < a : p t   x = " 2 0 5 2 0 9 "   y = " 2 6 4 9 5 9 " / > < a : p t   x = " 1 8 9 2 3 1 "   y = " 2 6 1 1 6 9 " / > < a : p t   x = " 1 6 3 2 4 7 "   y = " 2 6 1 6 6 8 " / > < / a : c u b i c B e z T o > < a : c u b i c B e z T o > < a : p t   x = " 1 3 0 2 4 0 "   y = " 2 6 1 6 6 8 " / > < a : p t   x = " 1 0 0 9 0 1 "   y = " 2 4 5 9 6 1 " / > < a : p t   x = " 8 2 6 1 2 "   y = " 2 2 1 3 7 3 " / > < / a : c u b i c B e z T o > < a : c u b i c B e z T o > < a : p t   x = " 6 6 1 0 4 "   y = " 2 2 4 3 8 3 " / > < a : p t   x = " 5 0 4 8 3 "   y = " 2 3 2 5 3 9 " / > < a : p t   x = " 3 7 7 2 2 "   y = " 2 4 5 3 0 0 " / > < / a : c u b i c B e z T o > < a : c u b i c B e z T o > < a : p t   x = " 2 0 8 1 5 "   y = " 2 6 2 2 0 8 " / > < a : p t   x = " 1 1 9 9 0 "   y = " 2 8 4 1 3 7 " / > < a : p t   x = " 1 1 5 0 1 "   y = " 3 0 6 2 9 2 " / > < / a : c u b i c B e z T o > < a : l n T o > < a : p t   x = " 9 6 6 6 7 "   y = " 3 0 6 2 9 2 " / > < / a : l n T o > < a : l n T o > < a : p t   x = " 9 6 6 6 7 "   y = " 3 0 6 3 5 6 " / > < / a : l n T o > < a : l n T o > < a : p t   x = " 1 1 5 0 1 "   y = " 3 0 6 3 5 6 " / > < / a : l n T o > < a : c u b i c B e z T o > < a : p t   x = " 1 1 9 8 9 "   y = " 3 2 8 5 1 2 " / > < a : p t   x = " 2 0 8 1 5 "   y = " 3 5 0 4 4 1 " / > < a : p t   x = " 3 7 7 2 2 "   y = " 3 6 7 3 4 8 " / > < / a : c u b i c B e z T o > < a : c u b i c B e z T o > < a : p t   x = " 5 0 4 7 7 "   y = " 3 8 0 1 0 4 " / > < a : p t   x = " 6 6 0 9 1 "   y = " 3 8 8 2 5 9 " / > < a : p t   x = " 8 2 5 9 1 "   y = " 3 9 1 3 0 1 " / > < / a : c u b i c B e z T o > < a : c u b i c B e z T o > < a : p t   x = " 1 0 0 8 8 0 "   y = " 3 6 6 6 9 9 " / > < a : p t   x = " 1 3 0 2 2 8 "   y = " 3 5 0 9 8 1 " / > < a : p t   x = " 1 6 3 2 4 7 "   y = " 3 5 0 9 8 1 " / > < / a : c u b i c B e z T o > < a : c u b i c B e z T o > < a : p t   x = " 1 8 6 1 3 7 "   y = " 3 5 1 4 2 1 " / > < a : p t   x = " 2 0 1 2 6 2 "   y = " 3 4 8 5 3 2 " / > < a : p t   x = " 2 1 1 3 5 4 "   y = " 3 3 6 6 6 4 " / > < / a : c u b i c B e z T o > < a : c u b i c B e z T o > < a : p t   x = " 2 1 2 7 9 6 "   y = " 3 3 4 9 6 8 " / > < a : p t   x = " 2 1 4 1 3 5 "   y = " 3 3 3 0 9 0 " / > < a : p t   x = " 2 1 5 3 8 0 "   y = " 3 3 1 0 1 1 " / > < / a : c u b i c B e z T o > < a : c l o s e / > < a : m o v e T o > < a : p t   x = " 2 3 9 3 8 5 "   y = " 2 3 9 4 3 1 " / > < / a : m o v e T o > < a : l n T o > < a : p t   x = " 9 7 8 3 0 "   y = " 9 7 8 7 6 " / > < / a : l n T o > < a : c u b i c B e z T o > < a : p t   x = " 8 2 5 0 9 "   y = " 1 1 3 8 8 8 " / > < a : p t   x = " 7 3 2 4 3 "   y = " 1 3 5 6 3 4 " / > < a : p t   x = " 7 3 2 4 3 "   y = " 1 5 9 5 4 4 " / > < / a : c u b i c B e z T o > < a : c u b i c B e z T o > < a : p t   x = " 7 3 2 4 3 "   y = " 2 0 9 5 6 3 " / > < a : p t   x = " 1 1 3 7 9 1 "   y = " 2 5 0 1 1 2 " / > < a : p t   x = " 1 6 3 8 1 0 "   y = " 2 5 0 1 1 2 " / > < / a : c u b i c B e z T o > < a : c u b i c B e z T o > < a : p t   x = " 1 8 2 8 8 8 "   y = " 2 4 9 7 4 6 " / > < a : p t   x = " 2 0 7 0 3 5 "   y = " 2 5 4 9 8 0 " / > < a : p t   x = " 2 1 9 8 9 2 "   y = " 2 6 8 1 4 1 " / > < / a : c u b i c B e z T o > < a : c u b i c B e z T o > < a : p t   x = " 2 2 4 3 1 9 "   y = " 2 5 7 6 8 7 " / > < a : p t   x = " 2 3 0 8 7 0 "   y = " 2 4 7 9 4 8 " / > < a : p t   x = " 2 3 9 3 8 5 "   y = " 2 3 9 4 3 1 " / > < / a : c u b i c B e z T o > < a : c l o s e / > < a : m o v e T o > < a : p t   x = " 2 3 9 3 8 6 "   y = " 3 7 3 2 1 8 " / > < / a : m o v e T o > < a : c u b i c B e z T o > < a : p t   x = " 2 3 0 8 6 6 "   y = " 3 6 4 6 9 7 " / > < a : p t   x = " 2 2 4 3 1 3 "   y = " 3 5 4 9 5 4 " / > < a : p t   x = " 2 1 9 9 4 4 "   y = " 3 4 4 4 5 7 " / > < / a : c u b i c B e z T o > < a : c u b i c B e z T o > < a : p t   x = " 2 0 7 0 9 9 "   y = " 3 5 7 6 5 5 " / > < a : p t   x = " 1 8 2 9 1 4 "   y = " 3 6 2 9 0 4 " / > < a : p t   x = " 1 6 3 8 1 0 "   y = " 3 6 2 5 3 7 " / > < / a : c u b i c B e z T o > < a : c u b i c B e z T o > < a : p t   x = " 1 1 3 7 9 1 "   y = " 3 6 2 5 3 7 " / > < a : p t   x = " 7 3 2 4 3 "   y = " 4 0 3 0 8 6 " / > < a : p t   x = " 7 3 2 4 3 "   y = " 4 5 3 1 0 4 " / > < / a : c u b i c B e z T o > < a : c u b i c B e z T o > < a : p t   x = " 7 3 2 4 3 "   y = " 4 7 7 0 1 5 " / > < a : p t   x = " 8 2 5 0 9 "   y = " 4 9 8 7 6 1 " / > < a : p t   x = " 9 7 8 3 0 "   y = " 5 1 4 7 7 3 " / > < / a : c u b i c B e z T o > < a : c l o s e / > < a : m o v e T o > < a : p t   x = " 2 6 8 1 4 0 "   y = " 2 1 9 8 9 2 " / > < / a : m o v e T o > < a : c u b i c B e z T o > < a : p t   x = " 2 5 4 9 8 0 "   y = " 2 0 7 0 3 5 " / > < a : p t   x = " 2 4 9 7 4 5 "   y = " 1 8 2 8 8 9 " / > < a : p t   x = " 2 5 0 1 1 1 "   y = " 1 6 3 8 1 1 " / > < / a : c u b i c B e z T o > < a : c u b i c B e z T o > < a : p t   x = " 2 5 0 1 1 1 "   y = " 1 1 3 7 9 2 " / > < a : p t   x = " 2 0 9 5 6 3 "   y = " 7 3 2 4 4 " / > < a : p t   x = " 1 5 9 5 4 4 "   y = " 7 3 2 4 4 " / > < / a : c u b i c B e z T o > < a : c u b i c B e z T o > < a : p t   x = " 1 3 5 6 3 4 "   y = " 7 3 2 4 4 " / > < a : p t   x = " 1 1 3 8 8 7 "   y = " 8 2 5 1 0 " / > < a : p t   x = " 9 7 8 7 5 "   y = " 9 7 8 3 1 " / > < / a : c u b i c B e z T o > < a : l n T o > < a : p t   x = " 2 3 9 4 3 0 "   y = " 2 3 9 3 8 6 " / > < / a : l n T o > < a : c u b i c B e z T o > < a : p t   x = " 2 4 7 9 4 8 "   y = " 2 3 0 8 7 1 " / > < a : p t   x = " 2 5 7 6 8 6 "   y = " 2 2 4 3 2 0 " / > < a : p t   x = " 2 6 8 1 4 0 "   y = " 2 1 9 8 9 2 " / > < / a : c u b i c B e z T o > < a : c l o s e / > < a : m o v e T o > < a : p t   x = " 2 6 8 1 9 1 "   y = " 3 9 2 7 0 5 " / > < / a : m o v e T o > < a : c u b i c B e z T o > < a : p t   x = " 2 5 7 6 9 5 "   y = " 3 8 8 3 3 5 " / > < a : p t   x = " 2 4 7 9 5 2 "   y = " 3 8 1 7 8 2 " / > < a : p t   x = " 2 3 9 4 3 1 "   y = " 3 7 3 2 6 3 " / > < / a : c u b i c B e z T o > < a : l n T o > < a : p t   x = " 9 7 8 7 5 "   y = " 5 1 4 8 1 9 " / > < / a : l n T o > < a : c u b i c B e z T o > < a : p t   x = " 1 1 3 8 8 7 "   y = " 5 3 0 1 3 9 " / > < a : p t   x = " 1 3 5 6 3 4 "   y = " 5 3 9 4 0 5 " / > < a : p t   x = " 1 5 9 5 4 4 "   y = " 5 3 9 4 0 5 " / > < / a : c u b i c B e z T o > < a : c u b i c B e z T o > < a : p t   x = " 1 8 4 5 5 3 "   y = " 5 3 9 4 0 5 " / > < a : p t   x = " 2 0 7 1 9 5 "   y = " 5 2 9 2 6 8 " / > < a : p t   x = " 2 2 3 5 8 4 "   y = " 5 1 2 8 7 9 " / > < / a : c u b i c B e z T o > < a : c u b i c B e z T o > < a : p t   x = " 2 3 9 9 7 4 "   y = " 4 9 6 4 8 9 " / > < a : p t   x = " 2 5 0 1 1 1 "   y = " 4 7 3 8 4 7 " / > < a : p t   x = " 2 5 0 1 1 1 "   y = " 4 4 8 8 3 8 " / > < / a : c u b i c B e z T o > < a : c u b i c B e z T o > < a : p t   x = " 2 4 9 7 4 5 "   y = " 4 2 9 7 3 5 " / > < a : p t   x = " 2 5 4 9 9 4 "   y = " 4 0 5 5 5 0 " / > < a : p t   x = " 2 6 8 1 9 1 "   y = " 3 9 2 7 0 5 " / > < / a : c u b i c B e z T o > < a : c l o s e / > < a : m o v e T o > < a : p t   x = " 3 0 6 9 8 6 "   y = " 1 3 8 " / > < / a : m o v e T o > < a : l n T o > < a : p t   x = " 3 0 6 9 8 6 "   y = " 1 1 6 3 6 " / > < / a : l n T o > < a : c u b i c B e z T o > < a : p t   x = " 3 0 6 7 7 8 "   y = " 1 1 5 1 1 " / > < a : p t   x = " 3 0 6 5 6 7 "   y = " 1 1 5 0 6 " / > < a : p t   x = " 3 0 6 3 5 6 "   y = " 1 1 5 0 1 " / > < / a : c u b i c B e z T o > < a : l n T o > < a : p t   x = " 3 0 6 3 5 6 "   y = " 9 6 6 6 7 " / > < / a : l n T o > < a : l n T o > < a : p t   x = " 3 0 6 2 9 2 "   y = " 9 6 6 6 7 " / > < / a : l n T o > < a : l n T o > < a : p t   x = " 3 0 6 2 9 2 "   y = " 1 1 5 0 1 " / > < / a : l n T o > < a : c u b i c B e z T o > < a : p t   x = " 2 8 4 1 3 7 "   y = " 1 1 9 9 0 " / > < a : p t   x = " 2 6 2 2 0 7 "   y = " 2 0 8 1 5 " / > < a : p t   x = " 2 4 5 3 0 0 "   y = " 3 7 7 2 2 " / > < / a : c u b i c B e z T o > < a : c u b i c B e z T o > < a : p t   x = " 2 3 2 5 3 9 "   y = " 5 0 4 8 3 " / > < a : p t   x = " 2 2 4 3 8 2 "   y = " 6 6 1 0 5 " / > < a : p t   x = " 2 2 1 3 7 3 "   y = " 8 2 6 1 4 " / > < / a : c u b i c B e z T o > < a : c u b i c B e z T o > < a : p t   x = " 2 4 5 9 6 0 "   y = " 1 0 0 9 0 2 " / > < a : p t   x = " 2 6 1 6 6 7 "   y = " 1 3 0 2 4 1 " / > < a : p t   x = " 2 6 1 6 6 7 "   y = " 1 6 3 2 4 8 " / > < / a : c u b i c B e z T o > < a : c u b i c B e z T o > < a : p t   x = " 2 6 1 1 6 8 "   y = " 1 8 9 2 3 2 " / > < a : p t   x = " 2 6 4 9 5 9 "   y = " 2 0 5 2 1 0 " / > < a : p t   x = " 2 8 1 3 1 1 "   y = " 2 1 5 1 6 7 " / > < / a : c u b i c B e z T o > < a : l n T o > < a : p t   x = " 3 0 6 9 8 6 "   y = " 2 1 5 2 7 7 " / > < / a : l n T o > < a : l n T o > < a : p t   x = " 3 0 6 9 8 6 "   y = " 2 2 1 9 2 9 " / > < / a : l n T o > < a : c u b i c B e z T o > < a : p t   x = " 2 8 5 1 4 5 "   y = " 2 2 1 6 3 2 " / > < a : p t   x = " 2 6 3 2 5 0 "   y = " 2 2 9 8 7 7 " / > < a : p t   x = " 2 4 6 5 8 0 "   y = " 2 4 6 5 3 6 " / > < / a : c u b i c B e z T o > < a : l n T o > < a : p t   x = " 2 5 4 8 0 8 "   y = " 2 5 4 7 6 3 " / > < / a : l n T o > < a : c u b i c B e z T o > < a : p t   x = " 2 5 4 8 0 1 "   y = " 2 5 4 7 7 1 " / > < a : p t   x = " 2 5 4 7 9 3 "   y = " 2 5 4 7 7 9 " / > < a : p t   x = " 2 5 4 7 8 6 "   y = " 2 5 4 7 8 6 " / > < / a : c u b i c B e z T o > < a : c u b i c B e z T o > < a : p t   x = " 2 5 4 7 7 8 "   y = " 2 5 4 7 9 4 " / > < a : p t   x = " 2 5 4 7 7 1 "   y = " 2 5 4 8 0 1 " / > < a : p t   x = " 2 5 4 7 6 3 "   y = " 2 5 4 8 0 8 " / > < / a : c u b i c B e z T o > < a : l n T o > < a : p t   x = " 2 4 6 5 3 5 "   y = " 2 4 6 5 8 1 " / > < / a : l n T o > < a : c u b i c B e z T o > < a : p t   x = " 2 1 3 5 5 4 "   y = " 2 7 9 5 8 2 " / > < a : p t   x = " 2 1 3 5 5 4 "   y = " 3 3 3 0 6 7 " / > < a : p t   x = " 2 4 6 5 3 5 "   y = " 3 6 6 0 6 8 " / > < / a : c u b i c B e z T o > < a : l n T o > < a : p t   x = " 2 5 4 7 6 3 "   y = " 3 5 7 8 4 1 " / > < / a : l n T o > < a : c u b i c B e z T o > < a : p t   x = " 2 5 4 7 7 1 "   y = " 3 5 7 8 4 8 " / > < a : p t   x = " 2 5 4 7 7 8 "   y = " 3 5 7 8 5 5 " / > < a : p t   x = " 2 5 4 7 8 6 "   y = " 3 5 7 8 6 3 " / > < / a : c u b i c B e z T o > < a : l n T o > < a : p t   x = " 2 5 4 8 0 8 "   y = " 3 5 7 8 8 6 " / > < / a : l n T o > < a : l n T o > < a : p t   x = " 2 4 6 5 8 0 "   y = " 3 6 6 1 1 3 " / > < / a : l n T o > < a : c u b i c B e z T o > < a : p t   x = " 2 6 3 2 5 0 "   y = " 3 8 2 7 7 3 " / > < a : p t   x = " 2 8 5 1 4 5 "   y = " 3 9 1 0 1 7 " / > < a : p t   x = " 3 0 6 9 8 6 "   y = " 3 9 0 7 2 1 " / > < / a : c u b i c B e z T o > < a : l n T o > < a : p t   x = " 3 0 6 9 8 6 "   y = " 3 9 7 3 7 8 " / > < / a : l n T o > < a : c u b i c B e z T o > < a : p t   x = " 2 9 8 4 5 7 "   y = " 4 0 0 7 9 6 " / > < a : p t   x = " 2 8 9 9 2 0 "   y = " 3 9 9 6 2 3 " / > < a : p t   x = " 2 8 1 6 3 7 "   y = " 3 9 7 2 6 9 " / > < / a : c u b i c B e z T o > < a : c u b i c B e z T o > < a : p t   x = " 2 6 5 0 1 0 "   y = " 4 0 7 2 2 3 " / > < a : p t   x = " 2 6 1 1 6 5 "   y = " 4 2 3 2 4 2 " / > < a : p t   x = " 2 6 1 6 6 7 "   y = " 4 4 9 4 0 1 " / > < / a : c u b i c B e z T o > < a : c u b i c B e z T o > < a : p t   x = " 2 6 1 6 6 7 "   y = " 4 7 7 5 1 6 " / > < a : p t   x = " 2 5 0 2 7 1 "   y = " 5 0 2 9 6 9 " / > < a : p t   x = " 2 3 1 8 4 7 "   y = " 5 2 1 3 9 4 " / > < / a : c u b i c B e z T o > < a : l n T o > < a : p t   x = " 2 2 1 3 4 7 "   y = " 5 3 0 0 5 7 " / > < / a : l n T o > < a : c u b i c B e z T o > < a : p t   x = " 2 2 4 3 8 9 "   y = " 5 4 6 5 5 7 " / > < a : p t   x = " 2 3 2 5 4 5 "   y = " 5 6 2 1 7 1 " / > < a : p t   x = " 2 4 5 3 0 0 "   y = " 5 7 4 9 2 6 " / > < / a : c u b i c B e z T o > < a : c u b i c B e z T o > < a : p t   x = " 2 6 2 2 0 7 "   y = " 5 9 1 8 3 3 " / > < a : p t   x = " 2 8 4 1 3 6 "   y = " 6 0 0 6 5 9 " / > < a : p t   x = " 3 0 6 2 9 2 "   y = " 6 0 1 1 4 7 " / > < / a : c u b i c B e z T o > < a : l n T o > < a : p t   x = " 3 0 6 2 9 2 "   y = " 5 1 5 9 8 1 " / > < / a : l n T o > < a : l n T o > < a : p t   x = " 3 0 6 3 5 6 "   y = " 5 1 5 9 8 1 " / > < / a : l n T o > < a : l n T o > < a : p t   x = " 3 0 6 3 5 6 "   y = " 6 0 1 1 4 7 " / > < / a : l n T o > < a : l n T o > < a : p t   x = " 3 0 6 9 8 6 "   y = " 6 0 1 0 1 2 " / > < / a : l n T o > < a : l n T o > < a : p t   x = " 3 0 6 9 8 6 "   y = " 6 1 2 5 1 0 " / > < / a : l n T o > < a : c u b i c B e z T o > < a : p t   x = " 3 0 6 7 6 7 "   y = " 6 1 2 6 4 0 " / > < a : p t   x = " 3 0 6 5 4 6 "   y = " 6 1 2 6 4 4 " / > < a : p t   x = " 3 0 6 3 2 4 "   y = " 6 1 2 6 4 8 " / > < / a : c u b i c B e z T o > < a : l n T o > < a : p t   x = " 3 0 6 3 2 4 "   y = " 6 1 2 6 4 8 " / > < / a : l n T o > < a : c u b i c B e z T o > < a : p t   x = " 2 8 1 0 7 0 "   y = " 6 1 2 2 5 7 " / > < a : p t   x = " 2 5 5 9 9 9 "   y = " 6 0 2 3 2 6 " / > < a : p t   x = " 2 3 6 7 3 1 "   y = " 5 8 3 0 5 8 " / > < / a : c u b i c B e z T o > < a : c u b i c B e z T o > < a : p t   x = " 2 2 3 5 7 0 "   y = " 5 6 9 8 9 7 " / > < a : p t   x = " 2 1 4 7 6 6 "   y = " 5 5 4 0 3 0 " / > < a : p t   x = " 2 1 0 6 1 0 "   y = " 5 3 7 1 7 4 " / > < / a : c u b i c B e z T o > < a : c u b i c B e z T o > < a : p t   x = " 1 9 5 8 3 9 "   y = " 5 4 6 2 4 1 " / > < a : p t   x = " 1 7 8 4 2 7 "   y = " 5 5 1 2 1 4 " / > < a : p t   x = " 1 5 9 8 5 4 "   y = " 5 5 1 2 1 4 " / > < / a : c u b i c B e z T o > < a : c u b i c B e z T o > < a : p t   x = " 1 3 2 6 0 4 "   y = " 5 5 1 2 1 4 " / > < a : p t   x = " 1 0 7 8 5 4 "   y = " 5 4 0 5 0 9 " / > < a : p t   x = " 8 9 7 2 0 "   y = " 5 2 2 9 2 8 " / > < / a : c u b i c B e z T o > < a : l n T o > < a : p t   x = " 8 9 7 2 0 "   y = " 5 2 2 9 2 8 " / > < / a : l n T o > < a : c u b i c B e z T o > < a : p t   x = " 7 2 1 3 9 "   y = " 5 0 4 7 9 5 " / > < a : p t   x = " 6 1 4 3 4 "   y = " 4 8 0 0 4 5 " / > < a : p t   x = " 6 1 4 3 4 "   y = " 4 5 2 7 9 5 " / > < / a : c u b i c B e z T o > < a : c u b i c B e z T o > < a : p t   x = " 6 1 4 3 4 "   y = " 4 3 4 2 2 1 " / > < a : p t   x = " 6 6 4 0 7 "   y = " 4 1 6 8 1 0 " / > < a : p t   x = " 7 5 4 7 4 "   y = " 4 0 2 0 3 8 " / > < / a : c u b i c B e z T o > < a : c u b i c B e z T o > < a : p t   x = " 5 8 6 1 8 "   y = " 3 9 7 8 8 2 " / > < a : p t   x = " 4 2 7 5 1 "   y = " 3 8 9 0 7 8 " / > < a : p t   x = " 2 9 5 9 1 "   y = " 3 7 5 9 1 8 " / > < / a : c u b i c B e z T o > < a : c u b i c B e z T o > < a : p t   x = " 1 0 3 2 2 "   y = " 3 5 6 6 4 9 " / > < a : p t   x = " 3 9 1 "   y = " 3 3 1 5 7 8 " / > < a : p t   x = " 0 "   y = " 3 0 6 3 2 4 " / > < / a : c u b i c B e z T o > < a : l n T o > < a : p t   x = " 0 "   y = " 3 0 6 3 2 4 " / > < / a : l n T o > < a : c u b i c B e z T o > < a : p t   x = " 3 9 1 "   y = " 2 8 1 0 7 0 " / > < a : p t   x = " 1 0 3 2 2 "   y = " 2 5 5 9 9 9 " / > < a : p t   x = " 2 9 5 9 1 "   y = " 2 3 6 7 3 1 " / > < / a : c u b i c B e z T o > < a : c u b i c B e z T o > < a : p t   x = " 4 2 7 5 8 "   y = " 2 2 3 5 6 4 " / > < a : p t   x = " 5 8 6 3 4 "   y = " 2 1 4 7 5 7 " / > < a : p t   x = " 7 5 5 1 4 "   y = " 2 1 0 6 8 4 " / > < / a : c u b i c B e z T o > < a : c u b i c B e z T o > < a : p t   x = " 6 6 4 2 3 "   y = " 1 9 5 8 9 5 " / > < a : p t   x = " 6 1 4 3 4 "   y = " 1 7 8 4 5 7 " / > < a : p t   x = " 6 1 4 3 4 "   y = " 1 5 9 8 5 4 " / > < / a : c u b i c B e z T o > < a : c u b i c B e z T o > < a : p t   x = " 6 1 4 3 4 "   y = " 1 3 2 6 0 4 " / > < a : p t   x = " 7 2 1 3 9 "   y = " 1 0 7 8 5 4 " / > < a : p t   x = " 8 9 7 2 0 "   y = " 8 9 7 2 1 " / > < / a : c u b i c B e z T o > < a : l n T o > < a : p t   x = " 8 9 7 2 0 "   y = " 8 9 7 2 1 " / > < / a : l n T o > < a : c u b i c B e z T o > < a : p t   x = " 1 0 7 8 5 4 "   y = " 7 2 1 4 0 " / > < a : p t   x = " 1 3 2 6 0 4 "   y = " 6 1 4 3 5 " / > < a : p t   x = " 1 5 9 8 5 4 "   y = " 6 1 4 3 5 " / > < / a : c u b i c B e z T o > < a : c u b i c B e z T o > < a : p t   x = " 1 7 8 4 5 7 "   y = " 6 1 4 3 5 " / > < a : p t   x = " 1 9 5 8 9 5 "   y = " 6 6 4 2 4 " / > < a : p t   x = " 2 1 0 6 8 4 "   y = " 7 5 5 1 5 " / > < / a : c u b i c B e z T o > < a : c u b i c B e z T o > < a : p t   x = " 2 1 4 7 5 7 "   y = " 5 8 6 3 5 " / > < a : p t   x = " 2 2 3 5 6 3 "   y = " 4 2 7 5 8 " / > < a : p t   x = " 2 3 6 7 3 1 "   y = " 2 9 5 9 1 " / > < / a : c u b i c B e z T o > < a : c u b i c B e z T o > < a : p t   x = " 2 5 6 0 0 0 "   y = " 1 0 3 2 2 " / > < a : p t   x = " 2 8 1 0 7 0 "   y = " 3 9 1 " / > < a : p t   x = " 3 0 6 3 2 4 "   y = " 0 " / > < / a : c u b i c B e z T o > < a : l n T o > < a : p t   x = " 3 0 6 3 2 4 "   y = " 0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1 5 "   n a m e = " T e a r d r o p   3 " > < a : e x t L s t > < a : e x t   u r i = " { A 9 6 3 D 5 B 8 - F 1 D 0 - 4 8 A 1 - 9 5 A F - 7 4 C 8 2 5 8 C 7 1 6 4 } " > < a 1 6 : c r e a t i o n I d   x m l n s : a 1 6 = " h t t p : / / s c h e m a s . m i c r o s o f t . c o m / o f f i c e / d r a w i n g / 2 0 1 0 / m a i n "   i d = " { 6 2 9 F 9 9 5 4 - 6 D F 6 - 4 D 4 8 - 8 4 7 3 - D B B D B 9 7 0 5 2 A 4 } " / > < / a : e x t > < / a : e x t L s t > < / p : c N v P r > < p : c N v S p P r / > < p : n v P r / > < / p : n v S p P r > < p : s p P r > < a : x f r m   f l i p H = " t r u e "   f l i p V = " t r u e "   r o t = " 5 4 0 0 0 0 0 " > < a : o f f   x = " 1 9 6 1 3 1 3 "   y = " - 1 6 3 0 7 7 " / > < a : e x t   c x = " 3 0 6 9 8 5 "   c y = " 6 1 2 6 4 8 " / > < / a : x f r m > < a : c u s t G e o m > < a : a v L s t / > < a : g d L s t / > < a : a h L s t / > < a : c x n L s t / > < a : r e c t   b = " b "   l = " 0 "   r = " r "   t = " 0 " / > < a : p a t h L s t > < a : p a t h   h = " 6 1 2 6 4 8 "   w = " 3 0 6 9 8 6 " > < a : m o v e T o > < a : p t   x = " 2 1 5 3 8 0 "   y = " 3 3 1 0 1 1 " / > < / a : m o v e T o > < a : c u b i c B e z T o > < a : p t   x = " 2 1 0 7 6 6 "   y = " 3 1 4 7 7 4 " / > < a : p t   x = " 2 1 0 6 8 6 "   y = " 2 9 7 5 6 1 " / > < a : p t   x = " 2 1 5 1 6 7 "   y = " 2 8 1 3 1 2 " / > < / a : c u b i c B e z T o > < a : c u b i c B e z T o > < a : p t   x = " 2 0 5 2 0 9 "   y = " 2 6 4 9 5 9 " / > < a : p t   x = " 1 8 9 2 3 1 "   y = " 2 6 1 1 6 9 " / > < a : p t   x = " 1 6 3 2 4 7 "   y = " 2 6 1 6 6 8 " / > < / a : c u b i c B e z T o > < a : c u b i c B e z T o > < a : p t   x = " 1 3 0 2 4 0 "   y = " 2 6 1 6 6 8 " / > < a : p t   x = " 1 0 0 9 0 1 "   y = " 2 4 5 9 6 1 " / > < a : p t   x = " 8 2 6 1 2 "   y = " 2 2 1 3 7 3 " / > < / a : c u b i c B e z T o > < a : c u b i c B e z T o > < a : p t   x = " 6 6 1 0 4 "   y = " 2 2 4 3 8 3 " / > < a : p t   x = " 5 0 4 8 3 "   y = " 2 3 2 5 3 9 " / > < a : p t   x = " 3 7 7 2 2 "   y = " 2 4 5 3 0 0 " / > < / a : c u b i c B e z T o > < a : c u b i c B e z T o > < a : p t   x = " 2 0 8 1 5 "   y = " 2 6 2 2 0 8 " / > < a : p t   x = " 1 1 9 9 0 "   y = " 2 8 4 1 3 7 " / > < a : p t   x = " 1 1 5 0 1 "   y = " 3 0 6 2 9 2 " / > < / a : c u b i c B e z T o > < a : l n T o > < a : p t   x = " 9 6 6 6 7 "   y = " 3 0 6 2 9 2 " / > < / a : l n T o > < a : l n T o > < a : p t   x = " 9 6 6 6 7 "   y = " 3 0 6 3 5 6 " / > < / a : l n T o > < a : l n T o > < a : p t   x = " 1 1 5 0 1 "   y = " 3 0 6 3 5 6 " / > < / a : l n T o > < a : c u b i c B e z T o > < a : p t   x = " 1 1 9 8 9 "   y = " 3 2 8 5 1 2 " / > < a : p t   x = " 2 0 8 1 5 "   y = " 3 5 0 4 4 1 " / > < a : p t   x = " 3 7 7 2 2 "   y = " 3 6 7 3 4 8 " / > < / a : c u b i c B e z T o > < a : c u b i c B e z T o > < a : p t   x = " 5 0 4 7 7 "   y = " 3 8 0 1 0 4 " / > < a : p t   x = " 6 6 0 9 1 "   y = " 3 8 8 2 5 9 " / > < a : p t   x = " 8 2 5 9 1 "   y = " 3 9 1 3 0 1 " / > < / a : c u b i c B e z T o > < a : c u b i c B e z T o > < a : p t   x = " 1 0 0 8 8 0 "   y = " 3 6 6 7 0 0 " / > < a : p t   x = " 1 3 0 2 2 8 "   y = " 3 5 0 9 8 1 " / > < a : p t   x = " 1 6 3 2 4 7 "   y = " 3 5 0 9 8 1 " / > < / a : c u b i c B e z T o > < a : c u b i c B e z T o > < a : p t   x = " 1 8 6 1 3 7 "   y = " 3 5 1 4 2 1 " / > < a : p t   x = " 2 0 1 2 6 2 "   y = " 3 4 8 5 3 2 " / > < a : p t   x = " 2 1 1 3 5 4 "   y = " 3 3 6 6 6 4 " / > < / a : c u b i c B e z T o > < a : c u b i c B e z T o > < a : p t   x = " 2 1 2 7 9 6 "   y = " 3 3 4 9 6 8 " / > < a : p t   x = " 2 1 4 1 3 5 "   y = " 3 3 3 0 9 0 " / > < a : p t   x = " 2 1 5 3 8 0 "   y = " 3 3 1 0 1 1 " / > < / a : c u b i c B e z T o > < a : c l o s e / > < a : m o v e T o > < a : p t   x = " 2 3 9 3 8 5 "   y = " 2 3 9 4 3 1 " / > < / a : m o v e T o > < a : l n T o > < a : p t   x = " 9 7 8 3 0 "   y = " 9 7 8 7 6 " / > < / a : l n T o > < a : c u b i c B e z T o > < a : p t   x = " 8 2 5 0 9 "   y = " 1 1 3 8 8 8 " / > < a : p t   x = " 7 3 2 4 3 "   y = " 1 3 5 6 3 4 " / > < a : p t   x = " 7 3 2 4 3 "   y = " 1 5 9 5 4 4 " / > < / a : c u b i c B e z T o > < a : c u b i c B e z T o > < a : p t   x = " 7 3 2 4 3 "   y = " 2 0 9 5 6 3 " / > < a : p t   x = " 1 1 3 7 9 1 "   y = " 2 5 0 1 1 2 " / > < a : p t   x = " 1 6 3 8 1 0 "   y = " 2 5 0 1 1 2 " / > < / a : c u b i c B e z T o > < a : c u b i c B e z T o > < a : p t   x = " 1 8 2 8 8 8 "   y = " 2 4 9 7 4 6 " / > < a : p t   x = " 2 0 7 0 3 5 "   y = " 2 5 4 9 8 0 " / > < a : p t   x = " 2 1 9 8 9 2 "   y = " 2 6 8 1 4 1 " / > < / a : c u b i c B e z T o > < a : c u b i c B e z T o > < a : p t   x = " 2 2 4 3 1 9 "   y = " 2 5 7 6 8 7 " / > < a : p t   x = " 2 3 0 8 7 0 "   y = " 2 4 7 9 4 8 " / > < a : p t   x = " 2 3 9 3 8 5 "   y = " 2 3 9 4 3 1 " / > < / a : c u b i c B e z T o > < a : c l o s e / > < a : m o v e T o > < a : p t   x = " 2 3 9 3 8 6 "   y = " 3 7 3 2 1 8 " / > < / a : m o v e T o > < a : c u b i c B e z T o > < a : p t   x = " 2 3 0 8 6 6 "   y = " 3 6 4 6 9 7 " / > < a : p t   x = " 2 2 4 3 1 3 "   y = " 3 5 4 9 5 4 " / > < a : p t   x = " 2 1 9 9 4 4 "   y = " 3 4 4 4 5 7 " / > < / a : c u b i c B e z T o > < a : c u b i c B e z T o > < a : p t   x = " 2 0 7 0 9 9 "   y = " 3 5 7 6 5 5 " / > < a : p t   x = " 1 8 2 9 1 4 "   y = " 3 6 2 9 0 4 " / > < a : p t   x = " 1 6 3 8 1 0 "   y = " 3 6 2 5 3 8 " / > < / a : c u b i c B e z T o > < a : c u b i c B e z T o > < a : p t   x = " 1 1 3 7 9 1 "   y = " 3 6 2 5 3 7 " / > < a : p t   x = " 7 3 2 4 3 "   y = " 4 0 3 0 8 6 " / > < a : p t   x = " 7 3 2 4 3 "   y = " 4 5 3 1 0 5 " / > < / a : c u b i c B e z T o > < a : c u b i c B e z T o > < a : p t   x = " 7 3 2 4 3 "   y = " 4 7 7 0 1 5 " / > < a : p t   x = " 8 2 5 0 9 "   y = " 4 9 8 7 6 1 " / > < a : p t   x = " 9 7 8 3 0 "   y = " 5 1 4 7 7 3 " / > < / a : c u b i c B e z T o > < a : c l o s e / > < a : m o v e T o > < a : p t   x = " 2 6 8 1 4 0 "   y = " 2 1 9 8 9 3 " / > < / a : m o v e T o > < a : c u b i c B e z T o > < a : p t   x = " 2 5 4 9 8 0 "   y = " 2 0 7 0 3 5 " / > < a : p t   x = " 2 4 9 7 4 5 "   y = " 1 8 2 8 8 9 " / > < a : p t   x = " 2 5 0 1 1 1 "   y = " 1 6 3 8 1 1 " / > < / a : c u b i c B e z T o > < a : c u b i c B e z T o > < a : p t   x = " 2 5 0 1 1 1 "   y = " 1 1 3 7 9 2 " / > < a : p t   x = " 2 0 9 5 6 3 "   y = " 7 3 2 4 4 " / > < a : p t   x = " 1 5 9 5 4 4 "   y = " 7 3 2 4 4 " / > < / a : c u b i c B e z T o > < a : c u b i c B e z T o > < a : p t   x = " 1 3 5 6 3 4 "   y = " 7 3 2 4 4 " / > < a : p t   x = " 1 1 3 8 8 7 "   y = " 8 2 5 1 0 " / > < a : p t   x = " 9 7 8 7 5 "   y = " 9 7 8 3 1 " / > < / a : c u b i c B e z T o > < a : l n T o > < a : p t   x = " 2 3 9 4 3 0 "   y = " 2 3 9 3 8 6 " / > < / a : l n T o > < a : c u b i c B e z T o > < a : p t   x = " 2 4 7 9 4 8 "   y = " 2 3 0 8 7 1 " / > < a : p t   x = " 2 5 7 6 8 6 "   y = " 2 2 4 3 2 0 " / > < a : p t   x = " 2 6 8 1 4 0 "   y = " 2 1 9 8 9 3 " / > < / a : c u b i c B e z T o > < a : c l o s e / > < a : m o v e T o > < a : p t   x = " 2 6 8 1 9 1 "   y = " 3 9 2 7 0 5 " / > < / a : m o v e T o > < a : c u b i c B e z T o > < a : p t   x = " 2 5 7 6 9 5 "   y = " 3 8 8 3 3 5 " / > < a : p t   x = " 2 4 7 9 5 2 "   y = " 3 8 1 7 8 2 " / > < a : p t   x = " 2 3 9 4 3 1 "   y = " 3 7 3 2 6 3 " / > < / a : c u b i c B e z T o > < a : l n T o > < a : p t   x = " 9 7 8 7 5 "   y = " 5 1 4 8 1 9 " / > < / a : l n T o > < a : c u b i c B e z T o > < a : p t   x = " 1 1 3 8 8 7 "   y = " 5 3 0 1 3 9 " / > < a : p t   x = " 1 3 5 6 3 4 "   y = " 5 3 9 4 0 5 " / > < a : p t   x = " 1 5 9 5 4 4 "   y = " 5 3 9 4 0 5 " / > < / a : c u b i c B e z T o > < a : c u b i c B e z T o > < a : p t   x = " 1 8 4 5 5 3 "   y = " 5 3 9 4 0 5 " / > < a : p t   x = " 2 0 7 1 9 5 "   y = " 5 2 9 2 6 8 " / > < a : p t   x = " 2 2 3 5 8 4 "   y = " 5 1 2 8 7 9 " / > < / a : c u b i c B e z T o > < a : c u b i c B e z T o > < a : p t   x = " 2 3 9 9 7 4 "   y = " 4 9 6 4 8 9 " / > < a : p t   x = " 2 5 0 1 1 1 "   y = " 4 7 3 8 4 8 " / > < a : p t   x = " 2 5 0 1 1 1 "   y = " 4 4 8 8 3 8 " / > < / a : c u b i c B e z T o > < a : c u b i c B e z T o > < a : p t   x = " 2 4 9 7 4 5 "   y = " 4 2 9 7 3 5 " / > < a : p t   x = " 2 5 4 9 9 4 "   y = " 4 0 5 5 5 0 " / > < a : p t   x = " 2 6 8 1 9 1 "   y = " 3 9 2 7 0 5 " / > < / a : c u b i c B e z T o > < a : c l o s e / > < a : m o v e T o > < a : p t   x = " 3 0 6 9 8 6 "   y = " 1 3 8 " / > < / a : m o v e T o > < a : l n T o > < a : p t   x = " 3 0 6 9 8 6 "   y = " 1 1 6 3 6 " / > < / a : l n T o > < a : c u b i c B e z T o > < a : p t   x = " 3 0 6 7 7 8 "   y = " 1 1 5 1 1 " / > < a : p t   x = " 3 0 6 5 6 7 "   y = " 1 1 5 0 6 " / > < a : p t   x = " 3 0 6 3 5 6 "   y = " 1 1 5 0 1 " / > < / a : c u b i c B e z T o > < a : l n T o > < a : p t   x = " 3 0 6 3 5 6 "   y = " 9 6 6 6 7 " / > < / a : l n T o > < a : l n T o > < a : p t   x = " 3 0 6 2 9 2 "   y = " 9 6 6 6 7 " / > < / a : l n T o > < a : l n T o > < a : p t   x = " 3 0 6 2 9 2 "   y = " 1 1 5 0 1 " / > < / a : l n T o > < a : c u b i c B e z T o > < a : p t   x = " 2 8 4 1 3 7 "   y = " 1 1 9 9 0 " / > < a : p t   x = " 2 6 2 2 0 7 "   y = " 2 0 8 1 5 " / > < a : p t   x = " 2 4 5 3 0 0 "   y = " 3 7 7 2 2 " / > < / a : c u b i c B e z T o > < a : c u b i c B e z T o > < a : p t   x = " 2 3 2 5 3 9 "   y = " 5 0 4 8 3 " / > < a : p t   x = " 2 2 4 3 8 2 "   y = " 6 6 1 0 5 " / > < a : p t   x = " 2 2 1 3 7 3 "   y = " 8 2 6 1 4 " / > < / a : c u b i c B e z T o > < a : c u b i c B e z T o > < a : p t   x = " 2 4 5 9 6 0 "   y = " 1 0 0 9 0 2 " / > < a : p t   x = " 2 6 1 6 6 7 "   y = " 1 3 0 2 4 1 " / > < a : p t   x = " 2 6 1 6 6 7 "   y = " 1 6 3 2 4 8 " / > < / a : c u b i c B e z T o > < a : c u b i c B e z T o > < a : p t   x = " 2 6 1 1 6 8 "   y = " 1 8 9 2 3 2 " / > < a : p t   x = " 2 6 4 9 5 9 "   y = " 2 0 5 2 1 0 " / > < a : p t   x = " 2 8 1 3 1 1 "   y = " 2 1 5 1 6 7 " / > < / a : c u b i c B e z T o > < a : l n T o > < a : p t   x = " 3 0 6 9 8 6 "   y = " 2 1 5 2 7 7 " / > < / a : l n T o > < a : l n T o > < a : p t   x = " 3 0 6 9 8 6 "   y = " 2 2 1 9 2 9 " / > < / a : l n T o > < a : c u b i c B e z T o > < a : p t   x = " 2 8 5 1 4 5 "   y = " 2 2 1 6 3 2 " / > < a : p t   x = " 2 6 3 2 5 0 "   y = " 2 2 9 8 7 7 " / > < a : p t   x = " 2 4 6 5 8 0 "   y = " 2 4 6 5 3 6 " / > < / a : c u b i c B e z T o > < a : l n T o > < a : p t   x = " 2 5 4 8 0 8 "   y = " 2 5 4 7 6 3 " / > < / a : l n T o > < a : c u b i c B e z T o > < a : p t   x = " 2 5 4 8 0 1 "   y = " 2 5 4 7 7 1 " / > < a : p t   x = " 2 5 4 7 9 3 "   y = " 2 5 4 7 7 9 " / > < a : p t   x = " 2 5 4 7 8 6 "   y = " 2 5 4 7 8 6 " / > < / a : c u b i c B e z T o > < a : c u b i c B e z T o > < a : p t   x = " 2 5 4 7 7 8 "   y = " 2 5 4 7 9 4 " / > < a : p t   x = " 2 5 4 7 7 1 "   y = " 2 5 4 8 0 1 " / > < a : p t   x = " 2 5 4 7 6 3 "   y = " 2 5 4 8 0 8 " / > < / a : c u b i c B e z T o > < a : l n T o > < a : p t   x = " 2 4 6 5 3 5 "   y = " 2 4 6 5 8 1 " / > < / a : l n T o > < a : c u b i c B e z T o > < a : p t   x = " 2 1 3 5 5 4 "   y = " 2 7 9 5 8 2 " / > < a : p t   x = " 2 1 3 5 5 4 "   y = " 3 3 3 0 6 7 " / > < a : p t   x = " 2 4 6 5 3 5 "   y = " 3 6 6 0 6 8 " / > < / a : c u b i c B e z T o > < a : l n T o > < a : p t   x = " 2 5 4 7 6 3 "   y = " 3 5 7 8 4 1 " / > < / a : l n T o > < a : c u b i c B e z T o > < a : p t   x = " 2 5 4 7 7 1 "   y = " 3 5 7 8 4 8 " / > < a : p t   x = " 2 5 4 7 7 8 "   y = " 3 5 7 8 5 5 " / > < a : p t   x = " 2 5 4 7 8 6 "   y = " 3 5 7 8 6 3 " / > < / a : c u b i c B e z T o > < a : l n T o > < a : p t   x = " 2 5 4 8 0 8 "   y = " 3 5 7 8 8 6 " / > < / a : l n T o > < a : l n T o > < a : p t   x = " 2 4 6 5 8 0 "   y = " 3 6 6 1 1 3 " / > < / a : l n T o > < a : c u b i c B e z T o > < a : p t   x = " 2 6 3 2 5 0 "   y = " 3 8 2 7 7 3 " / > < a : p t   x = " 2 8 5 1 4 5 "   y = " 3 9 1 0 1 7 " / > < a : p t   x = " 3 0 6 9 8 6 "   y = " 3 9 0 7 2 1 " / > < / a : c u b i c B e z T o > < a : l n T o > < a : p t   x = " 3 0 6 9 8 6 "   y = " 3 9 7 3 7 8 " / > < / a : l n T o > < a : c u b i c B e z T o > < a : p t   x = " 2 9 8 4 5 7 "   y = " 4 0 0 7 9 6 " / > < a : p t   x = " 2 8 9 9 2 0 "   y = " 3 9 9 6 2 3 " / > < a : p t   x = " 2 8 1 6 3 7 "   y = " 3 9 7 2 6 9 " / > < / a : c u b i c B e z T o > < a : c u b i c B e z T o > < a : p t   x = " 2 6 5 0 1 0 "   y = " 4 0 7 2 2 4 " / > < a : p t   x = " 2 6 1 1 6 5 "   y = " 4 2 3 2 4 2 " / > < a : p t   x = " 2 6 1 6 6 7 "   y = " 4 4 9 4 0 1 " / > < / a : c u b i c B e z T o > < a : c u b i c B e z T o > < a : p t   x = " 2 6 1 6 6 7 "   y = " 4 7 7 5 1 6 " / > < a : p t   x = " 2 5 0 2 7 1 "   y = " 5 0 2 9 6 9 " / > < a : p t   x = " 2 3 1 8 4 7 "   y = " 5 2 1 3 9 4 " / > < / a : c u b i c B e z T o > < a : l n T o > < a : p t   x = " 2 2 1 3 4 7 "   y = " 5 3 0 0 5 7 " / > < / a : l n T o > < a : c u b i c B e z T o > < a : p t   x = " 2 2 4 3 9 0 "   y = " 5 4 6 5 5 7 " / > < a : p t   x = " 2 3 2 5 4 5 "   y = " 5 6 2 1 7 1 " / > < a : p t   x = " 2 4 5 3 0 0 "   y = " 5 7 4 9 2 6 " / > < / a : c u b i c B e z T o > < a : c u b i c B e z T o > < a : p t   x = " 2 6 2 2 0 7 "   y = " 5 9 1 8 3 3 " / > < a : p t   x = " 2 8 4 1 3 6 "   y = " 6 0 0 6 5 9 " / > < a : p t   x = " 3 0 6 2 9 2 "   y = " 6 0 1 1 4 7 " / > < / a : c u b i c B e z T o > < a : l n T o > < a : p t   x = " 3 0 6 2 9 2 "   y = " 5 1 5 9 8 1 " / > < / a : l n T o > < a : l n T o > < a : p t   x = " 3 0 6 3 5 6 "   y = " 5 1 5 9 8 1 " / > < / a : l n T o > < a : l n T o > < a : p t   x = " 3 0 6 3 5 6 "   y = " 6 0 1 1 4 7 " / > < / a : l n T o > < a : l n T o > < a : p t   x = " 3 0 6 9 8 6 "   y = " 6 0 1 0 1 2 " / > < / a : l n T o > < a : l n T o > < a : p t   x = " 3 0 6 9 8 6 "   y = " 6 1 2 5 1 0 " / > < / a : l n T o > < a : c u b i c B e z T o > < a : p t   x = " 3 0 6 7 6 7 "   y = " 6 1 2 6 4 0 " / > < a : p t   x = " 3 0 6 5 4 6 "   y = " 6 1 2 6 4 4 " / > < a : p t   x = " 3 0 6 3 2 4 "   y = " 6 1 2 6 4 8 " / > < / a : c u b i c B e z T o > < a : l n T o > < a : p t   x = " 3 0 6 3 2 4 "   y = " 6 1 2 6 4 8 " / > < / a : l n T o > < a : c u b i c B e z T o > < a : p t   x = " 2 8 1 0 7 0 "   y = " 6 1 2 2 5 7 " / > < a : p t   x = " 2 5 5 9 9 9 "   y = " 6 0 2 3 2 6 " / > < a : p t   x = " 2 3 6 7 3 1 "   y = " 5 8 3 0 5 7 " / > < / a : c u b i c B e z T o > < a : c u b i c B e z T o > < a : p t   x = " 2 2 3 5 7 0 "   y = " 5 6 9 8 9 7 " / > < a : p t   x = " 2 1 4 7 6 6 "   y = " 5 5 4 0 3 0 " / > < a : p t   x = " 2 1 0 6 1 0 "   y = " 5 3 7 1 7 5 " / > < / a : c u b i c B e z T o > < a : c u b i c B e z T o > < a : p t   x = " 1 9 5 8 3 9 "   y = " 5 4 6 2 4 1 " / > < a : p t   x = " 1 7 8 4 2 7 "   y = " 5 5 1 2 1 4 " / > < a : p t   x = " 1 5 9 8 5 4 "   y = " 5 5 1 2 1 4 " / > < / a : c u b i c B e z T o > < a : c u b i c B e z T o > < a : p t   x = " 1 3 2 6 0 4 "   y = " 5 5 1 2 1 4 " / > < a : p t   x = " 1 0 7 8 5 4 "   y = " 5 4 0 5 0 9 " / > < a : p t   x = " 8 9 7 2 0 "   y = " 5 2 2 9 2 8 " / > < / a : c u b i c B e z T o > < a : l n T o > < a : p t   x = " 8 9 7 2 0 "   y = " 5 2 2 9 2 8 " / > < / a : l n T o > < a : c u b i c B e z T o > < a : p t   x = " 7 2 1 3 9 "   y = " 5 0 4 7 9 5 " / > < a : p t   x = " 6 1 4 3 4 "   y = " 4 8 0 0 4 5 " / > < a : p t   x = " 6 1 4 3 4 "   y = " 4 5 2 7 9 5 " / > < / a : c u b i c B e z T o > < a : c u b i c B e z T o > < a : p t   x = " 6 1 4 3 4 "   y = " 4 3 4 2 2 1 " / > < a : p t   x = " 6 6 4 0 7 "   y = " 4 1 6 8 1 0 " / > < a : p t   x = " 7 5 4 7 4 "   y = " 4 0 2 0 3 8 " / > < / a : c u b i c B e z T o > < a : c u b i c B e z T o > < a : p t   x = " 5 8 6 1 8 "   y = " 3 9 7 8 8 2 " / > < a : p t   x = " 4 2 7 5 1 "   y = " 3 8 9 0 7 8 " / > < a : p t   x = " 2 9 5 9 1 "   y = " 3 7 5 9 1 8 " / > < / a : c u b i c B e z T o > < a : c u b i c B e z T o > < a : p t   x = " 1 0 3 2 2 "   y = " 3 5 6 6 4 9 " / > < a : p t   x = " 3 9 1 "   y = " 3 3 1 5 7 8 " / > < a : p t   x = " 0 "   y = " 3 0 6 3 2 4 " / > < / a : c u b i c B e z T o > < a : l n T o > < a : p t   x = " 0 "   y = " 3 0 6 3 2 4 " / > < / a : l n T o > < a : c u b i c B e z T o > < a : p t   x = " 3 9 1 "   y = " 2 8 1 0 7 0 " / > < a : p t   x = " 1 0 3 2 2 "   y = " 2 5 5 9 9 9 " / > < a : p t   x = " 2 9 5 9 1 "   y = " 2 3 6 7 3 1 " / > < / a : c u b i c B e z T o > < a : c u b i c B e z T o > < a : p t   x = " 4 2 7 5 8 "   y = " 2 2 3 5 6 4 " / > < a : p t   x = " 5 8 6 3 4 "   y = " 2 1 4 7 5 7 " / > < a : p t   x = " 7 5 5 1 4 "   y = " 2 1 0 6 8 4 " / > < / a : c u b i c B e z T o > < a : c u b i c B e z T o > < a : p t   x = " 6 6 4 2 3 "   y = " 1 9 5 8 9 5 " / > < a : p t   x = " 6 1 4 3 4 "   y = " 1 7 8 4 5 7 " / > < a : p t   x = " 6 1 4 3 4 "   y = " 1 5 9 8 5 5 " / > < / a : c u b i c B e z T o > < a : c u b i c B e z T o > < a : p t   x = " 6 1 4 3 4 "   y = " 1 3 2 6 0 4 " / > < a : p t   x = " 7 2 1 3 9 "   y = " 1 0 7 8 5 4 " / > < a : p t   x = " 8 9 7 2 0 "   y = " 8 9 7 2 1 " / > < / a : c u b i c B e z T o > < a : l n T o > < a : p t   x = " 8 9 7 2 0 "   y = " 8 9 7 2 1 " / > < / a : l n T o > < a : c u b i c B e z T o > < a : p t   x = " 1 0 7 8 5 4 "   y = " 7 2 1 4 0 " / > < a : p t   x = " 1 3 2 6 0 4 "   y = " 6 1 4 3 5 " / > < a : p t   x = " 1 5 9 8 5 4 "   y = " 6 1 4 3 5 " / > < / a : c u b i c B e z T o > < a : c u b i c B e z T o > < a : p t   x = " 1 7 8 4 5 7 "   y = " 6 1 4 3 5 " / > < a : p t   x = " 1 9 5 8 9 5 "   y = " 6 6 4 2 4 " / > < a : p t   x = " 2 1 0 6 8 4 "   y = " 7 5 5 1 5 " / > < / a : c u b i c B e z T o > < a : c u b i c B e z T o > < a : p t   x = " 2 1 4 7 5 7 "   y = " 5 8 6 3 5 " / > < a : p t   x = " 2 2 3 5 6 3 "   y = " 4 2 7 5 8 " / > < a : p t   x = " 2 3 6 7 3 1 "   y = " 2 9 5 9 1 " / > < / a : c u b i c B e z T o > < a : c u b i c B e z T o > < a : p t   x = " 2 5 6 0 0 0 "   y = " 1 0 3 2 2 " / > < a : p t   x = " 2 8 1 0 7 0 "   y = " 3 9 1 " / > < a : p t   x = " 3 0 6 3 2 4 "   y = " 0 " / > < / a : c u b i c B e z T o > < a : l n T o > < a : p t   x = " 3 0 6 3 2 4 "   y = " 0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1 6 "   n a m e = " T e a r d r o p   3 " > < a : e x t L s t > < a : e x t   u r i = " { 9 A D 7 7 A 7 0 - 0 5 F E - 4 4 D 9 - A 1 2 E - 8 C B 8 9 B 3 2 9 7 0 6 } " > < a 1 6 : c r e a t i o n I d   x m l n s : a 1 6 = " h t t p : / / s c h e m a s . m i c r o s o f t . c o m / o f f i c e / d r a w i n g / 2 0 1 0 / m a i n "   i d = " { F 0 5 2 B 3 6 5 - 9 4 E 9 - 4 9 9 C - B F 5 6 - 0 3 8 5 F B 9 5 5 0 6 4 } " / > < / a : e x t > < / a : e x t L s t > < / p : c N v P r > < p : c N v S p P r / > < p : n v P r / > < / p : n v S p P r > < p : s p P r > < a : x f r m   f l i p H = " t r u e "   f l i p V = " t r u e "   r o t = " 5 4 0 0 0 0 0 " > < a : o f f   x = " 2 8 0 3 8 5 3 "   y = " - 1 6 3 0 7 7 " / > < a : e x t   c x = " 3 0 6 9 8 5 "   c y = " 6 1 2 6 4 8 " / > < / a : x f r m > < a : c u s t G e o m > < a : a v L s t / > < a : g d L s t / > < a : a h L s t / > < a : c x n L s t / > < a : r e c t   b = " b "   l = " 0 "   r = " r "   t = " 0 " / > < a : p a t h L s t > < a : p a t h   h = " 6 1 2 6 4 8 "   w = " 3 0 6 9 8 6 " > < a : m o v e T o > < a : p t   x = " 2 1 5 3 8 0 "   y = " 3 3 1 0 1 1 " / > < / a : m o v e T o > < a : c u b i c B e z T o > < a : p t   x = " 2 1 0 7 6 6 "   y = " 3 1 4 7 7 4 " / > < a : p t   x = " 2 1 0 6 8 6 "   y = " 2 9 7 5 6 1 " / > < a : p t   x = " 2 1 5 1 6 7 "   y = " 2 8 1 3 1 2 " / > < / a : c u b i c B e z T o > < a : c u b i c B e z T o > < a : p t   x = " 2 0 5 2 0 9 "   y = " 2 6 4 9 5 9 " / > < a : p t   x = " 1 8 9 2 3 1 "   y = " 2 6 1 1 6 9 " / > < a : p t   x = " 1 6 3 2 4 7 "   y = " 2 6 1 6 6 8 " / > < / a : c u b i c B e z T o > < a : c u b i c B e z T o > < a : p t   x = " 1 3 0 2 4 0 "   y = " 2 6 1 6 6 8 " / > < a : p t   x = " 1 0 0 9 0 1 "   y = " 2 4 5 9 6 1 " / > < a : p t   x = " 8 2 6 1 2 "   y = " 2 2 1 3 7 3 " / > < / a : c u b i c B e z T o > < a : c u b i c B e z T o > < a : p t   x = " 6 6 1 0 4 "   y = " 2 2 4 3 8 3 " / > < a : p t   x = " 5 0 4 8 3 "   y = " 2 3 2 5 3 9 " / > < a : p t   x = " 3 7 7 2 2 "   y = " 2 4 5 3 0 0 " / > < / a : c u b i c B e z T o > < a : c u b i c B e z T o > < a : p t   x = " 2 0 8 1 5 "   y = " 2 6 2 2 0 8 " / > < a : p t   x = " 1 1 9 9 0 "   y = " 2 8 4 1 3 7 " / > < a : p t   x = " 1 1 5 0 1 "   y = " 3 0 6 2 9 2 " / > < / a : c u b i c B e z T o > < a : l n T o > < a : p t   x = " 9 6 6 6 7 "   y = " 3 0 6 2 9 2 " / > < / a : l n T o > < a : l n T o > < a : p t   x = " 9 6 6 6 7 "   y = " 3 0 6 3 5 6 " / > < / a : l n T o > < a : l n T o > < a : p t   x = " 1 1 5 0 1 "   y = " 3 0 6 3 5 6 " / > < / a : l n T o > < a : c u b i c B e z T o > < a : p t   x = " 1 1 9 8 9 "   y = " 3 2 8 5 1 2 " / > < a : p t   x = " 2 0 8 1 5 "   y = " 3 5 0 4 4 1 " / > < a : p t   x = " 3 7 7 2 2 "   y = " 3 6 7 3 4 8 " / > < / a : c u b i c B e z T o > < a : c u b i c B e z T o > < a : p t   x = " 5 0 4 7 7 "   y = " 3 8 0 1 0 4 " / > < a : p t   x = " 6 6 0 9 1 "   y = " 3 8 8 2 5 9 " / > < a : p t   x = " 8 2 5 9 1 "   y = " 3 9 1 3 0 1 " / > < / a : c u b i c B e z T o > < a : c u b i c B e z T o > < a : p t   x = " 1 0 0 8 8 0 "   y = " 3 6 6 7 0 0 " / > < a : p t   x = " 1 3 0 2 2 8 "   y = " 3 5 0 9 8 1 " / > < a : p t   x = " 1 6 3 2 4 7 "   y = " 3 5 0 9 8 1 " / > < / a : c u b i c B e z T o > < a : c u b i c B e z T o > < a : p t   x = " 1 8 6 1 3 7 "   y = " 3 5 1 4 2 1 " / > < a : p t   x = " 2 0 1 2 6 2 "   y = " 3 4 8 5 3 2 " / > < a : p t   x = " 2 1 1 3 5 4 "   y = " 3 3 6 6 6 4 " / > < / a : c u b i c B e z T o > < a : c u b i c B e z T o > < a : p t   x = " 2 1 2 7 9 6 "   y = " 3 3 4 9 6 8 " / > < a : p t   x = " 2 1 4 1 3 5 "   y = " 3 3 3 0 9 0 " / > < a : p t   x = " 2 1 5 3 8 0 "   y = " 3 3 1 0 1 1 " / > < / a : c u b i c B e z T o > < a : c l o s e / > < a : m o v e T o > < a : p t   x = " 2 3 9 3 8 5 "   y = " 2 3 9 4 3 1 " / > < / a : m o v e T o > < a : l n T o > < a : p t   x = " 9 7 8 3 0 "   y = " 9 7 8 7 6 " / > < / a : l n T o > < a : c u b i c B e z T o > < a : p t   x = " 8 2 5 0 9 "   y = " 1 1 3 8 8 8 " / > < a : p t   x = " 7 3 2 4 3 "   y = " 1 3 5 6 3 4 " / > < a : p t   x = " 7 3 2 4 3 "   y = " 1 5 9 5 4 5 " / > < / a : c u b i c B e z T o > < a : c u b i c B e z T o > < a : p t   x = " 7 3 2 4 3 "   y = " 2 0 9 5 6 3 " / > < a : p t   x = " 1 1 3 7 9 1 "   y = " 2 5 0 1 1 2 " / > < a : p t   x = " 1 6 3 8 1 0 "   y = " 2 5 0 1 1 2 " / > < / a : c u b i c B e z T o > < a : c u b i c B e z T o > < a : p t   x = " 1 8 2 8 8 8 "   y = " 2 4 9 7 4 6 " / > < a : p t   x = " 2 0 7 0 3 5 "   y = " 2 5 4 9 8 0 " / > < a : p t   x = " 2 1 9 8 9 2 "   y = " 2 6 8 1 4 1 " / > < / a : c u b i c B e z T o > < a : c u b i c B e z T o > < a : p t   x = " 2 2 4 3 1 9 "   y = " 2 5 7 6 8 7 " / > < a : p t   x = " 2 3 0 8 7 0 "   y = " 2 4 7 9 4 8 " / > < a : p t   x = " 2 3 9 3 8 5 "   y = " 2 3 9 4 3 1 " / > < / a : c u b i c B e z T o > < a : c l o s e / > < a : m o v e T o > < a : p t   x = " 2 3 9 3 8 6 "   y = " 3 7 3 2 1 8 " / > < / a : m o v e T o > < a : c u b i c B e z T o > < a : p t   x = " 2 3 0 8 6 6 "   y = " 3 6 4 6 9 7 " / > < a : p t   x = " 2 2 4 3 1 3 "   y = " 3 5 4 9 5 4 " / > < a : p t   x = " 2 1 9 9 4 4 "   y = " 3 4 4 4 5 7 " / > < / a : c u b i c B e z T o > < a : c u b i c B e z T o > < a : p t   x = " 2 0 7 0 9 9 "   y = " 3 5 7 6 5 5 " / > < a : p t   x = " 1 8 2 9 1 4 "   y = " 3 6 2 9 0 4 " / > < a : p t   x = " 1 6 3 8 1 0 "   y = " 3 6 2 5 3 8 " / > < / a : c u b i c B e z T o > < a : c u b i c B e z T o > < a : p t   x = " 1 1 3 7 9 1 "   y = " 3 6 2 5 3 7 " / > < a : p t   x = " 7 3 2 4 3 "   y = " 4 0 3 0 8 6 " / > < a : p t   x = " 7 3 2 4 3 "   y = " 4 5 3 1 0 5 " / > < / a : c u b i c B e z T o > < a : c u b i c B e z T o > < a : p t   x = " 7 3 2 4 3 "   y = " 4 7 7 0 1 5 " / > < a : p t   x = " 8 2 5 0 9 "   y = " 4 9 8 7 6 1 " / > < a : p t   x = " 9 7 8 3 0 "   y = " 5 1 4 7 7 3 " / > < / a : c u b i c B e z T o > < a : c l o s e / > < a : m o v e T o > < a : p t   x = " 2 6 8 1 4 0 "   y = " 2 1 9 8 9 3 " / > < / a : m o v e T o > < a : c u b i c B e z T o > < a : p t   x = " 2 5 4 9 8 0 "   y = " 2 0 7 0 3 5 " / > < a : p t   x = " 2 4 9 7 4 5 "   y = " 1 8 2 8 8 9 " / > < a : p t   x = " 2 5 0 1 1 1 "   y = " 1 6 3 8 1 1 " / > < / a : c u b i c B e z T o > < a : c u b i c B e z T o > < a : p t   x = " 2 5 0 1 1 1 "   y = " 1 1 3 7 9 2 " / > < a : p t   x = " 2 0 9 5 6 3 "   y = " 7 3 2 4 4 " / > < a : p t   x = " 1 5 9 5 4 4 "   y = " 7 3 2 4 4 " / > < / a : c u b i c B e z T o > < a : c u b i c B e z T o > < a : p t   x = " 1 3 5 6 3 4 "   y = " 7 3 2 4 4 " / > < a : p t   x = " 1 1 3 8 8 7 "   y = " 8 2 5 1 0 " / > < a : p t   x = " 9 7 8 7 5 "   y = " 9 7 8 3 1 " / > < / a : c u b i c B e z T o > < a : l n T o > < a : p t   x = " 2 3 9 4 3 0 "   y = " 2 3 9 3 8 6 " / > < / a : l n T o > < a : c u b i c B e z T o > < a : p t   x = " 2 4 7 9 4 8 "   y = " 2 3 0 8 7 1 " / > < a : p t   x = " 2 5 7 6 8 6 "   y = " 2 2 4 3 2 0 " / > < a : p t   x = " 2 6 8 1 4 0 "   y = " 2 1 9 8 9 3 " / > < / a : c u b i c B e z T o > < a : c l o s e / > < a : m o v e T o > < a : p t   x = " 2 6 8 1 9 1 "   y = " 3 9 2 7 0 5 " / > < / a : m o v e T o > < a : c u b i c B e z T o > < a : p t   x = " 2 5 7 6 9 5 "   y = " 3 8 8 3 3 5 " / > < a : p t   x = " 2 4 7 9 5 2 "   y = " 3 8 1 7 8 2 " / > < a : p t   x = " 2 3 9 4 3 1 "   y = " 3 7 3 2 6 3 " / > < / a : c u b i c B e z T o > < a : l n T o > < a : p t   x = " 9 7 8 7 5 "   y = " 5 1 4 8 1 9 " / > < / a : l n T o > < a : c u b i c B e z T o > < a : p t   x = " 1 1 3 8 8 7 "   y = " 5 3 0 1 3 9 " / > < a : p t   x = " 1 3 5 6 3 4 "   y = " 5 3 9 4 0 5 " / > < a : p t   x = " 1 5 9 5 4 4 "   y = " 5 3 9 4 0 5 " / > < / a : c u b i c B e z T o > < a : c u b i c B e z T o > < a : p t   x = " 1 8 4 5 5 3 "   y = " 5 3 9 4 0 5 " / > < a : p t   x = " 2 0 7 1 9 5 "   y = " 5 2 9 2 6 8 " / > < a : p t   x = " 2 2 3 5 8 4 "   y = " 5 1 2 8 7 9 " / > < / a : c u b i c B e z T o > < a : c u b i c B e z T o > < a : p t   x = " 2 3 9 9 7 4 "   y = " 4 9 6 4 8 9 " / > < a : p t   x = " 2 5 0 1 1 1 "   y = " 4 7 3 8 4 8 " / > < a : p t   x = " 2 5 0 1 1 1 "   y = " 4 4 8 8 3 8 " / > < / a : c u b i c B e z T o > < a : c u b i c B e z T o > < a : p t   x = " 2 4 9 7 4 5 "   y = " 4 2 9 7 3 5 " / > < a : p t   x = " 2 5 4 9 9 4 "   y = " 4 0 5 5 5 0 " / > < a : p t   x = " 2 6 8 1 9 1 "   y = " 3 9 2 7 0 5 " / > < / a : c u b i c B e z T o > < a : c l o s e / > < a : m o v e T o > < a : p t   x = " 3 0 6 9 8 6 "   y = " 1 3 8 " / > < / a : m o v e T o > < a : l n T o > < a : p t   x = " 3 0 6 9 8 6 "   y = " 1 1 6 3 6 " / > < / a : l n T o > < a : c u b i c B e z T o > < a : p t   x = " 3 0 6 7 7 8 "   y = " 1 1 5 1 1 " / > < a : p t   x = " 3 0 6 5 6 7 "   y = " 1 1 5 0 6 " / > < a : p t   x = " 3 0 6 3 5 6 "   y = " 1 1 5 0 1 " / > < / a : c u b i c B e z T o > < a : l n T o > < a : p t   x = " 3 0 6 3 5 6 "   y = " 9 6 6 6 7 " / > < / a : l n T o > < a : l n T o > < a : p t   x = " 3 0 6 2 9 2 "   y = " 9 6 6 6 7 " / > < / a : l n T o > < a : l n T o > < a : p t   x = " 3 0 6 2 9 2 "   y = " 1 1 5 0 1 " / > < / a : l n T o > < a : c u b i c B e z T o > < a : p t   x = " 2 8 4 1 3 7 "   y = " 1 1 9 9 0 " / > < a : p t   x = " 2 6 2 2 0 7 "   y = " 2 0 8 1 5 " / > < a : p t   x = " 2 4 5 3 0 0 "   y = " 3 7 7 2 2 " / > < / a : c u b i c B e z T o > < a : c u b i c B e z T o > < a : p t   x = " 2 3 2 5 3 9 "   y = " 5 0 4 8 3 " / > < a : p t   x = " 2 2 4 3 8 2 "   y = " 6 6 1 0 5 " / > < a : p t   x = " 2 2 1 3 7 3 "   y = " 8 2 6 1 4 " / > < / a : c u b i c B e z T o > < a : c u b i c B e z T o > < a : p t   x = " 2 4 5 9 6 0 "   y = " 1 0 0 9 0 2 " / > < a : p t   x = " 2 6 1 6 6 7 "   y = " 1 3 0 2 4 1 " / > < a : p t   x = " 2 6 1 6 6 7 "   y = " 1 6 3 2 4 8 " / > < / a : c u b i c B e z T o > < a : c u b i c B e z T o > < a : p t   x = " 2 6 1 1 6 8 "   y = " 1 8 9 2 3 2 " / > < a : p t   x = " 2 6 4 9 5 9 "   y = " 2 0 5 2 1 0 " / > < a : p t   x = " 2 8 1 3 1 1 "   y = " 2 1 5 1 6 7 " / > < / a : c u b i c B e z T o > < a : l n T o > < a : p t   x = " 3 0 6 9 8 6 "   y = " 2 1 5 2 7 7 " / > < / a : l n T o > < a : l n T o > < a : p t   x = " 3 0 6 9 8 6 "   y = " 2 2 1 9 2 9 " / > < / a : l n T o > < a : c u b i c B e z T o > < a : p t   x = " 2 8 5 1 4 5 "   y = " 2 2 1 6 3 2 " / > < a : p t   x = " 2 6 3 2 5 0 "   y = " 2 2 9 8 7 7 " / > < a : p t   x = " 2 4 6 5 8 0 "   y = " 2 4 6 5 3 6 " / > < / a : c u b i c B e z T o > < a : l n T o > < a : p t   x = " 2 5 4 8 0 8 "   y = " 2 5 4 7 6 3 " / > < / a : l n T o > < a : c u b i c B e z T o > < a : p t   x = " 2 5 4 8 0 1 "   y = " 2 5 4 7 7 2 " / > < a : p t   x = " 2 5 4 7 9 3 "   y = " 2 5 4 7 7 9 " / > < a : p t   x = " 2 5 4 7 8 6 "   y = " 2 5 4 7 8 6 " / > < / a : c u b i c B e z T o > < a : c u b i c B e z T o > < a : p t   x = " 2 5 4 7 7 8 "   y = " 2 5 4 7 9 4 " / > < a : p t   x = " 2 5 4 7 7 1 "   y = " 2 5 4 8 0 1 " / > < a : p t   x = " 2 5 4 7 6 3 "   y = " 2 5 4 8 0 8 " / > < / a : c u b i c B e z T o > < a : l n T o > < a : p t   x = " 2 4 6 5 3 5 "   y = " 2 4 6 5 8 1 " / > < / a : l n T o > < a : c u b i c B e z T o > < a : p t   x = " 2 1 3 5 5 4 "   y = " 2 7 9 5 8 2 " / > < a : p t   x = " 2 1 3 5 5 4 "   y = " 3 3 3 0 6 7 " / > < a : p t   x = " 2 4 6 5 3 5 "   y = " 3 6 6 0 6 8 " / > < / a : c u b i c B e z T o > < a : l n T o > < a : p t   x = " 2 5 4 7 6 3 "   y = " 3 5 7 8 4 1 " / > < / a : l n T o > < a : c u b i c B e z T o > < a : p t   x = " 2 5 4 7 7 1 "   y = " 3 5 7 8 4 8 " / > < a : p t   x = " 2 5 4 7 7 8 "   y = " 3 5 7 8 5 5 " / > < a : p t   x = " 2 5 4 7 8 6 "   y = " 3 5 7 8 6 3 " / > < / a : c u b i c B e z T o > < a : l n T o > < a : p t   x = " 2 5 4 8 0 8 "   y = " 3 5 7 8 8 6 " / > < / a : l n T o > < a : l n T o > < a : p t   x = " 2 4 6 5 8 0 "   y = " 3 6 6 1 1 3 " / > < / a : l n T o > < a : c u b i c B e z T o > < a : p t   x = " 2 6 3 2 5 0 "   y = " 3 8 2 7 7 3 " / > < a : p t   x = " 2 8 5 1 4 5 "   y = " 3 9 1 0 1 7 " / > < a : p t   x = " 3 0 6 9 8 6 "   y = " 3 9 0 7 2 1 " / > < / a : c u b i c B e z T o > < a : l n T o > < a : p t   x = " 3 0 6 9 8 6 "   y = " 3 9 7 3 7 8 " / > < / a : l n T o > < a : c u b i c B e z T o > < a : p t   x = " 2 9 8 4 5 7 "   y = " 4 0 0 7 9 6 " / > < a : p t   x = " 2 8 9 9 2 0 "   y = " 3 9 9 6 2 3 " / > < a : p t   x = " 2 8 1 6 3 7 "   y = " 3 9 7 2 6 9 " / > < / a : c u b i c B e z T o > < a : c u b i c B e z T o > < a : p t   x = " 2 6 5 0 1 0 "   y = " 4 0 7 2 2 4 " / > < a : p t   x = " 2 6 1 1 6 5 "   y = " 4 2 3 2 4 2 " / > < a : p t   x = " 2 6 1 6 6 7 "   y = " 4 4 9 4 0 1 " / > < / a : c u b i c B e z T o > < a : c u b i c B e z T o > < a : p t   x = " 2 6 1 6 6 7 "   y = " 4 7 7 5 1 6 " / > < a : p t   x = " 2 5 0 2 7 1 "   y = " 5 0 2 9 6 9 " / > < a : p t   x = " 2 3 1 8 4 7 "   y = " 5 2 1 3 9 4 " / > < / a : c u b i c B e z T o > < a : l n T o > < a : p t   x = " 2 2 1 3 4 7 "   y = " 5 3 0 0 5 7 " / > < / a : l n T o > < a : c u b i c B e z T o > < a : p t   x = " 2 2 4 3 8 9 "   y = " 5 4 6 5 5 7 " / > < a : p t   x = " 2 3 2 5 4 5 "   y = " 5 6 2 1 7 1 " / > < a : p t   x = " 2 4 5 3 0 0 "   y = " 5 7 4 9 2 6 " / > < / a : c u b i c B e z T o > < a : c u b i c B e z T o > < a : p t   x = " 2 6 2 2 0 7 "   y = " 5 9 1 8 3 3 " / > < a : p t   x = " 2 8 4 1 3 6 "   y = " 6 0 0 6 5 9 " / > < a : p t   x = " 3 0 6 2 9 2 "   y = " 6 0 1 1 4 7 " / > < / a : c u b i c B e z T o > < a : l n T o > < a : p t   x = " 3 0 6 2 9 2 "   y = " 5 1 5 9 8 1 " / > < / a : l n T o > < a : l n T o > < a : p t   x = " 3 0 6 3 5 6 "   y = " 5 1 5 9 8 1 " / > < / a : l n T o > < a : l n T o > < a : p t   x = " 3 0 6 3 5 6 "   y = " 6 0 1 1 4 7 " / > < / a : l n T o > < a : l n T o > < a : p t   x = " 3 0 6 9 8 6 "   y = " 6 0 1 0 1 2 " / > < / a : l n T o > < a : l n T o > < a : p t   x = " 3 0 6 9 8 6 "   y = " 6 1 2 5 1 0 " / > < / a : l n T o > < a : c u b i c B e z T o > < a : p t   x = " 3 0 6 7 6 7 "   y = " 6 1 2 6 4 0 " / > < a : p t   x = " 3 0 6 5 4 6 "   y = " 6 1 2 6 4 4 " / > < a : p t   x = " 3 0 6 3 2 4 "   y = " 6 1 2 6 4 8 " / > < / a : c u b i c B e z T o > < a : l n T o > < a : p t   x = " 3 0 6 3 2 4 "   y = " 6 1 2 6 4 8 " / > < / a : l n T o > < a : c u b i c B e z T o > < a : p t   x = " 2 8 1 0 7 0 "   y = " 6 1 2 2 5 7 " / > < a : p t   x = " 2 5 5 9 9 9 "   y = " 6 0 2 3 2 6 " / > < a : p t   x = " 2 3 6 7 3 1 "   y = " 5 8 3 0 5 7 " / > < / a : c u b i c B e z T o > < a : c u b i c B e z T o > < a : p t   x = " 2 2 3 5 7 0 "   y = " 5 6 9 8 9 7 " / > < a : p t   x = " 2 1 4 7 6 6 "   y = " 5 5 4 0 3 0 " / > < a : p t   x = " 2 1 0 6 1 0 "   y = " 5 3 7 1 7 5 " / > < / a : c u b i c B e z T o > < a : c u b i c B e z T o > < a : p t   x = " 1 9 5 8 3 9 "   y = " 5 4 6 2 4 1 " / > < a : p t   x = " 1 7 8 4 2 7 "   y = " 5 5 1 2 1 4 " / > < a : p t   x = " 1 5 9 8 5 4 "   y = " 5 5 1 2 1 4 " / > < / a : c u b i c B e z T o > < a : c u b i c B e z T o > < a : p t   x = " 1 3 2 6 0 4 "   y = " 5 5 1 2 1 4 " / > < a : p t   x = " 1 0 7 8 5 4 "   y = " 5 4 0 5 0 9 " / > < a : p t   x = " 8 9 7 2 0 "   y = " 5 2 2 9 2 8 " / > < / a : c u b i c B e z T o > < a : l n T o > < a : p t   x = " 8 9 7 2 0 "   y = " 5 2 2 9 2 8 " / > < / a : l n T o > < a : c u b i c B e z T o > < a : p t   x = " 7 2 1 3 9 "   y = " 5 0 4 7 9 5 " / > < a : p t   x = " 6 1 4 3 4 "   y = " 4 8 0 0 4 5 " / > < a : p t   x = " 6 1 4 3 4 "   y = " 4 5 2 7 9 5 " / > < / a : c u b i c B e z T o > < a : c u b i c B e z T o > < a : p t   x = " 6 1 4 3 4 "   y = " 4 3 4 2 2 1 " / > < a : p t   x = " 6 6 4 0 7 "   y = " 4 1 6 8 1 0 " / > < a : p t   x = " 7 5 4 7 4 "   y = " 4 0 2 0 3 8 " / > < / a : c u b i c B e z T o > < a : c u b i c B e z T o > < a : p t   x = " 5 8 6 1 8 "   y = " 3 9 7 8 8 2 " / > < a : p t   x = " 4 2 7 5 1 "   y = " 3 8 9 0 7 8 " / > < a : p t   x = " 2 9 5 9 1 "   y = " 3 7 5 9 1 8 " / > < / a : c u b i c B e z T o > < a : c u b i c B e z T o > < a : p t   x = " 1 0 3 2 2 "   y = " 3 5 6 6 4 9 " / > < a : p t   x = " 3 9 1 "   y = " 3 3 1 5 7 8 " / > < a : p t   x = " 0 "   y = " 3 0 6 3 2 4 " / > < / a : c u b i c B e z T o > < a : l n T o > < a : p t   x = " 0 "   y = " 3 0 6 3 2 4 " / > < / a : l n T o > < a : c u b i c B e z T o > < a : p t   x = " 3 9 1 "   y = " 2 8 1 0 7 0 " / > < a : p t   x = " 1 0 3 2 2 "   y = " 2 5 6 0 0 0 " / > < a : p t   x = " 2 9 5 9 1 "   y = " 2 3 6 7 3 1 " / > < / a : c u b i c B e z T o > < a : c u b i c B e z T o > < a : p t   x = " 4 2 7 5 8 "   y = " 2 2 3 5 6 4 " / > < a : p t   x = " 5 8 6 3 4 "   y = " 2 1 4 7 5 7 " / > < a : p t   x = " 7 5 5 1 4 "   y = " 2 1 0 6 8 4 " / > < / a : c u b i c B e z T o > < a : c u b i c B e z T o > < a : p t   x = " 6 6 4 2 3 "   y = " 1 9 5 8 9 5 " / > < a : p t   x = " 6 1 4 3 4 "   y = " 1 7 8 4 5 8 " / > < a : p t   x = " 6 1 4 3 4 "   y = " 1 5 9 8 5 5 " / > < / a : c u b i c B e z T o > < a : c u b i c B e z T o > < a : p t   x = " 6 1 4 3 4 "   y = " 1 3 2 6 0 4 " / > < a : p t   x = " 7 2 1 3 9 "   y = " 1 0 7 8 5 4 " / > < a : p t   x = " 8 9 7 2 0 "   y = " 8 9 7 2 1 " / > < / a : c u b i c B e z T o > < a : l n T o > < a : p t   x = " 8 9 7 2 0 "   y = " 8 9 7 2 1 " / > < / a : l n T o > < a : c u b i c B e z T o > < a : p t   x = " 1 0 7 8 5 4 "   y = " 7 2 1 4 0 " / > < a : p t   x = " 1 3 2 6 0 4 "   y = " 6 1 4 3 5 " / > < a : p t   x = " 1 5 9 8 5 4 "   y = " 6 1 4 3 5 " / > < / a : c u b i c B e z T o > < a : c u b i c B e z T o > < a : p t   x = " 1 7 8 4 5 7 "   y = " 6 1 4 3 5 " / > < a : p t   x = " 1 9 5 8 9 5 "   y = " 6 6 4 2 4 " / > < a : p t   x = " 2 1 0 6 8 4 "   y = " 7 5 5 1 5 " / > < / a : c u b i c B e z T o > < a : c u b i c B e z T o > < a : p t   x = " 2 1 4 7 5 7 "   y = " 5 8 6 3 5 " / > < a : p t   x = " 2 2 3 5 6 3 "   y = " 4 2 7 5 8 " / > < a : p t   x = " 2 3 6 7 3 1 "   y = " 2 9 5 9 1 " / > < / a : c u b i c B e z T o > < a : c u b i c B e z T o > < a : p t   x = " 2 5 6 0 0 0 "   y = " 1 0 3 2 2 " / > < a : p t   x = " 2 8 1 0 7 0 "   y = " 3 9 1 " / > < a : p t   x = " 3 0 6 3 2 4 "   y = " 0 " / > < / a : c u b i c B e z T o > < a : l n T o > < a : p t   x = " 3 0 6 3 2 4 "   y = " 0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1 7 "   n a m e = " T e a r d r o p   3 " > < a : e x t L s t > < a : e x t   u r i = " { 0 4 5 9 7 7 B 8 - B 3 0 D - 4 B 1 E - 8 2 6 1 - A 7 8 3 B 3 D A 2 1 4 E } " > < a 1 6 : c r e a t i o n I d   x m l n s : a 1 6 = " h t t p : / / s c h e m a s . m i c r o s o f t . c o m / o f f i c e / d r a w i n g / 2 0 1 0 / m a i n "   i d = " { 6 B 3 4 7 A 0 2 - B 4 5 F - 4 3 5 B - 8 F 4 4 - 8 4 3 3 3 D 1 3 3 1 A F } " / > < / a : e x t > < / a : e x t L s t > < / p : c N v P r > < p : c N v S p P r / > < p : n v P r / > < / p : n v S p P r > < p : s p P r > < a : x f r m   f l i p H = " t r u e "   f l i p V = " t r u e "   r o t = " 5 4 0 0 0 0 0 " > < a : o f f   x = " 3 6 4 6 3 9 3 "   y = " - 1 6 3 0 7 7 " / > < a : e x t   c x = " 3 0 6 9 8 5 "   c y = " 6 1 2 6 4 8 " / > < / a : x f r m > < a : c u s t G e o m > < a : a v L s t / > < a : g d L s t / > < a : a h L s t / > < a : c x n L s t / > < a : r e c t   b = " b "   l = " 0 "   r = " r "   t = " 0 " / > < a : p a t h L s t > < a : p a t h   h = " 6 1 2 6 4 8 "   w = " 3 0 6 9 8 6 " > < a : m o v e T o > < a : p t   x = " 2 1 5 3 8 0 "   y = " 3 3 1 0 1 1 " / > < / a : m o v e T o > < a : c u b i c B e z T o > < a : p t   x = " 2 1 0 7 6 6 "   y = " 3 1 4 7 7 4 " / > < a : p t   x = " 2 1 0 6 8 6 "   y = " 2 9 7 5 6 1 " / > < a : p t   x = " 2 1 5 1 6 7 "   y = " 2 8 1 3 1 2 " / > < / a : c u b i c B e z T o > < a : c u b i c B e z T o > < a : p t   x = " 2 0 5 2 0 9 "   y = " 2 6 4 9 5 9 " / > < a : p t   x = " 1 8 9 2 3 1 "   y = " 2 6 1 1 6 9 " / > < a : p t   x = " 1 6 3 2 4 7 "   y = " 2 6 1 6 6 8 " / > < / a : c u b i c B e z T o > < a : c u b i c B e z T o > < a : p t   x = " 1 3 0 2 4 0 "   y = " 2 6 1 6 6 8 " / > < a : p t   x = " 1 0 0 9 0 1 "   y = " 2 4 5 9 6 1 " / > < a : p t   x = " 8 2 6 1 2 "   y = " 2 2 1 3 7 3 " / > < / a : c u b i c B e z T o > < a : c u b i c B e z T o > < a : p t   x = " 6 6 1 0 4 "   y = " 2 2 4 3 8 3 " / > < a : p t   x = " 5 0 4 8 3 "   y = " 2 3 2 5 3 9 " / > < a : p t   x = " 3 7 7 2 2 "   y = " 2 4 5 3 0 0 " / > < / a : c u b i c B e z T o > < a : c u b i c B e z T o > < a : p t   x = " 2 0 8 1 5 "   y = " 2 6 2 2 0 8 " / > < a : p t   x = " 1 1 9 9 0 "   y = " 2 8 4 1 3 7 " / > < a : p t   x = " 1 1 5 0 1 "   y = " 3 0 6 2 9 2 " / > < / a : c u b i c B e z T o > < a : l n T o > < a : p t   x = " 9 6 6 6 7 "   y = " 3 0 6 2 9 2 " / > < / a : l n T o > < a : l n T o > < a : p t   x = " 9 6 6 6 7 "   y = " 3 0 6 3 5 6 " / > < / a : l n T o > < a : l n T o > < a : p t   x = " 1 1 5 0 1 "   y = " 3 0 6 3 5 6 " / > < / a : l n T o > < a : c u b i c B e z T o > < a : p t   x = " 1 1 9 8 9 "   y = " 3 2 8 5 1 2 " / > < a : p t   x = " 2 0 8 1 5 "   y = " 3 5 0 4 4 1 " / > < a : p t   x = " 3 7 7 2 2 "   y = " 3 6 7 3 4 8 " / > < / a : c u b i c B e z T o > < a : c u b i c B e z T o > < a : p t   x = " 5 0 4 7 7 "   y = " 3 8 0 1 0 4 " / > < a : p t   x = " 6 6 0 9 1 "   y = " 3 8 8 2 5 9 " / > < a : p t   x = " 8 2 5 9 1 "   y = " 3 9 1 3 0 1 " / > < / a : c u b i c B e z T o > < a : c u b i c B e z T o > < a : p t   x = " 1 0 0 8 8 0 "   y = " 3 6 6 7 0 0 " / > < a : p t   x = " 1 3 0 2 2 8 "   y = " 3 5 0 9 8 1 " / > < a : p t   x = " 1 6 3 2 4 7 "   y = " 3 5 0 9 8 1 " / > < / a : c u b i c B e z T o > < a : c u b i c B e z T o > < a : p t   x = " 1 8 6 1 3 7 "   y = " 3 5 1 4 2 1 " / > < a : p t   x = " 2 0 1 2 6 2 "   y = " 3 4 8 5 3 2 " / > < a : p t   x = " 2 1 1 3 5 4 "   y = " 3 3 6 6 6 4 " / > < / a : c u b i c B e z T o > < a : c u b i c B e z T o > < a : p t   x = " 2 1 2 7 9 6 "   y = " 3 3 4 9 6 8 " / > < a : p t   x = " 2 1 4 1 3 5 "   y = " 3 3 3 0 9 0 " / > < a : p t   x = " 2 1 5 3 8 0 "   y = " 3 3 1 0 1 1 " / > < / a : c u b i c B e z T o > < a : c l o s e / > < a : m o v e T o > < a : p t   x = " 2 3 9 3 8 5 "   y = " 2 3 9 4 3 1 " / > < / a : m o v e T o > < a : l n T o > < a : p t   x = " 9 7 8 3 0 "   y = " 9 7 8 7 6 " / > < / a : l n T o > < a : c u b i c B e z T o > < a : p t   x = " 8 2 5 0 9 "   y = " 1 1 3 8 8 8 " / > < a : p t   x = " 7 3 2 4 3 "   y = " 1 3 5 6 3 4 " / > < a : p t   x = " 7 3 2 4 3 "   y = " 1 5 9 5 4 5 " / > < / a : c u b i c B e z T o > < a : c u b i c B e z T o > < a : p t   x = " 7 3 2 4 3 "   y = " 2 0 9 5 6 3 " / > < a : p t   x = " 1 1 3 7 9 1 "   y = " 2 5 0 1 1 2 " / > < a : p t   x = " 1 6 3 8 1 0 "   y = " 2 5 0 1 1 2 " / > < / a : c u b i c B e z T o > < a : c u b i c B e z T o > < a : p t   x = " 1 8 2 8 8 8 "   y = " 2 4 9 7 4 6 " / > < a : p t   x = " 2 0 7 0 3 5 "   y = " 2 5 4 9 8 0 " / > < a : p t   x = " 2 1 9 8 9 2 "   y = " 2 6 8 1 4 1 " / > < / a : c u b i c B e z T o > < a : c u b i c B e z T o > < a : p t   x = " 2 2 4 3 1 9 "   y = " 2 5 7 6 8 7 " / > < a : p t   x = " 2 3 0 8 7 0 "   y = " 2 4 7 9 4 8 " / > < a : p t   x = " 2 3 9 3 8 5 "   y = " 2 3 9 4 3 1 " / > < / a : c u b i c B e z T o > < a : c l o s e / > < a : m o v e T o > < a : p t   x = " 2 3 9 3 8 6 "   y = " 3 7 3 2 1 8 " / > < / a : m o v e T o > < a : c u b i c B e z T o > < a : p t   x = " 2 3 0 8 6 6 "   y = " 3 6 4 6 9 7 " / > < a : p t   x = " 2 2 4 3 1 3 "   y = " 3 5 4 9 5 4 " / > < a : p t   x = " 2 1 9 9 4 4 "   y = " 3 4 4 4 5 7 " / > < / a : c u b i c B e z T o > < a : c u b i c B e z T o > < a : p t   x = " 2 0 7 0 9 9 "   y = " 3 5 7 6 5 5 " / > < a : p t   x = " 1 8 2 9 1 4 "   y = " 3 6 2 9 0 4 " / > < a : p t   x = " 1 6 3 8 1 0 "   y = " 3 6 2 5 3 8 " / > < / a : c u b i c B e z T o > < a : c u b i c B e z T o > < a : p t   x = " 1 1 3 7 9 1 "   y = " 3 6 2 5 3 7 " / > < a : p t   x = " 7 3 2 4 3 "   y = " 4 0 3 0 8 6 " / > < a : p t   x = " 7 3 2 4 3 "   y = " 4 5 3 1 0 5 " / > < / a : c u b i c B e z T o > < a : c u b i c B e z T o > < a : p t   x = " 7 3 2 4 3 "   y = " 4 7 7 0 1 5 " / > < a : p t   x = " 8 2 5 0 9 "   y = " 4 9 8 7 6 1 " / > < a : p t   x = " 9 7 8 3 0 "   y = " 5 1 4 7 7 3 " / > < / a : c u b i c B e z T o > < a : c l o s e / > < a : m o v e T o > < a : p t   x = " 2 6 8 1 4 0 "   y = " 2 1 9 8 9 3 " / > < / a : m o v e T o > < a : c u b i c B e z T o > < a : p t   x = " 2 5 4 9 8 0 "   y = " 2 0 7 0 3 5 " / > < a : p t   x = " 2 4 9 7 4 5 "   y = " 1 8 2 8 8 9 " / > < a : p t   x = " 2 5 0 1 1 1 "   y = " 1 6 3 8 1 1 " / > < / a : c u b i c B e z T o > < a : c u b i c B e z T o > < a : p t   x = " 2 5 0 1 1 1 "   y = " 1 1 3 7 9 2 " / > < a : p t   x = " 2 0 9 5 6 3 "   y = " 7 3 2 4 4 " / > < a : p t   x = " 1 5 9 5 4 4 "   y = " 7 3 2 4 4 " / > < / a : c u b i c B e z T o > < a : c u b i c B e z T o > < a : p t   x = " 1 3 5 6 3 4 "   y = " 7 3 2 4 4 " / > < a : p t   x = " 1 1 3 8 8 7 "   y = " 8 2 5 1 0 " / > < a : p t   x = " 9 7 8 7 5 "   y = " 9 7 8 3 1 " / > < / a : c u b i c B e z T o > < a : l n T o > < a : p t   x = " 2 3 9 4 3 0 "   y = " 2 3 9 3 8 6 " / > < / a : l n T o > < a : c u b i c B e z T o > < a : p t   x = " 2 4 7 9 4 8 "   y = " 2 3 0 8 7 1 " / > < a : p t   x = " 2 5 7 6 8 6 "   y = " 2 2 4 3 2 0 " / > < a : p t   x = " 2 6 8 1 4 0 "   y = " 2 1 9 8 9 3 " / > < / a : c u b i c B e z T o > < a : c l o s e / > < a : m o v e T o > < a : p t   x = " 2 6 8 1 9 1 "   y = " 3 9 2 7 0 5 " / > < / a : m o v e T o > < a : c u b i c B e z T o > < a : p t   x = " 2 5 7 6 9 5 "   y = " 3 8 8 3 3 5 " / > < a : p t   x = " 2 4 7 9 5 2 "   y = " 3 8 1 7 8 2 " / > < a : p t   x = " 2 3 9 4 3 1 "   y = " 3 7 3 2 6 3 " / > < / a : c u b i c B e z T o > < a : l n T o > < a : p t   x = " 9 7 8 7 5 "   y = " 5 1 4 8 1 9 " / > < / a : l n T o > < a : c u b i c B e z T o > < a : p t   x = " 1 1 3 8 8 7 "   y = " 5 3 0 1 3 9 " / > < a : p t   x = " 1 3 5 6 3 4 "   y = " 5 3 9 4 0 5 " / > < a : p t   x = " 1 5 9 5 4 4 "   y = " 5 3 9 4 0 5 " / > < / a : c u b i c B e z T o > < a : c u b i c B e z T o > < a : p t   x = " 1 8 4 5 5 3 "   y = " 5 3 9 4 0 5 " / > < a : p t   x = " 2 0 7 1 9 5 "   y = " 5 2 9 2 6 8 " / > < a : p t   x = " 2 2 3 5 8 4 "   y = " 5 1 2 8 7 9 " / > < / a : c u b i c B e z T o > < a : c u b i c B e z T o > < a : p t   x = " 2 3 9 9 7 4 "   y = " 4 9 6 4 8 9 " / > < a : p t   x = " 2 5 0 1 1 1 "   y = " 4 7 3 8 4 8 " / > < a : p t   x = " 2 5 0 1 1 1 "   y = " 4 4 8 8 3 8 " / > < / a : c u b i c B e z T o > < a : c u b i c B e z T o > < a : p t   x = " 2 4 9 7 4 5 "   y = " 4 2 9 7 3 5 " / > < a : p t   x = " 2 5 4 9 9 4 "   y = " 4 0 5 5 5 0 " / > < a : p t   x = " 2 6 8 1 9 1 "   y = " 3 9 2 7 0 5 " / > < / a : c u b i c B e z T o > < a : c l o s e / > < a : m o v e T o > < a : p t   x = " 3 0 6 9 8 6 "   y = " 1 3 8 " / > < / a : m o v e T o > < a : l n T o > < a : p t   x = " 3 0 6 9 8 6 "   y = " 1 1 6 3 6 " / > < / a : l n T o > < a : c u b i c B e z T o > < a : p t   x = " 3 0 6 7 7 8 "   y = " 1 1 5 1 1 " / > < a : p t   x = " 3 0 6 5 6 7 "   y = " 1 1 5 0 6 " / > < a : p t   x = " 3 0 6 3 5 6 "   y = " 1 1 5 0 1 " / > < / a : c u b i c B e z T o > < a : l n T o > < a : p t   x = " 3 0 6 3 5 6 "   y = " 9 6 6 6 7 " / > < / a : l n T o > < a : l n T o > < a : p t   x = " 3 0 6 2 9 2 "   y = " 9 6 6 6 7 " / > < / a : l n T o > < a : l n T o > < a : p t   x = " 3 0 6 2 9 2 "   y = " 1 1 5 0 1 " / > < / a : l n T o > < a : c u b i c B e z T o > < a : p t   x = " 2 8 4 1 3 7 "   y = " 1 1 9 9 0 " / > < a : p t   x = " 2 6 2 2 0 7 "   y = " 2 0 8 1 5 " / > < a : p t   x = " 2 4 5 3 0 0 "   y = " 3 7 7 2 2 " / > < / a : c u b i c B e z T o > < a : c u b i c B e z T o > < a : p t   x = " 2 3 2 5 3 9 "   y = " 5 0 4 8 3 " / > < a : p t   x = " 2 2 4 3 8 2 "   y = " 6 6 1 0 5 " / > < a : p t   x = " 2 2 1 3 7 3 "   y = " 8 2 6 1 4 " / > < / a : c u b i c B e z T o > < a : c u b i c B e z T o > < a : p t   x = " 2 4 5 9 6 0 "   y = " 1 0 0 9 0 2 " / > < a : p t   x = " 2 6 1 6 6 7 "   y = " 1 3 0 2 4 1 " / > < a : p t   x = " 2 6 1 6 6 7 "   y = " 1 6 3 2 4 8 " / > < / a : c u b i c B e z T o > < a : c u b i c B e z T o > < a : p t   x = " 2 6 1 1 6 8 "   y = " 1 8 9 2 3 2 " / > < a : p t   x = " 2 6 4 9 5 9 "   y = " 2 0 5 2 1 0 " / > < a : p t   x = " 2 8 1 3 1 1 "   y = " 2 1 5 1 6 7 " / > < / a : c u b i c B e z T o > < a : l n T o > < a : p t   x = " 3 0 6 9 8 6 "   y = " 2 1 5 2 7 7 " / > < / a : l n T o > < a : l n T o > < a : p t   x = " 3 0 6 9 8 6 "   y = " 2 2 1 9 2 9 " / > < / a : l n T o > < a : c u b i c B e z T o > < a : p t   x = " 2 8 5 1 4 5 "   y = " 2 2 1 6 3 2 " / > < a : p t   x = " 2 6 3 2 5 0 "   y = " 2 2 9 8 7 7 " / > < a : p t   x = " 2 4 6 5 8 0 "   y = " 2 4 6 5 3 6 " / > < / a : c u b i c B e z T o > < a : l n T o > < a : p t   x = " 2 5 4 8 0 8 "   y = " 2 5 4 7 6 3 " / > < / a : l n T o > < a : c u b i c B e z T o > < a : p t   x = " 2 5 4 8 0 1 "   y = " 2 5 4 7 7 2 " / > < a : p t   x = " 2 5 4 7 9 3 "   y = " 2 5 4 7 7 9 " / > < a : p t   x = " 2 5 4 7 8 6 "   y = " 2 5 4 7 8 6 " / > < / a : c u b i c B e z T o > < a : c u b i c B e z T o > < a : p t   x = " 2 5 4 7 7 8 "   y = " 2 5 4 7 9 4 " / > < a : p t   x = " 2 5 4 7 7 1 "   y = " 2 5 4 8 0 1 " / > < a : p t   x = " 2 5 4 7 6 3 "   y = " 2 5 4 8 0 8 " / > < / a : c u b i c B e z T o > < a : l n T o > < a : p t   x = " 2 4 6 5 3 5 "   y = " 2 4 6 5 8 1 " / > < / a : l n T o > < a : c u b i c B e z T o > < a : p t   x = " 2 1 3 5 5 4 "   y = " 2 7 9 5 8 2 " / > < a : p t   x = " 2 1 3 5 5 4 "   y = " 3 3 3 0 6 7 " / > < a : p t   x = " 2 4 6 5 3 5 "   y = " 3 6 6 0 6 8 " / > < / a : c u b i c B e z T o > < a : l n T o > < a : p t   x = " 2 5 4 7 6 3 "   y = " 3 5 7 8 4 1 " / > < / a : l n T o > < a : c u b i c B e z T o > < a : p t   x = " 2 5 4 7 7 1 "   y = " 3 5 7 8 4 8 " / > < a : p t   x = " 2 5 4 7 7 8 "   y = " 3 5 7 8 5 5 " / > < a : p t   x = " 2 5 4 7 8 6 "   y = " 3 5 7 8 6 3 " / > < / a : c u b i c B e z T o > < a : l n T o > < a : p t   x = " 2 5 4 8 0 8 "   y = " 3 5 7 8 8 6 " / > < / a : l n T o > < a : l n T o > < a : p t   x = " 2 4 6 5 8 0 "   y = " 3 6 6 1 1 3 " / > < / a : l n T o > < a : c u b i c B e z T o > < a : p t   x = " 2 6 3 2 5 0 "   y = " 3 8 2 7 7 3 " / > < a : p t   x = " 2 8 5 1 4 5 "   y = " 3 9 1 0 1 7 " / > < a : p t   x = " 3 0 6 9 8 6 "   y = " 3 9 0 7 2 1 " / > < / a : c u b i c B e z T o > < a : l n T o > < a : p t   x = " 3 0 6 9 8 6 "   y = " 3 9 7 3 7 8 " / > < / a : l n T o > < a : c u b i c B e z T o > < a : p t   x = " 2 9 8 4 5 7 "   y = " 4 0 0 7 9 6 " / > < a : p t   x = " 2 8 9 9 2 0 "   y = " 3 9 9 6 2 3 " / > < a : p t   x = " 2 8 1 6 3 7 "   y = " 3 9 7 2 6 9 " / > < / a : c u b i c B e z T o > < a : c u b i c B e z T o > < a : p t   x = " 2 6 5 0 1 0 "   y = " 4 0 7 2 2 4 " / > < a : p t   x = " 2 6 1 1 6 5 "   y = " 4 2 3 2 4 2 " / > < a : p t   x = " 2 6 1 6 6 7 "   y = " 4 4 9 4 0 1 " / > < / a : c u b i c B e z T o > < a : c u b i c B e z T o > < a : p t   x = " 2 6 1 6 6 7 "   y = " 4 7 7 5 1 6 " / > < a : p t   x = " 2 5 0 2 7 1 "   y = " 5 0 2 9 6 9 " / > < a : p t   x = " 2 3 1 8 4 7 "   y = " 5 2 1 3 9 4 " / > < / a : c u b i c B e z T o > < a : l n T o > < a : p t   x = " 2 2 1 3 4 7 "   y = " 5 3 0 0 5 7 " / > < / a : l n T o > < a : c u b i c B e z T o > < a : p t   x = " 2 2 4 3 8 9 "   y = " 5 4 6 5 5 7 " / > < a : p t   x = " 2 3 2 5 4 5 "   y = " 5 6 2 1 7 1 " / > < a : p t   x = " 2 4 5 3 0 0 "   y = " 5 7 4 9 2 6 " / > < / a : c u b i c B e z T o > < a : c u b i c B e z T o > < a : p t   x = " 2 6 2 2 0 7 "   y = " 5 9 1 8 3 3 " / > < a : p t   x = " 2 8 4 1 3 6 "   y = " 6 0 0 6 5 9 " / > < a : p t   x = " 3 0 6 2 9 2 "   y = " 6 0 1 1 4 7 " / > < / a : c u b i c B e z T o > < a : l n T o > < a : p t   x = " 3 0 6 2 9 2 "   y = " 5 1 5 9 8 1 " / > < / a : l n T o > < a : l n T o > < a : p t   x = " 3 0 6 3 5 6 "   y = " 5 1 5 9 8 1 " / > < / a : l n T o > < a : l n T o > < a : p t   x = " 3 0 6 3 5 6 "   y = " 6 0 1 1 4 7 " / > < / a : l n T o > < a : l n T o > < a : p t   x = " 3 0 6 9 8 6 "   y = " 6 0 1 0 1 2 " / > < / a : l n T o > < a : l n T o > < a : p t   x = " 3 0 6 9 8 6 "   y = " 6 1 2 5 1 0 " / > < / a : l n T o > < a : c u b i c B e z T o > < a : p t   x = " 3 0 6 7 6 7 "   y = " 6 1 2 6 4 0 " / > < a : p t   x = " 3 0 6 5 4 6 "   y = " 6 1 2 6 4 4 " / > < a : p t   x = " 3 0 6 3 2 4 "   y = " 6 1 2 6 4 8 " / > < / a : c u b i c B e z T o > < a : l n T o > < a : p t   x = " 3 0 6 3 2 4 "   y = " 6 1 2 6 4 8 " / > < / a : l n T o > < a : c u b i c B e z T o > < a : p t   x = " 2 8 1 0 7 0 "   y = " 6 1 2 2 5 7 " / > < a : p t   x = " 2 5 5 9 9 9 "   y = " 6 0 2 3 2 6 " / > < a : p t   x = " 2 3 6 7 3 1 "   y = " 5 8 3 0 5 7 " / > < / a : c u b i c B e z T o > < a : c u b i c B e z T o > < a : p t   x = " 2 2 3 5 7 0 "   y = " 5 6 9 8 9 7 " / > < a : p t   x = " 2 1 4 7 6 6 "   y = " 5 5 4 0 3 0 " / > < a : p t   x = " 2 1 0 6 1 0 "   y = " 5 3 7 1 7 5 " / > < / a : c u b i c B e z T o > < a : c u b i c B e z T o > < a : p t   x = " 1 9 5 8 3 9 "   y = " 5 4 6 2 4 1 " / > < a : p t   x = " 1 7 8 4 2 7 "   y = " 5 5 1 2 1 4 " / > < a : p t   x = " 1 5 9 8 5 4 "   y = " 5 5 1 2 1 4 " / > < / a : c u b i c B e z T o > < a : c u b i c B e z T o > < a : p t   x = " 1 3 2 6 0 4 "   y = " 5 5 1 2 1 4 " / > < a : p t   x = " 1 0 7 8 5 4 "   y = " 5 4 0 5 0 9 " / > < a : p t   x = " 8 9 7 2 0 "   y = " 5 2 2 9 2 8 " / > < / a : c u b i c B e z T o > < a : l n T o > < a : p t   x = " 8 9 7 2 0 "   y = " 5 2 2 9 2 8 " / > < / a : l n T o > < a : c u b i c B e z T o > < a : p t   x = " 7 2 1 3 9 "   y = " 5 0 4 7 9 5 " / > < a : p t   x = " 6 1 4 3 4 "   y = " 4 8 0 0 4 5 " / > < a : p t   x = " 6 1 4 3 4 "   y = " 4 5 2 7 9 5 " / > < / a : c u b i c B e z T o > < a : c u b i c B e z T o > < a : p t   x = " 6 1 4 3 4 "   y = " 4 3 4 2 2 1 " / > < a : p t   x = " 6 6 4 0 7 "   y = " 4 1 6 8 1 0 " / > < a : p t   x = " 7 5 4 7 4 "   y = " 4 0 2 0 3 8 " / > < / a : c u b i c B e z T o > < a : c u b i c B e z T o > < a : p t   x = " 5 8 6 1 8 "   y = " 3 9 7 8 8 2 " / > < a : p t   x = " 4 2 7 5 1 "   y = " 3 8 9 0 7 8 " / > < a : p t   x = " 2 9 5 9 1 "   y = " 3 7 5 9 1 8 " / > < / a : c u b i c B e z T o > < a : c u b i c B e z T o > < a : p t   x = " 1 0 3 2 2 "   y = " 3 5 6 6 4 9 " / > < a : p t   x = " 3 9 1 "   y = " 3 3 1 5 7 8 " / > < a : p t   x = " 0 "   y = " 3 0 6 3 2 4 " / > < / a : c u b i c B e z T o > < a : l n T o > < a : p t   x = " 0 "   y = " 3 0 6 3 2 4 " / > < / a : l n T o > < a : c u b i c B e z T o > < a : p t   x = " 3 9 1 "   y = " 2 8 1 0 7 0 " / > < a : p t   x = " 1 0 3 2 2 "   y = " 2 5 6 0 0 0 " / > < a : p t   x = " 2 9 5 9 1 "   y = " 2 3 6 7 3 1 " / > < / a : c u b i c B e z T o > < a : c u b i c B e z T o > < a : p t   x = " 4 2 7 5 8 "   y = " 2 2 3 5 6 4 " / > < a : p t   x = " 5 8 6 3 4 "   y = " 2 1 4 7 5 7 " / > < a : p t   x = " 7 5 5 1 4 "   y = " 2 1 0 6 8 4 " / > < / a : c u b i c B e z T o > < a : c u b i c B e z T o > < a : p t   x = " 6 6 4 2 3 "   y = " 1 9 5 8 9 5 " / > < a : p t   x = " 6 1 4 3 4 "   y = " 1 7 8 4 5 8 " / > < a : p t   x = " 6 1 4 3 4 "   y = " 1 5 9 8 5 5 " / > < / a : c u b i c B e z T o > < a : c u b i c B e z T o > < a : p t   x = " 6 1 4 3 4 "   y = " 1 3 2 6 0 4 " / > < a : p t   x = " 7 2 1 3 9 "   y = " 1 0 7 8 5 4 " / > < a : p t   x = " 8 9 7 2 0 "   y = " 8 9 7 2 1 " / > < / a : c u b i c B e z T o > < a : l n T o > < a : p t   x = " 8 9 7 2 0 "   y = " 8 9 7 2 1 " / > < / a : l n T o > < a : c u b i c B e z T o > < a : p t   x = " 1 0 7 8 5 4 "   y = " 7 2 1 4 0 " / > < a : p t   x = " 1 3 2 6 0 4 "   y = " 6 1 4 3 5 " / > < a : p t   x = " 1 5 9 8 5 4 "   y = " 6 1 4 3 5 " / > < / a : c u b i c B e z T o > < a : c u b i c B e z T o > < a : p t   x = " 1 7 8 4 5 7 "   y = " 6 1 4 3 5 " / > < a : p t   x = " 1 9 5 8 9 5 "   y = " 6 6 4 2 4 " / > < a : p t   x = " 2 1 0 6 8 4 "   y = " 7 5 5 1 5 " / > < / a : c u b i c B e z T o > < a : c u b i c B e z T o > < a : p t   x = " 2 1 4 7 5 7 "   y = " 5 8 6 3 5 " / > < a : p t   x = " 2 2 3 5 6 3 "   y = " 4 2 7 5 8 " / > < a : p t   x = " 2 3 6 7 3 1 "   y = " 2 9 5 9 1 " / > < / a : c u b i c B e z T o > < a : c u b i c B e z T o > < a : p t   x = " 2 5 6 0 0 0 "   y = " 1 0 3 2 2 " / > < a : p t   x = " 2 8 1 0 7 0 "   y = " 3 9 1 " / > < a : p t   x = " 3 0 6 3 2 4 "   y = " 0 " / > < / a : c u b i c B e z T o > < a : l n T o > < a : p t   x = " 3 0 6 3 2 4 "   y = " 0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1 8 "   n a m e = " T e a r d r o p   3 " > < a : e x t L s t > < a : e x t   u r i = " { A F F 8 4 A 0 1 - C 5 9 5 - 4 5 6 4 - 8 8 B 2 - 6 9 1 C 0 A 2 8 C D A B } " > < a 1 6 : c r e a t i o n I d   x m l n s : a 1 6 = " h t t p : / / s c h e m a s . m i c r o s o f t . c o m / o f f i c e / d r a w i n g / 2 0 1 0 / m a i n "   i d = " { 0 2 3 9 8 4 B 1 - D D 8 F - 4 1 E 8 - 9 5 6 5 - 9 2 D C D 2 D 6 9 4 E 2 } " / > < / a : e x t > < / a : e x t L s t > < / p : c N v P r > < p : c N v S p P r / > < p : n v P r / > < / p : n v S p P r > < p : s p P r > < a : x f r m   f l i p H = " t r u e "   f l i p V = " t r u e "   r o t = " 5 4 0 0 0 0 0 " > < a : o f f   x = " 4 4 8 8 9 3 3 "   y = " - 1 6 3 0 7 7 " / > < a : e x t   c x = " 3 0 6 9 8 5 "   c y = " 6 1 2 6 4 8 " / > < / a : x f r m > < a : c u s t G e o m > < a : a v L s t / > < a : g d L s t / > < a : a h L s t / > < a : c x n L s t / > < a : r e c t   b = " b "   l = " 0 "   r = " r "   t = " 0 " / > < a : p a t h L s t > < a : p a t h   h = " 6 1 2 6 4 8 "   w = " 3 0 6 9 8 6 " > < a : m o v e T o > < a : p t   x = " 2 1 5 3 8 0 "   y = " 3 3 1 0 1 2 " / > < / a : m o v e T o > < a : c u b i c B e z T o > < a : p t   x = " 2 1 0 7 6 6 "   y = " 3 1 4 7 7 5 " / > < a : p t   x = " 2 1 0 6 8 6 "   y = " 2 9 7 5 6 1 " / > < a : p t   x = " 2 1 5 1 6 7 "   y = " 2 8 1 3 1 2 " / > < / a : c u b i c B e z T o > < a : c u b i c B e z T o > < a : p t   x = " 2 0 5 2 0 9 "   y = " 2 6 4 9 6 0 " / > < a : p t   x = " 1 8 9 2 3 1 "   y = " 2 6 1 1 6 9 " / > < a : p t   x = " 1 6 3 2 4 7 "   y = " 2 6 1 6 6 8 " / > < / a : c u b i c B e z T o > < a : c u b i c B e z T o > < a : p t   x = " 1 3 0 2 4 0 "   y = " 2 6 1 6 6 8 " / > < a : p t   x = " 1 0 0 9 0 1 "   y = " 2 4 5 9 6 1 " / > < a : p t   x = " 8 2 6 1 2 "   y = " 2 2 1 3 7 3 " / > < / a : c u b i c B e z T o > < a : c u b i c B e z T o > < a : p t   x = " 6 6 1 0 4 "   y = " 2 2 4 3 8 3 " / > < a : p t   x = " 5 0 4 8 3 "   y = " 2 3 2 5 3 9 " / > < a : p t   x = " 3 7 7 2 2 "   y = " 2 4 5 3 0 0 " / > < / a : c u b i c B e z T o > < a : c u b i c B e z T o > < a : p t   x = " 2 0 8 1 5 "   y = " 2 6 2 2 0 8 " / > < a : p t   x = " 1 1 9 9 0 "   y = " 2 8 4 1 3 7 " / > < a : p t   x = " 1 1 5 0 1 "   y = " 3 0 6 2 9 2 " / > < / a : c u b i c B e z T o > < a : l n T o > < a : p t   x = " 9 6 6 6 7 "   y = " 3 0 6 2 9 2 " / > < / a : l n T o > < a : l n T o > < a : p t   x = " 9 6 6 6 7 "   y = " 3 0 6 3 5 6 " / > < / a : l n T o > < a : l n T o > < a : p t   x = " 1 1 5 0 1 "   y = " 3 0 6 3 5 6 " / > < / a : l n T o > < a : c u b i c B e z T o > < a : p t   x = " 1 1 9 8 9 "   y = " 3 2 8 5 1 2 " / > < a : p t   x = " 2 0 8 1 5 "   y = " 3 5 0 4 4 1 " / > < a : p t   x = " 3 7 7 2 2 "   y = " 3 6 7 3 4 8 " / > < / a : c u b i c B e z T o > < a : c u b i c B e z T o > < a : p t   x = " 5 0 4 7 7 "   y = " 3 8 0 1 0 4 " / > < a : p t   x = " 6 6 0 9 1 "   y = " 3 8 8 2 5 9 " / > < a : p t   x = " 8 2 5 9 1 "   y = " 3 9 1 3 0 2 " / > < / a : c u b i c B e z T o > < a : c u b i c B e z T o > < a : p t   x = " 1 0 0 8 8 0 "   y = " 3 6 6 7 0 0 " / > < a : p t   x = " 1 3 0 2 2 8 "   y = " 3 5 0 9 8 2 " / > < a : p t   x = " 1 6 3 2 4 7 "   y = " 3 5 0 9 8 2 " / > < / a : c u b i c B e z T o > < a : c u b i c B e z T o > < a : p t   x = " 1 8 6 1 3 7 "   y = " 3 5 1 4 2 1 " / > < a : p t   x = " 2 0 1 2 6 2 "   y = " 3 4 8 5 3 2 " / > < a : p t   x = " 2 1 1 3 5 4 "   y = " 3 3 6 6 6 4 " / > < / a : c u b i c B e z T o > < a : c u b i c B e z T o > < a : p t   x = " 2 1 2 7 9 6 "   y = " 3 3 4 9 6 9 " / > < a : p t   x = " 2 1 4 1 3 5 "   y = " 3 3 3 0 9 0 " / > < a : p t   x = " 2 1 5 3 8 0 "   y = " 3 3 1 0 1 2 " / > < / a : c u b i c B e z T o > < a : c l o s e / > < a : m o v e T o > < a : p t   x = " 2 3 9 3 8 5 "   y = " 2 3 9 4 3 1 " / > < / a : m o v e T o > < a : l n T o > < a : p t   x = " 9 7 8 3 0 "   y = " 9 7 8 7 6 " / > < / a : l n T o > < a : c u b i c B e z T o > < a : p t   x = " 8 2 5 0 9 "   y = " 1 1 3 8 8 8 " / > < a : p t   x = " 7 3 2 4 3 "   y = " 1 3 5 6 3 4 " / > < a : p t   x = " 7 3 2 4 3 "   y = " 1 5 9 5 4 5 " / > < / a : c u b i c B e z T o > < a : c u b i c B e z T o > < a : p t   x = " 7 3 2 4 3 "   y = " 2 0 9 5 6 3 " / > < a : p t   x = " 1 1 3 7 9 1 "   y = " 2 5 0 1 1 2 " / > < a : p t   x = " 1 6 3 8 1 0 "   y = " 2 5 0 1 1 2 " / > < / a : c u b i c B e z T o > < a : c u b i c B e z T o > < a : p t   x = " 1 8 2 8 8 8 "   y = " 2 4 9 7 4 6 " / > < a : p t   x = " 2 0 7 0 3 5 "   y = " 2 5 4 9 8 0 " / > < a : p t   x = " 2 1 9 8 9 2 "   y = " 2 6 8 1 4 1 " / > < / a : c u b i c B e z T o > < a : c u b i c B e z T o > < a : p t   x = " 2 2 4 3 1 9 "   y = " 2 5 7 6 8 7 " / > < a : p t   x = " 2 3 0 8 7 0 "   y = " 2 4 7 9 4 9 " / > < a : p t   x = " 2 3 9 3 8 5 "   y = " 2 3 9 4 3 1 " / > < / a : c u b i c B e z T o > < a : c l o s e / > < a : m o v e T o > < a : p t   x = " 2 3 9 3 8 6 "   y = " 3 7 3 2 1 8 " / > < / a : m o v e T o > < a : c u b i c B e z T o > < a : p t   x = " 2 3 0 8 6 6 "   y = " 3 6 4 6 9 7 " / > < a : p t   x = " 2 2 4 3 1 3 "   y = " 3 5 4 9 5 4 " / > < a : p t   x = " 2 1 9 9 4 4 "   y = " 3 4 4 4 5 7 " / > < / a : c u b i c B e z T o > < a : c u b i c B e z T o > < a : p t   x = " 2 0 7 0 9 9 "   y = " 3 5 7 6 5 5 " / > < a : p t   x = " 1 8 2 9 1 4 "   y = " 3 6 2 9 0 4 " / > < a : p t   x = " 1 6 3 8 1 0 "   y = " 3 6 2 5 3 8 " / > < / a : c u b i c B e z T o > < a : c u b i c B e z T o > < a : p t   x = " 1 1 3 7 9 1 "   y = " 3 6 2 5 3 7 " / > < a : p t   x = " 7 3 2 4 3 "   y = " 4 0 3 0 8 6 " / > < a : p t   x = " 7 3 2 4 3 "   y = " 4 5 3 1 0 5 " / > < / a : c u b i c B e z T o > < a : c u b i c B e z T o > < a : p t   x = " 7 3 2 4 3 "   y = " 4 7 7 0 1 5 " / > < a : p t   x = " 8 2 5 0 9 "   y = " 4 9 8 7 6 2 " / > < a : p t   x = " 9 7 8 3 0 "   y = " 5 1 4 7 7 3 " / > < / a : c u b i c B e z T o > < a : c l o s e / > < a : m o v e T o > < a : p t   x = " 2 6 8 1 4 0 "   y = " 2 1 9 8 9 3 " / > < / a : m o v e T o > < a : c u b i c B e z T o > < a : p t   x = " 2 5 4 9 8 0 "   y = " 2 0 7 0 3 5 " / > < a : p t   x = " 2 4 9 7 4 5 "   y = " 1 8 2 8 8 9 " / > < a : p t   x = " 2 5 0 1 1 1 "   y = " 1 6 3 8 1 1 " / > < / a : c u b i c B e z T o > < a : c u b i c B e z T o > < a : p t   x = " 2 5 0 1 1 1 "   y = " 1 1 3 7 9 3 " / > < a : p t   x = " 2 0 9 5 6 3 "   y = " 7 3 2 4 4 " / > < a : p t   x = " 1 5 9 5 4 4 "   y = " 7 3 2 4 4 " / > < / a : c u b i c B e z T o > < a : c u b i c B e z T o > < a : p t   x = " 1 3 5 6 3 4 "   y = " 7 3 2 4 4 " / > < a : p t   x = " 1 1 3 8 8 7 "   y = " 8 2 5 1 0 " / > < a : p t   x = " 9 7 8 7 5 "   y = " 9 7 8 3 1 " / > < / a : c u b i c B e z T o > < a : l n T o > < a : p t   x = " 2 3 9 4 3 0 "   y = " 2 3 9 3 8 6 " / > < / a : l n T o > < a : c u b i c B e z T o > < a : p t   x = " 2 4 7 9 4 8 "   y = " 2 3 0 8 7 1 " / > < a : p t   x = " 2 5 7 6 8 6 "   y = " 2 2 4 3 2 0 " / > < a : p t   x = " 2 6 8 1 4 0 "   y = " 2 1 9 8 9 3 " / > < / a : c u b i c B e z T o > < a : c l o s e / > < a : m o v e T o > < a : p t   x = " 2 6 8 1 9 1 "   y = " 3 9 2 7 0 5 " / > < / a : m o v e T o > < a : c u b i c B e z T o > < a : p t   x = " 2 5 7 6 9 5 "   y = " 3 8 8 3 3 5 " / > < a : p t   x = " 2 4 7 9 5 2 "   y = " 3 8 1 7 8 2 " / > < a : p t   x = " 2 3 9 4 3 1 "   y = " 3 7 3 2 6 3 " / > < / a : c u b i c B e z T o > < a : l n T o > < a : p t   x = " 9 7 8 7 5 "   y = " 5 1 4 8 1 9 " / > < / a : l n T o > < a : c u b i c B e z T o > < a : p t   x = " 1 1 3 8 8 7 "   y = " 5 3 0 1 3 9 " / > < a : p t   x = " 1 3 5 6 3 4 "   y = " 5 3 9 4 0 5 " / > < a : p t   x = " 1 5 9 5 4 4 "   y = " 5 3 9 4 0 5 " / > < / a : c u b i c B e z T o > < a : c u b i c B e z T o > < a : p t   x = " 1 8 4 5 5 3 "   y = " 5 3 9 4 0 5 " / > < a : p t   x = " 2 0 7 1 9 5 "   y = " 5 2 9 2 6 8 " / > < a : p t   x = " 2 2 3 5 8 4 "   y = " 5 1 2 8 7 9 " / > < / a : c u b i c B e z T o > < a : c u b i c B e z T o > < a : p t   x = " 2 3 9 9 7 4 "   y = " 4 9 6 4 8 9 " / > < a : p t   x = " 2 5 0 1 1 1 "   y = " 4 7 3 8 4 8 " / > < a : p t   x = " 2 5 0 1 1 1 "   y = " 4 4 8 8 3 8 " / > < / a : c u b i c B e z T o > < a : c u b i c B e z T o > < a : p t   x = " 2 4 9 7 4 5 "   y = " 4 2 9 7 3 5 " / > < a : p t   x = " 2 5 4 9 9 4 "   y = " 4 0 5 5 5 0 " / > < a : p t   x = " 2 6 8 1 9 1 "   y = " 3 9 2 7 0 5 " / > < / a : c u b i c B e z T o > < a : c l o s e / > < a : m o v e T o > < a : p t   x = " 3 0 6 9 8 6 "   y = " 1 3 8 " / > < / a : m o v e T o > < a : l n T o > < a : p t   x = " 3 0 6 9 8 6 "   y = " 1 1 6 3 6 " / > < / a : l n T o > < a : c u b i c B e z T o > < a : p t   x = " 3 0 6 7 7 8 "   y = " 1 1 5 1 1 " / > < a : p t   x = " 3 0 6 5 6 7 "   y = " 1 1 5 0 6 " / > < a : p t   x = " 3 0 6 3 5 6 "   y = " 1 1 5 0 1 " / > < / a : c u b i c B e z T o > < a : l n T o > < a : p t   x = " 3 0 6 3 5 6 "   y = " 9 6 6 6 8 " / > < / a : l n T o > < a : l n T o > < a : p t   x = " 3 0 6 2 9 2 "   y = " 9 6 6 6 7 " / > < / a : l n T o > < a : l n T o > < a : p t   x = " 3 0 6 2 9 2 "   y = " 1 1 5 0 1 " / > < / a : l n T o > < a : c u b i c B e z T o > < a : p t   x = " 2 8 4 1 3 7 "   y = " 1 1 9 9 0 " / > < a : p t   x = " 2 6 2 2 0 7 "   y = " 2 0 8 1 5 " / > < a : p t   x = " 2 4 5 3 0 0 "   y = " 3 7 7 2 2 " / > < / a : c u b i c B e z T o > < a : c u b i c B e z T o > < a : p t   x = " 2 3 2 5 3 9 "   y = " 5 0 4 8 4 " / > < a : p t   x = " 2 2 4 3 8 2 "   y = " 6 6 1 0 6 " / > < a : p t   x = " 2 2 1 3 7 3 "   y = " 8 2 6 1 4 " / > < / a : c u b i c B e z T o > < a : c u b i c B e z T o > < a : p t   x = " 2 4 5 9 6 0 "   y = " 1 0 0 9 0 3 " / > < a : p t   x = " 2 6 1 6 6 7 "   y = " 1 3 0 2 4 1 " / > < a : p t   x = " 2 6 1 6 6 7 "   y = " 1 6 3 2 4 8 " / > < / a : c u b i c B e z T o > < a : c u b i c B e z T o > < a : p t   x = " 2 6 1 1 6 8 "   y = " 1 8 9 2 3 2 " / > < a : p t   x = " 2 6 4 9 5 9 "   y = " 2 0 5 2 1 0 " / > < a : p t   x = " 2 8 1 3 1 1 "   y = " 2 1 5 1 6 8 " / > < / a : c u b i c B e z T o > < a : l n T o > < a : p t   x = " 3 0 6 9 8 6 "   y = " 2 1 5 2 7 8 " / > < / a : l n T o > < a : l n T o > < a : p t   x = " 3 0 6 9 8 6 "   y = " 2 2 1 9 2 9 " / > < / a : l n T o > < a : c u b i c B e z T o > < a : p t   x = " 2 8 5 1 4 5 "   y = " 2 2 1 6 3 2 " / > < a : p t   x = " 2 6 3 2 5 0 "   y = " 2 2 9 8 7 7 " / > < a : p t   x = " 2 4 6 5 8 0 "   y = " 2 4 6 5 3 6 " / > < / a : c u b i c B e z T o > < a : l n T o > < a : p t   x = " 2 5 4 8 0 8 "   y = " 2 5 4 7 6 3 " / > < / a : l n T o > < a : c u b i c B e z T o > < a : p t   x = " 2 5 4 8 0 1 "   y = " 2 5 4 7 7 2 " / > < a : p t   x = " 2 5 4 7 9 3 "   y = " 2 5 4 7 7 9 " / > < a : p t   x = " 2 5 4 7 8 6 "   y = " 2 5 4 7 8 7 " / > < / a : c u b i c B e z T o > < a : c u b i c B e z T o > < a : p t   x = " 2 5 4 7 7 8 "   y = " 2 5 4 7 9 4 " / > < a : p t   x = " 2 5 4 7 7 1 "   y = " 2 5 4 8 0 2 " / > < a : p t   x = " 2 5 4 7 6 3 "   y = " 2 5 4 8 0 8 " / > < / a : c u b i c B e z T o > < a : l n T o > < a : p t   x = " 2 4 6 5 3 5 "   y = " 2 4 6 5 8 1 " / > < / a : l n T o > < a : c u b i c B e z T o > < a : p t   x = " 2 1 3 5 5 4 "   y = " 2 7 9 5 8 2 " / > < a : p t   x = " 2 1 3 5 5 4 "   y = " 3 3 3 0 6 7 " / > < a : p t   x = " 2 4 6 5 3 5 "   y = " 3 6 6 0 6 8 " / > < / a : c u b i c B e z T o > < a : l n T o > < a : p t   x = " 2 5 4 7 6 3 "   y = " 3 5 7 8 4 1 " / > < / a : l n T o > < a : c u b i c B e z T o > < a : p t   x = " 2 5 4 7 7 1 "   y = " 3 5 7 8 4 8 " / > < a : p t   x = " 2 5 4 7 7 8 "   y = " 3 5 7 8 5 5 " / > < a : p t   x = " 2 5 4 7 8 6 "   y = " 3 5 7 8 6 3 " / > < / a : c u b i c B e z T o > < a : l n T o > < a : p t   x = " 2 5 4 8 0 8 "   y = " 3 5 7 8 8 6 " / > < / a : l n T o > < a : l n T o > < a : p t   x = " 2 4 6 5 8 0 "   y = " 3 6 6 1 1 3 " / > < / a : l n T o > < a : c u b i c B e z T o > < a : p t   x = " 2 6 3 2 5 0 "   y = " 3 8 2 7 7 3 " / > < a : p t   x = " 2 8 5 1 4 5 "   y = " 3 9 1 0 1 7 " / > < a : p t   x = " 3 0 6 9 8 6 "   y = " 3 9 0 7 2 1 " / > < / a : c u b i c B e z T o > < a : l n T o > < a : p t   x = " 3 0 6 9 8 6 "   y = " 3 9 7 3 7 8 " / > < / a : l n T o > < a : c u b i c B e z T o > < a : p t   x = " 2 9 8 4 5 7 "   y = " 4 0 0 7 9 6 " / > < a : p t   x = " 2 8 9 9 2 0 "   y = " 3 9 9 6 2 3 " / > < a : p t   x = " 2 8 1 6 3 7 "   y = " 3 9 7 2 6 9 " / > < / a : c u b i c B e z T o > < a : c u b i c B e z T o > < a : p t   x = " 2 6 5 0 1 0 "   y = " 4 0 7 2 2 4 " / > < a : p t   x = " 2 6 1 1 6 5 "   y = " 4 2 3 2 4 2 " / > < a : p t   x = " 2 6 1 6 6 7 "   y = " 4 4 9 4 0 1 " / > < / a : c u b i c B e z T o > < a : c u b i c B e z T o > < a : p t   x = " 2 6 1 6 6 7 "   y = " 4 7 7 5 1 6 " / > < a : p t   x = " 2 5 0 2 7 1 "   y = " 5 0 2 9 6 9 " / > < a : p t   x = " 2 3 1 8 4 7 "   y = " 5 2 1 3 9 4 " / > < / a : c u b i c B e z T o > < a : l n T o > < a : p t   x = " 2 2 1 3 4 7 "   y = " 5 3 0 0 5 7 " / > < / a : l n T o > < a : c u b i c B e z T o > < a : p t   x = " 2 2 4 3 8 9 "   y = " 5 4 6 5 5 7 " / > < a : p t   x = " 2 3 2 5 4 5 "   y = " 5 6 2 1 7 1 " / > < a : p t   x = " 2 4 5 3 0 0 "   y = " 5 7 4 9 2 6 " / > < / a : c u b i c B e z T o > < a : c u b i c B e z T o > < a : p t   x = " 2 6 2 2 0 7 "   y = " 5 9 1 8 3 4 " / > < a : p t   x = " 2 8 4 1 3 6 "   y = " 6 0 0 6 5 9 " / > < a : p t   x = " 3 0 6 2 9 2 "   y = " 6 0 1 1 4 7 " / > < / a : c u b i c B e z T o > < a : l n T o > < a : p t   x = " 3 0 6 2 9 2 "   y = " 5 1 5 9 8 1 " / > < / a : l n T o > < a : l n T o > < a : p t   x = " 3 0 6 3 5 6 "   y = " 5 1 5 9 8 2 " / > < / a : l n T o > < a : l n T o > < a : p t   x = " 3 0 6 3 5 6 "   y = " 6 0 1 1 4 7 " / > < / a : l n T o > < a : l n T o > < a : p t   x = " 3 0 6 9 8 6 "   y = " 6 0 1 0 1 2 " / > < / a : l n T o > < a : l n T o > < a : p t   x = " 3 0 6 9 8 6 "   y = " 6 1 2 5 1 0 " / > < / a : l n T o > < a : c u b i c B e z T o > < a : p t   x = " 3 0 6 7 6 7 "   y = " 6 1 2 6 4 1 " / > < a : p t   x = " 3 0 6 5 4 6 "   y = " 6 1 2 6 4 5 " / > < a : p t   x = " 3 0 6 3 2 4 "   y = " 6 1 2 6 4 8 " / > < / a : c u b i c B e z T o > < a : c u b i c B e z T o > < a : p t   x = " 2 8 1 0 7 0 "   y = " 6 1 2 2 5 7 " / > < a : p t   x = " 2 5 5 9 9 9 "   y = " 6 0 2 3 2 6 " / > < a : p t   x = " 2 3 6 7 3 1 "   y = " 5 8 3 0 5 8 " / > < / a : c u b i c B e z T o > < a : c u b i c B e z T o > < a : p t   x = " 2 2 3 5 7 0 "   y = " 5 6 9 8 9 7 " / > < a : p t   x = " 2 1 4 7 6 6 "   y = " 5 5 4 0 3 1 " / > < a : p t   x = " 2 1 0 6 1 0 "   y = " 5 3 7 1 7 5 " / > < / a : c u b i c B e z T o > < a : c u b i c B e z T o > < a : p t   x = " 1 9 5 8 3 9 "   y = " 5 4 6 2 4 1 " / > < a : p t   x = " 1 7 8 4 2 7 "   y = " 5 5 1 2 1 5 " / > < a : p t   x = " 1 5 9 8 5 4 "   y = " 5 5 1 2 1 5 " / > < / a : c u b i c B e z T o > < a : c u b i c B e z T o > < a : p t   x = " 1 3 2 6 0 4 "   y = " 5 5 1 2 1 5 " / > < a : p t   x = " 1 0 7 8 5 4 "   y = " 5 4 0 5 0 9 " / > < a : p t   x = " 8 9 7 2 0 "   y = " 5 2 2 9 2 8 " / > < / a : c u b i c B e z T o > < a : l n T o > < a : p t   x = " 8 9 7 2 0 "   y = " 5 2 2 9 2 8 " / > < / a : l n T o > < a : c u b i c B e z T o > < a : p t   x = " 7 2 1 3 9 "   y = " 5 0 4 7 9 5 " / > < a : p t   x = " 6 1 4 3 4 "   y = " 4 8 0 0 4 5 " / > < a : p t   x = " 6 1 4 3 4 "   y = " 4 5 2 7 9 5 " / > < / a : c u b i c B e z T o > < a : c u b i c B e z T o > < a : p t   x = " 6 1 4 3 4 "   y = " 4 3 4 2 2 2 " / > < a : p t   x = " 6 6 4 0 7 "   y = " 4 1 6 8 1 0 " / > < a : p t   x = " 7 5 4 7 4 "   y = " 4 0 2 0 3 8 " / > < / a : c u b i c B e z T o > < a : c u b i c B e z T o > < a : p t   x = " 5 8 6 1 8 "   y = " 3 9 7 8 8 2 " / > < a : p t   x = " 4 2 7 5 1 "   y = " 3 8 9 0 7 8 " / > < a : p t   x = " 2 9 5 9 1 "   y = " 3 7 5 9 1 8 " / > < / a : c u b i c B e z T o > < a : c u b i c B e z T o > < a : p t   x = " 1 0 3 2 2 "   y = " 3 5 6 6 4 9 " / > < a : p t   x = " 3 9 1 "   y = " 3 3 1 5 7 8 " / > < a : p t   x = " 0 "   y = " 3 0 6 3 2 4 " / > < / a : c u b i c B e z T o > < a : l n T o > < a : p t   x = " 0 "   y = " 3 0 6 3 2 4 " / > < / a : l n T o > < a : c u b i c B e z T o > < a : p t   x = " 3 9 1 "   y = " 2 8 1 0 7 0 " / > < a : p t   x = " 1 0 3 2 2 "   y = " 2 5 6 0 0 0 " / > < a : p t   x = " 2 9 5 9 1 "   y = " 2 3 6 7 3 1 " / > < / a : c u b i c B e z T o > < a : c u b i c B e z T o > < a : p t   x = " 4 2 7 5 8 "   y = " 2 2 3 5 6 4 " / > < a : p t   x = " 5 8 6 3 4 "   y = " 2 1 4 7 5 7 " / > < a : p t   x = " 7 5 5 1 4 "   y = " 2 1 0 6 8 4 " / > < / a : c u b i c B e z T o > < a : c u b i c B e z T o > < a : p t   x = " 6 6 4 2 3 "   y = " 1 9 5 8 9 6 " / > < a : p t   x = " 6 1 4 3 4 "   y = " 1 7 8 4 5 8 " / > < a : p t   x = " 6 1 4 3 4 "   y = " 1 5 9 8 5 5 " / > < / a : c u b i c B e z T o > < a : c u b i c B e z T o > < a : p t   x = " 6 1 4 3 4 "   y = " 1 3 2 6 0 4 " / > < a : p t   x = " 7 2 1 3 9 "   y = " 1 0 7 8 5 5 " / > < a : p t   x = " 8 9 7 2 0 "   y = " 8 9 7 2 1 " / > < / a : c u b i c B e z T o > < a : l n T o > < a : p t   x = " 8 9 7 2 0 "   y = " 8 9 7 2 1 " / > < / a : l n T o > < a : c u b i c B e z T o > < a : p t   x = " 1 0 7 8 5 4 "   y = " 7 2 1 4 0 " / > < a : p t   x = " 1 3 2 6 0 4 "   y = " 6 1 4 3 5 " / > < a : p t   x = " 1 5 9 8 5 4 "   y = " 6 1 4 3 5 " / > < / a : c u b i c B e z T o > < a : c u b i c B e z T o > < a : p t   x = " 1 7 8 4 5 7 "   y = " 6 1 4 3 5 " / > < a : p t   x = " 1 9 5 8 9 5 "   y = " 6 6 4 2 4 " / > < a : p t   x = " 2 1 0 6 8 4 "   y = " 7 5 5 1 5 " / > < / a : c u b i c B e z T o > < a : c u b i c B e z T o > < a : p t   x = " 2 1 4 7 5 7 "   y = " 5 8 6 3 5 " / > < a : p t   x = " 2 2 3 5 6 3 "   y = " 4 2 7 5 8 " / > < a : p t   x = " 2 3 6 7 3 1 "   y = " 2 9 5 9 1 " / > < / a : c u b i c B e z T o > < a : c u b i c B e z T o > < a : p t   x = " 2 5 6 0 0 0 "   y = " 1 0 3 2 2 " / > < a : p t   x = " 2 8 1 0 7 0 "   y = " 3 9 1 " / > < a : p t   x = " 3 0 6 3 2 4 "   y = " 0 " / > < / a : c u b i c B e z T o > < a : l n T o > < a : p t   x = " 3 0 6 3 2 4 "   y = " 0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1 9 "   n a m e = " T e a r d r o p   3 " > < a : e x t L s t > < a : e x t   u r i = " { 2 7 4 B 8 A E A - F 6 C E - 4 7 6 E - 9 5 E C - B B 4 6 6 B 8 2 C 8 1 7 } " > < a 1 6 : c r e a t i o n I d   x m l n s : a 1 6 = " h t t p : / / s c h e m a s . m i c r o s o f t . c o m / o f f i c e / d r a w i n g / 2 0 1 0 / m a i n "   i d = " { B 2 C 8 2 C 8 1 - 2 D 0 C - 4 D B A - A E 2 4 - E 8 7 6 A 9 B B 0 F E E } " / > < / a : e x t > < / a : e x t L s t > < / p : c N v P r > < p : c N v S p P r / > < p : n v P r / > < / p : n v S p P r > < p : s p P r > < a : x f r m   f l i p H = " t r u e "   f l i p V = " t r u e "   r o t = " 5 4 0 0 0 0 0 " > < a : o f f   x = " 5 3 3 1 4 7 2 "   y = " - 1 6 3 0 7 7 " / > < a : e x t   c x = " 3 0 6 9 8 5 "   c y = " 6 1 2 6 4 8 " / > < / a : x f r m > < a : c u s t G e o m > < a : a v L s t / > < a : g d L s t / > < a : a h L s t / > < a : c x n L s t / > < a : r e c t   b = " b "   l = " 0 "   r = " r "   t = " 0 " / > < a : p a t h L s t > < a : p a t h   h = " 6 1 2 6 4 8 "   w = " 3 0 6 9 8 6 " > < a : m o v e T o > < a : p t   x = " 2 1 5 3 8 0 "   y = " 3 3 1 0 1 2 " / > < / a : m o v e T o > < a : c u b i c B e z T o > < a : p t   x = " 2 1 0 7 6 6 "   y = " 3 1 4 7 7 5 " / > < a : p t   x = " 2 1 0 6 8 6 "   y = " 2 9 7 5 6 1 " / > < a : p t   x = " 2 1 5 1 6 7 "   y = " 2 8 1 3 1 2 " / > < / a : c u b i c B e z T o > < a : c u b i c B e z T o > < a : p t   x = " 2 0 5 2 0 9 "   y = " 2 6 4 9 6 0 " / > < a : p t   x = " 1 8 9 2 3 1 "   y = " 2 6 1 1 6 9 " / > < a : p t   x = " 1 6 3 2 4 7 "   y = " 2 6 1 6 6 8 " / > < / a : c u b i c B e z T o > < a : c u b i c B e z T o > < a : p t   x = " 1 3 0 2 4 0 "   y = " 2 6 1 6 6 8 " / > < a : p t   x = " 1 0 0 9 0 1 "   y = " 2 4 5 9 6 1 " / > < a : p t   x = " 8 2 6 1 2 "   y = " 2 2 1 3 7 3 " / > < / a : c u b i c B e z T o > < a : c u b i c B e z T o > < a : p t   x = " 6 6 1 0 4 "   y = " 2 2 4 3 8 3 " / > < a : p t   x = " 5 0 4 8 3 "   y = " 2 3 2 5 3 9 " / > < a : p t   x = " 3 7 7 2 2 "   y = " 2 4 5 3 0 0 " / > < / a : c u b i c B e z T o > < a : c u b i c B e z T o > < a : p t   x = " 2 0 8 1 5 "   y = " 2 6 2 2 0 8 " / > < a : p t   x = " 1 1 9 9 0 "   y = " 2 8 4 1 3 7 " / > < a : p t   x = " 1 1 5 0 1 "   y = " 3 0 6 2 9 2 " / > < / a : c u b i c B e z T o > < a : l n T o > < a : p t   x = " 9 6 6 6 7 "   y = " 3 0 6 2 9 2 " / > < / a : l n T o > < a : l n T o > < a : p t   x = " 9 6 6 6 7 "   y = " 3 0 6 3 5 6 " / > < / a : l n T o > < a : l n T o > < a : p t   x = " 1 1 5 0 1 "   y = " 3 0 6 3 5 6 " / > < / a : l n T o > < a : c u b i c B e z T o > < a : p t   x = " 1 1 9 8 9 "   y = " 3 2 8 5 1 2 " / > < a : p t   x = " 2 0 8 1 5 "   y = " 3 5 0 4 4 1 " / > < a : p t   x = " 3 7 7 2 2 "   y = " 3 6 7 3 4 8 " / > < / a : c u b i c B e z T o > < a : c u b i c B e z T o > < a : p t   x = " 5 0 4 7 7 "   y = " 3 8 0 1 0 4 " / > < a : p t   x = " 6 6 0 9 1 "   y = " 3 8 8 2 5 9 " / > < a : p t   x = " 8 2 5 9 1 "   y = " 3 9 1 3 0 2 " / > < / a : c u b i c B e z T o > < a : c u b i c B e z T o > < a : p t   x = " 1 0 0 8 8 0 "   y = " 3 6 6 7 0 0 " / > < a : p t   x = " 1 3 0 2 2 8 "   y = " 3 5 0 9 8 2 " / > < a : p t   x = " 1 6 3 2 4 7 "   y = " 3 5 0 9 8 2 " / > < / a : c u b i c B e z T o > < a : c u b i c B e z T o > < a : p t   x = " 1 8 6 1 3 7 "   y = " 3 5 1 4 2 1 " / > < a : p t   x = " 2 0 1 2 6 2 "   y = " 3 4 8 5 3 2 " / > < a : p t   x = " 2 1 1 3 5 4 "   y = " 3 3 6 6 6 4 " / > < / a : c u b i c B e z T o > < a : c u b i c B e z T o > < a : p t   x = " 2 1 2 7 9 6 "   y = " 3 3 4 9 6 9 " / > < a : p t   x = " 2 1 4 1 3 5 "   y = " 3 3 3 0 9 0 " / > < a : p t   x = " 2 1 5 3 8 0 "   y = " 3 3 1 0 1 2 " / > < / a : c u b i c B e z T o > < a : c l o s e / > < a : m o v e T o > < a : p t   x = " 2 3 9 3 8 5 "   y = " 2 3 9 4 3 1 " / > < / a : m o v e T o > < a : l n T o > < a : p t   x = " 9 7 8 3 0 "   y = " 9 7 8 7 6 " / > < / a : l n T o > < a : c u b i c B e z T o > < a : p t   x = " 8 2 5 0 9 "   y = " 1 1 3 8 8 8 " / > < a : p t   x = " 7 3 2 4 3 "   y = " 1 3 5 6 3 4 " / > < a : p t   x = " 7 3 2 4 3 "   y = " 1 5 9 5 4 5 " / > < / a : c u b i c B e z T o > < a : c u b i c B e z T o > < a : p t   x = " 7 3 2 4 3 "   y = " 2 0 9 5 6 3 " / > < a : p t   x = " 1 1 3 7 9 1 "   y = " 2 5 0 1 1 2 " / > < a : p t   x = " 1 6 3 8 1 0 "   y = " 2 5 0 1 1 2 " / > < / a : c u b i c B e z T o > < a : c u b i c B e z T o > < a : p t   x = " 1 8 2 8 8 8 "   y = " 2 4 9 7 4 6 " / > < a : p t   x = " 2 0 7 0 3 5 "   y = " 2 5 4 9 8 0 " / > < a : p t   x = " 2 1 9 8 9 2 "   y = " 2 6 8 1 4 1 " / > < / a : c u b i c B e z T o > < a : c u b i c B e z T o > < a : p t   x = " 2 2 4 3 1 9 "   y = " 2 5 7 6 8 7 " / > < a : p t   x = " 2 3 0 8 7 0 "   y = " 2 4 7 9 4 9 " / > < a : p t   x = " 2 3 9 3 8 5 "   y = " 2 3 9 4 3 1 " / > < / a : c u b i c B e z T o > < a : c l o s e / > < a : m o v e T o > < a : p t   x = " 2 3 9 3 8 6 "   y = " 3 7 3 2 1 8 " / > < / a : m o v e T o > < a : c u b i c B e z T o > < a : p t   x = " 2 3 0 8 6 6 "   y = " 3 6 4 6 9 7 " / > < a : p t   x = " 2 2 4 3 1 3 "   y = " 3 5 4 9 5 4 " / > < a : p t   x = " 2 1 9 9 4 4 "   y = " 3 4 4 4 5 7 " / > < / a : c u b i c B e z T o > < a : c u b i c B e z T o > < a : p t   x = " 2 0 7 0 9 9 "   y = " 3 5 7 6 5 5 " / > < a : p t   x = " 1 8 2 9 1 4 "   y = " 3 6 2 9 0 4 " / > < a : p t   x = " 1 6 3 8 1 0 "   y = " 3 6 2 5 3 8 " / > < / a : c u b i c B e z T o > < a : c u b i c B e z T o > < a : p t   x = " 1 1 3 7 9 1 "   y = " 3 6 2 5 3 7 " / > < a : p t   x = " 7 3 2 4 3 "   y = " 4 0 3 0 8 6 " / > < a : p t   x = " 7 3 2 4 3 "   y = " 4 5 3 1 0 5 " / > < / a : c u b i c B e z T o > < a : c u b i c B e z T o > < a : p t   x = " 7 3 2 4 3 "   y = " 4 7 7 0 1 5 " / > < a : p t   x = " 8 2 5 0 9 "   y = " 4 9 8 7 6 2 " / > < a : p t   x = " 9 7 8 3 0 "   y = " 5 1 4 7 7 3 " / > < / a : c u b i c B e z T o > < a : c l o s e / > < a : m o v e T o > < a : p t   x = " 2 6 8 1 4 0 "   y = " 2 1 9 8 9 3 " / > < / a : m o v e T o > < a : c u b i c B e z T o > < a : p t   x = " 2 5 4 9 8 0 "   y = " 2 0 7 0 3 5 " / > < a : p t   x = " 2 4 9 7 4 5 "   y = " 1 8 2 8 8 9 " / > < a : p t   x = " 2 5 0 1 1 1 "   y = " 1 6 3 8 1 1 " / > < / a : c u b i c B e z T o > < a : c u b i c B e z T o > < a : p t   x = " 2 5 0 1 1 1 "   y = " 1 1 3 7 9 3 " / > < a : p t   x = " 2 0 9 5 6 3 "   y = " 7 3 2 4 4 " / > < a : p t   x = " 1 5 9 5 4 4 "   y = " 7 3 2 4 4 " / > < / a : c u b i c B e z T o > < a : c u b i c B e z T o > < a : p t   x = " 1 3 5 6 3 4 "   y = " 7 3 2 4 4 " / > < a : p t   x = " 1 1 3 8 8 7 "   y = " 8 2 5 1 0 " / > < a : p t   x = " 9 7 8 7 5 "   y = " 9 7 8 3 1 " / > < / a : c u b i c B e z T o > < a : l n T o > < a : p t   x = " 2 3 9 4 3 0 "   y = " 2 3 9 3 8 6 " / > < / a : l n T o > < a : c u b i c B e z T o > < a : p t   x = " 2 4 7 9 4 8 "   y = " 2 3 0 8 7 1 " / > < a : p t   x = " 2 5 7 6 8 6 "   y = " 2 2 4 3 2 0 " / > < a : p t   x = " 2 6 8 1 4 0 "   y = " 2 1 9 8 9 3 " / > < / a : c u b i c B e z T o > < a : c l o s e / > < a : m o v e T o > < a : p t   x = " 2 6 8 1 9 1 "   y = " 3 9 2 7 0 5 " / > < / a : m o v e T o > < a : c u b i c B e z T o > < a : p t   x = " 2 5 7 6 9 5 "   y = " 3 8 8 3 3 5 " / > < a : p t   x = " 2 4 7 9 5 2 "   y = " 3 8 1 7 8 2 " / > < a : p t   x = " 2 3 9 4 3 1 "   y = " 3 7 3 2 6 3 " / > < / a : c u b i c B e z T o > < a : l n T o > < a : p t   x = " 9 7 8 7 5 "   y = " 5 1 4 8 1 9 " / > < / a : l n T o > < a : c u b i c B e z T o > < a : p t   x = " 1 1 3 8 8 7 "   y = " 5 3 0 1 3 9 " / > < a : p t   x = " 1 3 5 6 3 4 "   y = " 5 3 9 4 0 5 " / > < a : p t   x = " 1 5 9 5 4 4 "   y = " 5 3 9 4 0 5 " / > < / a : c u b i c B e z T o > < a : c u b i c B e z T o > < a : p t   x = " 1 8 4 5 5 3 "   y = " 5 3 9 4 0 5 " / > < a : p t   x = " 2 0 7 1 9 5 "   y = " 5 2 9 2 6 8 " / > < a : p t   x = " 2 2 3 5 8 4 "   y = " 5 1 2 8 7 9 " / > < / a : c u b i c B e z T o > < a : c u b i c B e z T o > < a : p t   x = " 2 3 9 9 7 4 "   y = " 4 9 6 4 8 9 " / > < a : p t   x = " 2 5 0 1 1 1 "   y = " 4 7 3 8 4 8 " / > < a : p t   x = " 2 5 0 1 1 1 "   y = " 4 4 8 8 3 8 " / > < / a : c u b i c B e z T o > < a : c u b i c B e z T o > < a : p t   x = " 2 4 9 7 4 5 "   y = " 4 2 9 7 3 5 " / > < a : p t   x = " 2 5 4 9 9 4 "   y = " 4 0 5 5 5 0 " / > < a : p t   x = " 2 6 8 1 9 1 "   y = " 3 9 2 7 0 5 " / > < / a : c u b i c B e z T o > < a : c l o s e / > < a : m o v e T o > < a : p t   x = " 3 0 6 9 8 6 "   y = " 1 3 8 " / > < / a : m o v e T o > < a : l n T o > < a : p t   x = " 3 0 6 9 8 6 "   y = " 1 1 6 3 6 " / > < / a : l n T o > < a : c u b i c B e z T o > < a : p t   x = " 3 0 6 7 7 8 "   y = " 1 1 5 1 1 " / > < a : p t   x = " 3 0 6 5 6 7 "   y = " 1 1 5 0 6 " / > < a : p t   x = " 3 0 6 3 5 6 "   y = " 1 1 5 0 1 " / > < / a : c u b i c B e z T o > < a : l n T o > < a : p t   x = " 3 0 6 3 5 6 "   y = " 9 6 6 6 8 " / > < / a : l n T o > < a : l n T o > < a : p t   x = " 3 0 6 2 9 2 "   y = " 9 6 6 6 7 " / > < / a : l n T o > < a : l n T o > < a : p t   x = " 3 0 6 2 9 2 "   y = " 1 1 5 0 1 " / > < / a : l n T o > < a : c u b i c B e z T o > < a : p t   x = " 2 8 4 1 3 7 "   y = " 1 1 9 9 0 " / > < a : p t   x = " 2 6 2 2 0 7 "   y = " 2 0 8 1 5 " / > < a : p t   x = " 2 4 5 3 0 0 "   y = " 3 7 7 2 2 " / > < / a : c u b i c B e z T o > < a : c u b i c B e z T o > < a : p t   x = " 2 3 2 5 3 9 "   y = " 5 0 4 8 4 " / > < a : p t   x = " 2 2 4 3 8 2 "   y = " 6 6 1 0 6 " / > < a : p t   x = " 2 2 1 3 7 3 "   y = " 8 2 6 1 4 " / > < / a : c u b i c B e z T o > < a : c u b i c B e z T o > < a : p t   x = " 2 4 5 9 6 0 "   y = " 1 0 0 9 0 3 " / > < a : p t   x = " 2 6 1 6 6 7 "   y = " 1 3 0 2 4 1 " / > < a : p t   x = " 2 6 1 6 6 7 "   y = " 1 6 3 2 4 8 " / > < / a : c u b i c B e z T o > < a : c u b i c B e z T o > < a : p t   x = " 2 6 1 1 6 8 "   y = " 1 8 9 2 3 2 " / > < a : p t   x = " 2 6 4 9 5 9 "   y = " 2 0 5 2 1 0 " / > < a : p t   x = " 2 8 1 3 1 1 "   y = " 2 1 5 1 6 8 " / > < / a : c u b i c B e z T o > < a : l n T o > < a : p t   x = " 3 0 6 9 8 6 "   y = " 2 1 5 2 7 7 " / > < / a : l n T o > < a : l n T o > < a : p t   x = " 3 0 6 9 8 6 "   y = " 2 2 1 9 2 9 " / > < / a : l n T o > < a : c u b i c B e z T o > < a : p t   x = " 2 8 5 1 4 5 "   y = " 2 2 1 6 3 2 " / > < a : p t   x = " 2 6 3 2 5 0 "   y = " 2 2 9 8 7 7 " / > < a : p t   x = " 2 4 6 5 8 0 "   y = " 2 4 6 5 3 6 " / > < / a : c u b i c B e z T o > < a : l n T o > < a : p t   x = " 2 5 4 8 0 8 "   y = " 2 5 4 7 6 3 " / > < / a : l n T o > < a : c u b i c B e z T o > < a : p t   x = " 2 5 4 8 0 1 "   y = " 2 5 4 7 7 2 " / > < a : p t   x = " 2 5 4 7 9 3 "   y = " 2 5 4 7 7 9 " / > < a : p t   x = " 2 5 4 7 8 6 "   y = " 2 5 4 7 8 7 " / > < / a : c u b i c B e z T o > < a : c u b i c B e z T o > < a : p t   x = " 2 5 4 7 7 8 "   y = " 2 5 4 7 9 4 " / > < a : p t   x = " 2 5 4 7 7 1 "   y = " 2 5 4 8 0 2 " / > < a : p t   x = " 2 5 4 7 6 3 "   y = " 2 5 4 8 0 8 " / > < / a : c u b i c B e z T o > < a : l n T o > < a : p t   x = " 2 4 6 5 3 5 "   y = " 2 4 6 5 8 1 " / > < / a : l n T o > < a : c u b i c B e z T o > < a : p t   x = " 2 1 3 5 5 4 "   y = " 2 7 9 5 8 2 " / > < a : p t   x = " 2 1 3 5 5 4 "   y = " 3 3 3 0 6 7 " / > < a : p t   x = " 2 4 6 5 3 5 "   y = " 3 6 6 0 6 8 " / > < / a : c u b i c B e z T o > < a : l n T o > < a : p t   x = " 2 5 4 7 6 3 "   y = " 3 5 7 8 4 1 " / > < / a : l n T o > < a : c u b i c B e z T o > < a : p t   x = " 2 5 4 7 7 1 "   y = " 3 5 7 8 4 8 " / > < a : p t   x = " 2 5 4 7 7 8 "   y = " 3 5 7 8 5 5 " / > < a : p t   x = " 2 5 4 7 8 6 "   y = " 3 5 7 8 6 3 " / > < / a : c u b i c B e z T o > < a : l n T o > < a : p t   x = " 2 5 4 8 0 8 "   y = " 3 5 7 8 8 6 " / > < / a : l n T o > < a : l n T o > < a : p t   x = " 2 4 6 5 8 0 "   y = " 3 6 6 1 1 3 " / > < / a : l n T o > < a : c u b i c B e z T o > < a : p t   x = " 2 6 3 2 5 0 "   y = " 3 8 2 7 7 3 " / > < a : p t   x = " 2 8 5 1 4 5 "   y = " 3 9 1 0 1 7 " / > < a : p t   x = " 3 0 6 9 8 6 "   y = " 3 9 0 7 2 1 " / > < / a : c u b i c B e z T o > < a : l n T o > < a : p t   x = " 3 0 6 9 8 6 "   y = " 3 9 7 3 7 8 " / > < / a : l n T o > < a : c u b i c B e z T o > < a : p t   x = " 2 9 8 4 5 7 "   y = " 4 0 0 7 9 6 " / > < a : p t   x = " 2 8 9 9 2 0 "   y = " 3 9 9 6 2 3 " / > < a : p t   x = " 2 8 1 6 3 7 "   y = " 3 9 7 2 6 9 " / > < / a : c u b i c B e z T o > < a : c u b i c B e z T o > < a : p t   x = " 2 6 5 0 1 0 "   y = " 4 0 7 2 2 4 " / > < a : p t   x = " 2 6 1 1 6 5 "   y = " 4 2 3 2 4 2 " / > < a : p t   x = " 2 6 1 6 6 7 "   y = " 4 4 9 4 0 1 " / > < / a : c u b i c B e z T o > < a : c u b i c B e z T o > < a : p t   x = " 2 6 1 6 6 7 "   y = " 4 7 7 5 1 6 " / > < a : p t   x = " 2 5 0 2 7 1 "   y = " 5 0 2 9 6 9 " / > < a : p t   x = " 2 3 1 8 4 7 "   y = " 5 2 1 3 9 4 " / > < / a : c u b i c B e z T o > < a : l n T o > < a : p t   x = " 2 2 1 3 4 7 "   y = " 5 3 0 0 5 7 " / > < / a : l n T o > < a : c u b i c B e z T o > < a : p t   x = " 2 2 4 3 8 9 "   y = " 5 4 6 5 5 7 " / > < a : p t   x = " 2 3 2 5 4 5 "   y = " 5 6 2 1 7 1 " / > < a : p t   x = " 2 4 5 3 0 0 "   y = " 5 7 4 9 2 6 " / > < / a : c u b i c B e z T o > < a : c u b i c B e z T o > < a : p t   x = " 2 6 2 2 0 7 "   y = " 5 9 1 8 3 4 " / > < a : p t   x = " 2 8 4 1 3 6 "   y = " 6 0 0 6 5 9 " / > < a : p t   x = " 3 0 6 2 9 2 "   y = " 6 0 1 1 4 7 " / > < / a : c u b i c B e z T o > < a : l n T o > < a : p t   x = " 3 0 6 2 9 2 "   y = " 5 1 5 9 8 1 " / > < / a : l n T o > < a : l n T o > < a : p t   x = " 3 0 6 3 5 6 "   y = " 5 1 5 9 8 2 " / > < / a : l n T o > < a : l n T o > < a : p t   x = " 3 0 6 3 5 6 "   y = " 6 0 1 1 4 7 " / > < / a : l n T o > < a : l n T o > < a : p t   x = " 3 0 6 9 8 6 "   y = " 6 0 1 0 1 2 " / > < / a : l n T o > < a : l n T o > < a : p t   x = " 3 0 6 9 8 6 "   y = " 6 1 2 5 1 0 " / > < / a : l n T o > < a : c u b i c B e z T o > < a : p t   x = " 3 0 6 7 6 7 "   y = " 6 1 2 6 4 1 " / > < a : p t   x = " 3 0 6 5 4 6 "   y = " 6 1 2 6 4 5 " / > < a : p t   x = " 3 0 6 3 2 4 "   y = " 6 1 2 6 4 8 " / > < / a : c u b i c B e z T o > < a : c u b i c B e z T o > < a : p t   x = " 2 8 1 0 7 0 "   y = " 6 1 2 2 5 7 " / > < a : p t   x = " 2 5 5 9 9 9 "   y = " 6 0 2 3 2 6 " / > < a : p t   x = " 2 3 6 7 3 1 "   y = " 5 8 3 0 5 8 " / > < / a : c u b i c B e z T o > < a : c u b i c B e z T o > < a : p t   x = " 2 2 3 5 7 0 "   y = " 5 6 9 8 9 7 " / > < a : p t   x = " 2 1 4 7 6 6 "   y = " 5 5 4 0 3 1 " / > < a : p t   x = " 2 1 0 6 1 0 "   y = " 5 3 7 1 7 5 " / > < / a : c u b i c B e z T o > < a : c u b i c B e z T o > < a : p t   x = " 1 9 5 8 3 9 "   y = " 5 4 6 2 4 1 " / > < a : p t   x = " 1 7 8 4 2 7 "   y = " 5 5 1 2 1 5 " / > < a : p t   x = " 1 5 9 8 5 4 "   y = " 5 5 1 2 1 5 " / > < / a : c u b i c B e z T o > < a : c u b i c B e z T o > < a : p t   x = " 1 3 2 6 0 4 "   y = " 5 5 1 2 1 5 " / > < a : p t   x = " 1 0 7 8 5 4 "   y = " 5 4 0 5 0 9 " / > < a : p t   x = " 8 9 7 2 0 "   y = " 5 2 2 9 2 8 " / > < / a : c u b i c B e z T o > < a : l n T o > < a : p t   x = " 8 9 7 2 0 "   y = " 5 2 2 9 2 8 " / > < / a : l n T o > < a : c u b i c B e z T o > < a : p t   x = " 7 2 1 3 9 "   y = " 5 0 4 7 9 5 " / > < a : p t   x = " 6 1 4 3 4 "   y = " 4 8 0 0 4 5 " / > < a : p t   x = " 6 1 4 3 4 "   y = " 4 5 2 7 9 5 " / > < / a : c u b i c B e z T o > < a : c u b i c B e z T o > < a : p t   x = " 6 1 4 3 4 "   y = " 4 3 4 2 2 2 " / > < a : p t   x = " 6 6 4 0 7 "   y = " 4 1 6 8 1 0 " / > < a : p t   x = " 7 5 4 7 4 "   y = " 4 0 2 0 3 8 " / > < / a : c u b i c B e z T o > < a : c u b i c B e z T o > < a : p t   x = " 5 8 6 1 8 "   y = " 3 9 7 8 8 2 " / > < a : p t   x = " 4 2 7 5 1 "   y = " 3 8 9 0 7 8 " / > < a : p t   x = " 2 9 5 9 1 "   y = " 3 7 5 9 1 8 " / > < / a : c u b i c B e z T o > < a : c u b i c B e z T o > < a : p t   x = " 1 0 3 2 2 "   y = " 3 5 6 6 4 9 " / > < a : p t   x = " 3 9 1 "   y = " 3 3 1 5 7 8 " / > < a : p t   x = " 0 "   y = " 3 0 6 3 2 4 " / > < / a : c u b i c B e z T o > < a : l n T o > < a : p t   x = " 0 "   y = " 3 0 6 3 2 4 " / > < / a : l n T o > < a : c u b i c B e z T o > < a : p t   x = " 3 9 1 "   y = " 2 8 1 0 7 0 " / > < a : p t   x = " 1 0 3 2 2 "   y = " 2 5 6 0 0 0 " / > < a : p t   x = " 2 9 5 9 1 "   y = " 2 3 6 7 3 1 " / > < / a : c u b i c B e z T o > < a : c u b i c B e z T o > < a : p t   x = " 4 2 7 5 8 "   y = " 2 2 3 5 6 4 " / > < a : p t   x = " 5 8 6 3 4 "   y = " 2 1 4 7 5 7 " / > < a : p t   x = " 7 5 5 1 4 "   y = " 2 1 0 6 8 4 " / > < / a : c u b i c B e z T o > < a : c u b i c B e z T o > < a : p t   x = " 6 6 4 2 3 "   y = " 1 9 5 8 9 6 " / > < a : p t   x = " 6 1 4 3 4 "   y = " 1 7 8 4 5 8 " / > < a : p t   x = " 6 1 4 3 4 "   y = " 1 5 9 8 5 5 " / > < / a : c u b i c B e z T o > < a : c u b i c B e z T o > < a : p t   x = " 6 1 4 3 4 "   y = " 1 3 2 6 0 4 " / > < a : p t   x = " 7 2 1 3 9 "   y = " 1 0 7 8 5 5 " / > < a : p t   x = " 8 9 7 2 0 "   y = " 8 9 7 2 1 " / > < / a : c u b i c B e z T o > < a : l n T o > < a : p t   x = " 8 9 7 2 0 "   y = " 8 9 7 2 1 " / > < / a : l n T o > < a : c u b i c B e z T o > < a : p t   x = " 1 0 7 8 5 4 "   y = " 7 2 1 4 0 " / > < a : p t   x = " 1 3 2 6 0 4 "   y = " 6 1 4 3 5 " / > < a : p t   x = " 1 5 9 8 5 4 "   y = " 6 1 4 3 5 " / > < / a : c u b i c B e z T o > < a : c u b i c B e z T o > < a : p t   x = " 1 7 8 4 5 7 "   y = " 6 1 4 3 5 " / > < a : p t   x = " 1 9 5 8 9 5 "   y = " 6 6 4 2 4 " / > < a : p t   x = " 2 1 0 6 8 4 "   y = " 7 5 5 1 5 " / > < / a : c u b i c B e z T o > < a : c u b i c B e z T o > < a : p t   x = " 2 1 4 7 5 7 "   y = " 5 8 6 3 5 " / > < a : p t   x = " 2 2 3 5 6 3 "   y = " 4 2 7 5 8 " / > < a : p t   x = " 2 3 6 7 3 1 "   y = " 2 9 5 9 1 " / > < / a : c u b i c B e z T o > < a : c u b i c B e z T o > < a : p t   x = " 2 5 6 0 0 0 "   y = " 1 0 3 2 2 " / > < a : p t   x = " 2 8 1 0 7 0 "   y = " 3 9 1 " / > < a : p t   x = " 3 0 6 3 2 4 "   y = " 0 " / > < / a : c u b i c B e z T o > < a : l n T o > < a : p t   x = " 3 0 6 3 2 4 "   y = " 0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2 0 "   n a m e = " T e a r d r o p   3 " > < a : e x t L s t > < a : e x t   u r i = " { C 5 0 2 B 1 4 D - 2 E 6 A - 4 8 F B - 9 4 E 6 - 8 B 2 9 7 9 0 D 3 5 3 7 } " > < a 1 6 : c r e a t i o n I d   x m l n s : a 1 6 = " h t t p : / / s c h e m a s . m i c r o s o f t . c o m / o f f i c e / d r a w i n g / 2 0 1 0 / m a i n "   i d = " { B B 2 C 7 9 A E - 3 2 2 7 - 4 9 7 9 - 9 2 8 2 - 1 4 8 D 8 9 2 8 4 A A 0 } " / > < / a : e x t > < / a : e x t L s t > < / p : c N v P r > < p : c N v S p P r / > < p : n v P r / > < / p : n v S p P r > < p : s p P r > < a : x f r m   f l i p H = " t r u e "   f l i p V = " t r u e "   r o t = " 5 4 0 0 0 0 0 " > < a : o f f   x = " 7 8 5 9 0 9 2 "   y = " - 1 6 3 0 7 7 " / > < a : e x t   c x = " 3 0 6 9 8 5 "   c y = " 6 1 2 6 4 8 " / > < / a : x f r m > < a : c u s t G e o m > < a : a v L s t / > < a : g d L s t / > < a : a h L s t / > < a : c x n L s t / > < a : r e c t   b = " b "   l = " 0 "   r = " r "   t = " 0 " / > < a : p a t h L s t > < a : p a t h   h = " 6 1 2 6 4 8 "   w = " 3 0 6 9 8 6 " > < a : m o v e T o > < a : p t   x = " 2 1 5 3 8 0 "   y = " 3 3 1 0 1 2 " / > < / a : m o v e T o > < a : c u b i c B e z T o > < a : p t   x = " 2 1 0 7 6 6 "   y = " 3 1 4 7 7 5 " / > < a : p t   x = " 2 1 0 6 8 6 "   y = " 2 9 7 5 6 1 " / > < a : p t   x = " 2 1 5 1 6 7 "   y = " 2 8 1 3 1 2 " / > < / a : c u b i c B e z T o > < a : c u b i c B e z T o > < a : p t   x = " 2 0 5 2 0 9 "   y = " 2 6 4 9 6 0 " / > < a : p t   x = " 1 8 9 2 3 1 "   y = " 2 6 1 1 6 9 " / > < a : p t   x = " 1 6 3 2 4 7 "   y = " 2 6 1 6 6 8 " / > < / a : c u b i c B e z T o > < a : c u b i c B e z T o > < a : p t   x = " 1 3 0 2 4 0 "   y = " 2 6 1 6 6 8 " / > < a : p t   x = " 1 0 0 9 0 1 "   y = " 2 4 5 9 6 1 " / > < a : p t   x = " 8 2 6 1 2 "   y = " 2 2 1 3 7 3 " / > < / a : c u b i c B e z T o > < a : c u b i c B e z T o > < a : p t   x = " 6 6 1 0 4 "   y = " 2 2 4 3 8 3 " / > < a : p t   x = " 5 0 4 8 3 "   y = " 2 3 2 5 3 9 " / > < a : p t   x = " 3 7 7 2 2 "   y = " 2 4 5 3 0 0 " / > < / a : c u b i c B e z T o > < a : c u b i c B e z T o > < a : p t   x = " 2 0 8 1 5 "   y = " 2 6 2 2 0 8 " / > < a : p t   x = " 1 1 9 9 0 "   y = " 2 8 4 1 3 7 " / > < a : p t   x = " 1 1 5 0 1 "   y = " 3 0 6 2 9 2 " / > < / a : c u b i c B e z T o > < a : l n T o > < a : p t   x = " 9 6 6 6 7 "   y = " 3 0 6 2 9 2 " / > < / a : l n T o > < a : l n T o > < a : p t   x = " 9 6 6 6 7 "   y = " 3 0 6 3 5 6 " / > < / a : l n T o > < a : l n T o > < a : p t   x = " 1 1 5 0 1 "   y = " 3 0 6 3 5 6 " / > < / a : l n T o > < a : c u b i c B e z T o > < a : p t   x = " 1 1 9 8 9 "   y = " 3 2 8 5 1 2 " / > < a : p t   x = " 2 0 8 1 5 "   y = " 3 5 0 4 4 1 " / > < a : p t   x = " 3 7 7 2 2 "   y = " 3 6 7 3 4 8 " / > < / a : c u b i c B e z T o > < a : c u b i c B e z T o > < a : p t   x = " 5 0 4 7 7 "   y = " 3 8 0 1 0 4 " / > < a : p t   x = " 6 6 0 9 1 "   y = " 3 8 8 2 5 9 " / > < a : p t   x = " 8 2 5 9 1 "   y = " 3 9 1 3 0 2 " / > < / a : c u b i c B e z T o > < a : c u b i c B e z T o > < a : p t   x = " 1 0 0 8 8 0 "   y = " 3 6 6 7 0 0 " / > < a : p t   x = " 1 3 0 2 2 8 "   y = " 3 5 0 9 8 2 " / > < a : p t   x = " 1 6 3 2 4 7 "   y = " 3 5 0 9 8 2 " / > < / a : c u b i c B e z T o > < a : c u b i c B e z T o > < a : p t   x = " 1 8 6 1 3 7 "   y = " 3 5 1 4 2 1 " / > < a : p t   x = " 2 0 1 2 6 2 "   y = " 3 4 8 5 3 2 " / > < a : p t   x = " 2 1 1 3 5 4 "   y = " 3 3 6 6 6 4 " / > < / a : c u b i c B e z T o > < a : c u b i c B e z T o > < a : p t   x = " 2 1 2 7 9 6 "   y = " 3 3 4 9 6 9 " / > < a : p t   x = " 2 1 4 1 3 5 "   y = " 3 3 3 0 9 0 " / > < a : p t   x = " 2 1 5 3 8 0 "   y = " 3 3 1 0 1 2 " / > < / a : c u b i c B e z T o > < a : c l o s e / > < a : m o v e T o > < a : p t   x = " 2 3 9 3 8 5 "   y = " 2 3 9 4 3 1 " / > < / a : m o v e T o > < a : l n T o > < a : p t   x = " 9 7 8 3 0 "   y = " 9 7 8 7 6 " / > < / a : l n T o > < a : c u b i c B e z T o > < a : p t   x = " 8 2 5 0 9 "   y = " 1 1 3 8 8 8 " / > < a : p t   x = " 7 3 2 4 3 "   y = " 1 3 5 6 3 4 " / > < a : p t   x = " 7 3 2 4 3 "   y = " 1 5 9 5 4 5 " / > < / a : c u b i c B e z T o > < a : c u b i c B e z T o > < a : p t   x = " 7 3 2 4 3 "   y = " 2 0 9 5 6 3 " / > < a : p t   x = " 1 1 3 7 9 1 "   y = " 2 5 0 1 1 2 " / > < a : p t   x = " 1 6 3 8 1 0 "   y = " 2 5 0 1 1 2 " / > < / a : c u b i c B e z T o > < a : c u b i c B e z T o > < a : p t   x = " 1 8 2 8 8 8 "   y = " 2 4 9 7 4 6 " / > < a : p t   x = " 2 0 7 0 3 5 "   y = " 2 5 4 9 8 0 " / > < a : p t   x = " 2 1 9 8 9 2 "   y = " 2 6 8 1 4 1 " / > < / a : c u b i c B e z T o > < a : c u b i c B e z T o > < a : p t   x = " 2 2 4 3 1 9 "   y = " 2 5 7 6 8 7 " / > < a : p t   x = " 2 3 0 8 7 0 "   y = " 2 4 7 9 4 9 " / > < a : p t   x = " 2 3 9 3 8 5 "   y = " 2 3 9 4 3 1 " / > < / a : c u b i c B e z T o > < a : c l o s e / > < a : m o v e T o > < a : p t   x = " 2 3 9 3 8 6 "   y = " 3 7 3 2 1 8 " / > < / a : m o v e T o > < a : c u b i c B e z T o > < a : p t   x = " 2 3 0 8 6 6 "   y = " 3 6 4 6 9 7 " / > < a : p t   x = " 2 2 4 3 1 3 "   y = " 3 5 4 9 5 4 " / > < a : p t   x = " 2 1 9 9 4 4 "   y = " 3 4 4 4 5 7 " / > < / a : c u b i c B e z T o > < a : c u b i c B e z T o > < a : p t   x = " 2 0 7 0 9 9 "   y = " 3 5 7 6 5 5 " / > < a : p t   x = " 1 8 2 9 1 4 "   y = " 3 6 2 9 0 4 " / > < a : p t   x = " 1 6 3 8 1 0 "   y = " 3 6 2 5 3 8 " / > < / a : c u b i c B e z T o > < a : c u b i c B e z T o > < a : p t   x = " 1 1 3 7 9 1 "   y = " 3 6 2 5 3 7 " / > < a : p t   x = " 7 3 2 4 3 "   y = " 4 0 3 0 8 6 " / > < a : p t   x = " 7 3 2 4 3 "   y = " 4 5 3 1 0 5 " / > < / a : c u b i c B e z T o > < a : c u b i c B e z T o > < a : p t   x = " 7 3 2 4 3 "   y = " 4 7 7 0 1 5 " / > < a : p t   x = " 8 2 5 0 9 "   y = " 4 9 8 7 6 2 " / > < a : p t   x = " 9 7 8 3 0 "   y = " 5 1 4 7 7 3 " / > < / a : c u b i c B e z T o > < a : c l o s e / > < a : m o v e T o > < a : p t   x = " 2 6 8 1 4 0 "   y = " 2 1 9 8 9 3 " / > < / a : m o v e T o > < a : c u b i c B e z T o > < a : p t   x = " 2 5 4 9 8 0 "   y = " 2 0 7 0 3 5 " / > < a : p t   x = " 2 4 9 7 4 5 "   y = " 1 8 2 8 8 9 " / > < a : p t   x = " 2 5 0 1 1 1 "   y = " 1 6 3 8 1 1 " / > < / a : c u b i c B e z T o > < a : c u b i c B e z T o > < a : p t   x = " 2 5 0 1 1 1 "   y = " 1 1 3 7 9 3 " / > < a : p t   x = " 2 0 9 5 6 3 "   y = " 7 3 2 4 4 " / > < a : p t   x = " 1 5 9 5 4 4 "   y = " 7 3 2 4 4 " / > < / a : c u b i c B e z T o > < a : c u b i c B e z T o > < a : p t   x = " 1 3 5 6 3 4 "   y = " 7 3 2 4 4 " / > < a : p t   x = " 1 1 3 8 8 7 "   y = " 8 2 5 1 0 " / > < a : p t   x = " 9 7 8 7 5 "   y = " 9 7 8 3 1 " / > < / a : c u b i c B e z T o > < a : l n T o > < a : p t   x = " 2 3 9 4 3 0 "   y = " 2 3 9 3 8 6 " / > < / a : l n T o > < a : c u b i c B e z T o > < a : p t   x = " 2 4 7 9 4 8 "   y = " 2 3 0 8 7 1 " / > < a : p t   x = " 2 5 7 6 8 6 "   y = " 2 2 4 3 2 0 " / > < a : p t   x = " 2 6 8 1 4 0 "   y = " 2 1 9 8 9 3 " / > < / a : c u b i c B e z T o > < a : c l o s e / > < a : m o v e T o > < a : p t   x = " 2 6 8 1 9 1 "   y = " 3 9 2 7 0 5 " / > < / a : m o v e T o > < a : c u b i c B e z T o > < a : p t   x = " 2 5 7 6 9 5 "   y = " 3 8 8 3 3 5 " / > < a : p t   x = " 2 4 7 9 5 2 "   y = " 3 8 1 7 8 2 " / > < a : p t   x = " 2 3 9 4 3 1 "   y = " 3 7 3 2 6 3 " / > < / a : c u b i c B e z T o > < a : l n T o > < a : p t   x = " 9 7 8 7 5 "   y = " 5 1 4 8 1 9 " / > < / a : l n T o > < a : c u b i c B e z T o > < a : p t   x = " 1 1 3 8 8 7 "   y = " 5 3 0 1 3 9 " / > < a : p t   x = " 1 3 5 6 3 4 "   y = " 5 3 9 4 0 5 " / > < a : p t   x = " 1 5 9 5 4 4 "   y = " 5 3 9 4 0 5 " / > < / a : c u b i c B e z T o > < a : c u b i c B e z T o > < a : p t   x = " 1 8 4 5 5 3 "   y = " 5 3 9 4 0 5 " / > < a : p t   x = " 2 0 7 1 9 5 "   y = " 5 2 9 2 6 8 " / > < a : p t   x = " 2 2 3 5 8 4 "   y = " 5 1 2 8 7 9 " / > < / a : c u b i c B e z T o > < a : c u b i c B e z T o > < a : p t   x = " 2 3 9 9 7 4 "   y = " 4 9 6 4 8 9 " / > < a : p t   x = " 2 5 0 1 1 1 "   y = " 4 7 3 8 4 8 " / > < a : p t   x = " 2 5 0 1 1 1 "   y = " 4 4 8 8 3 8 " / > < / a : c u b i c B e z T o > < a : c u b i c B e z T o > < a : p t   x = " 2 4 9 7 4 5 "   y = " 4 2 9 7 3 5 " / > < a : p t   x = " 2 5 4 9 9 4 "   y = " 4 0 5 5 5 0 " / > < a : p t   x = " 2 6 8 1 9 1 "   y = " 3 9 2 7 0 5 " / > < / a : c u b i c B e z T o > < a : c l o s e / > < a : m o v e T o > < a : p t   x = " 3 0 6 9 8 6 "   y = " 1 3 8 " / > < / a : m o v e T o > < a : l n T o > < a : p t   x = " 3 0 6 9 8 6 "   y = " 1 1 6 3 6 " / > < / a : l n T o > < a : c u b i c B e z T o > < a : p t   x = " 3 0 6 7 7 8 "   y = " 1 1 5 1 1 " / > < a : p t   x = " 3 0 6 5 6 7 "   y = " 1 1 5 0 6 " / > < a : p t   x = " 3 0 6 3 5 6 "   y = " 1 1 5 0 1 " / > < / a : c u b i c B e z T o > < a : l n T o > < a : p t   x = " 3 0 6 3 5 6 "   y = " 9 6 6 6 8 " / > < / a : l n T o > < a : l n T o > < a : p t   x = " 3 0 6 2 9 2 "   y = " 9 6 6 6 7 " / > < / a : l n T o > < a : l n T o > < a : p t   x = " 3 0 6 2 9 2 "   y = " 1 1 5 0 1 " / > < / a : l n T o > < a : c u b i c B e z T o > < a : p t   x = " 2 8 4 1 3 7 "   y = " 1 1 9 9 0 " / > < a : p t   x = " 2 6 2 2 0 7 "   y = " 2 0 8 1 5 " / > < a : p t   x = " 2 4 5 3 0 0 "   y = " 3 7 7 2 2 " / > < / a : c u b i c B e z T o > < a : c u b i c B e z T o > < a : p t   x = " 2 3 2 5 3 9 "   y = " 5 0 4 8 4 " / > < a : p t   x = " 2 2 4 3 8 2 "   y = " 6 6 1 0 6 " / > < a : p t   x = " 2 2 1 3 7 3 "   y = " 8 2 6 1 4 " / > < / a : c u b i c B e z T o > < a : c u b i c B e z T o > < a : p t   x = " 2 4 5 9 6 0 "   y = " 1 0 0 9 0 3 " / > < a : p t   x = " 2 6 1 6 6 7 "   y = " 1 3 0 2 4 1 " / > < a : p t   x = " 2 6 1 6 6 7 "   y = " 1 6 3 2 4 8 " / > < / a : c u b i c B e z T o > < a : c u b i c B e z T o > < a : p t   x = " 2 6 1 1 6 8 "   y = " 1 8 9 2 3 2 " / > < a : p t   x = " 2 6 4 9 5 9 "   y = " 2 0 5 2 1 0 " / > < a : p t   x = " 2 8 1 3 1 1 "   y = " 2 1 5 1 6 8 " / > < / a : c u b i c B e z T o > < a : l n T o > < a : p t   x = " 3 0 6 9 8 6 "   y = " 2 1 5 2 7 8 " / > < / a : l n T o > < a : l n T o > < a : p t   x = " 3 0 6 9 8 6 "   y = " 2 2 1 9 2 9 " / > < / a : l n T o > < a : c u b i c B e z T o > < a : p t   x = " 2 8 5 1 4 5 "   y = " 2 2 1 6 3 2 " / > < a : p t   x = " 2 6 3 2 5 0 "   y = " 2 2 9 8 7 7 " / > < a : p t   x = " 2 4 6 5 8 0 "   y = " 2 4 6 5 3 6 " / > < / a : c u b i c B e z T o > < a : l n T o > < a : p t   x = " 2 5 4 8 0 8 "   y = " 2 5 4 7 6 3 " / > < / a : l n T o > < a : c u b i c B e z T o > < a : p t   x = " 2 5 4 8 0 1 "   y = " 2 5 4 7 7 2 " / > < a : p t   x = " 2 5 4 7 9 3 "   y = " 2 5 4 7 7 9 " / > < a : p t   x = " 2 5 4 7 8 6 "   y = " 2 5 4 7 8 7 " / > < / a : c u b i c B e z T o > < a : c u b i c B e z T o > < a : p t   x = " 2 5 4 7 7 8 "   y = " 2 5 4 7 9 4 " / > < a : p t   x = " 2 5 4 7 7 1 "   y = " 2 5 4 8 0 2 " / > < a : p t   x = " 2 5 4 7 6 3 "   y = " 2 5 4 8 0 8 " / > < / a : c u b i c B e z T o > < a : l n T o > < a : p t   x = " 2 4 6 5 3 5 "   y = " 2 4 6 5 8 1 " / > < / a : l n T o > < a : c u b i c B e z T o > < a : p t   x = " 2 1 3 5 5 4 "   y = " 2 7 9 5 8 2 " / > < a : p t   x = " 2 1 3 5 5 4 "   y = " 3 3 3 0 6 7 " / > < a : p t   x = " 2 4 6 5 3 5 "   y = " 3 6 6 0 6 8 " / > < / a : c u b i c B e z T o > < a : l n T o > < a : p t   x = " 2 5 4 7 6 3 "   y = " 3 5 7 8 4 1 " / > < / a : l n T o > < a : c u b i c B e z T o > < a : p t   x = " 2 5 4 7 7 1 "   y = " 3 5 7 8 4 8 " / > < a : p t   x = " 2 5 4 7 7 8 "   y = " 3 5 7 8 5 5 " / > < a : p t   x = " 2 5 4 7 8 6 "   y = " 3 5 7 8 6 3 " / > < / a : c u b i c B e z T o > < a : l n T o > < a : p t   x = " 2 5 4 8 0 8 "   y = " 3 5 7 8 8 6 " / > < / a : l n T o > < a : l n T o > < a : p t   x = " 2 4 6 5 8 0 "   y = " 3 6 6 1 1 3 " / > < / a : l n T o > < a : c u b i c B e z T o > < a : p t   x = " 2 6 3 2 5 0 "   y = " 3 8 2 7 7 3 " / > < a : p t   x = " 2 8 5 1 4 5 "   y = " 3 9 1 0 1 7 " / > < a : p t   x = " 3 0 6 9 8 6 "   y = " 3 9 0 7 2 1 " / > < / a : c u b i c B e z T o > < a : l n T o > < a : p t   x = " 3 0 6 9 8 6 "   y = " 3 9 7 3 7 8 " / > < / a : l n T o > < a : c u b i c B e z T o > < a : p t   x = " 2 9 8 4 5 7 "   y = " 4 0 0 7 9 6 " / > < a : p t   x = " 2 8 9 9 2 0 "   y = " 3 9 9 6 2 3 " / > < a : p t   x = " 2 8 1 6 3 7 "   y = " 3 9 7 2 6 9 " / > < / a : c u b i c B e z T o > < a : c u b i c B e z T o > < a : p t   x = " 2 6 5 0 1 0 "   y = " 4 0 7 2 2 4 " / > < a : p t   x = " 2 6 1 1 6 5 "   y = " 4 2 3 2 4 2 " / > < a : p t   x = " 2 6 1 6 6 7 "   y = " 4 4 9 4 0 1 " / > < / a : c u b i c B e z T o > < a : c u b i c B e z T o > < a : p t   x = " 2 6 1 6 6 7 "   y = " 4 7 7 5 1 6 " / > < a : p t   x = " 2 5 0 2 7 1 "   y = " 5 0 2 9 6 9 " / > < a : p t   x = " 2 3 1 8 4 7 "   y = " 5 2 1 3 9 4 " / > < / a : c u b i c B e z T o > < a : l n T o > < a : p t   x = " 2 2 1 3 4 7 "   y = " 5 3 0 0 5 7 " / > < / a : l n T o > < a : c u b i c B e z T o > < a : p t   x = " 2 2 4 3 8 9 "   y = " 5 4 6 5 5 7 " / > < a : p t   x = " 2 3 2 5 4 5 "   y = " 5 6 2 1 7 1 " / > < a : p t   x = " 2 4 5 3 0 0 "   y = " 5 7 4 9 2 6 " / > < / a : c u b i c B e z T o > < a : c u b i c B e z T o > < a : p t   x = " 2 6 2 2 0 7 "   y = " 5 9 1 8 3 4 " / > < a : p t   x = " 2 8 4 1 3 6 "   y = " 6 0 0 6 5 9 " / > < a : p t   x = " 3 0 6 2 9 2 "   y = " 6 0 1 1 4 7 " / > < / a : c u b i c B e z T o > < a : l n T o > < a : p t   x = " 3 0 6 2 9 2 "   y = " 5 1 5 9 8 1 " / > < / a : l n T o > < a : l n T o > < a : p t   x = " 3 0 6 3 5 6 "   y = " 5 1 5 9 8 2 " / > < / a : l n T o > < a : l n T o > < a : p t   x = " 3 0 6 3 5 6 "   y = " 6 0 1 1 4 7 " / > < / a : l n T o > < a : l n T o > < a : p t   x = " 3 0 6 9 8 6 "   y = " 6 0 1 0 1 2 " / > < / a : l n T o > < a : l n T o > < a : p t   x = " 3 0 6 9 8 6 "   y = " 6 1 2 5 1 0 " / > < / a : l n T o > < a : c u b i c B e z T o > < a : p t   x = " 3 0 6 7 6 7 "   y = " 6 1 2 6 4 1 " / > < a : p t   x = " 3 0 6 5 4 6 "   y = " 6 1 2 6 4 5 " / > < a : p t   x = " 3 0 6 3 2 4 "   y = " 6 1 2 6 4 8 " / > < / a : c u b i c B e z T o > < a : c u b i c B e z T o > < a : p t   x = " 2 8 1 0 7 0 "   y = " 6 1 2 2 5 7 " / > < a : p t   x = " 2 5 5 9 9 9 "   y = " 6 0 2 3 2 6 " / > < a : p t   x = " 2 3 6 7 3 1 "   y = " 5 8 3 0 5 8 " / > < / a : c u b i c B e z T o > < a : c u b i c B e z T o > < a : p t   x = " 2 2 3 5 7 0 "   y = " 5 6 9 8 9 7 " / > < a : p t   x = " 2 1 4 7 6 6 "   y = " 5 5 4 0 3 1 " / > < a : p t   x = " 2 1 0 6 1 0 "   y = " 5 3 7 1 7 5 " / > < / a : c u b i c B e z T o > < a : c u b i c B e z T o > < a : p t   x = " 1 9 5 8 3 9 "   y = " 5 4 6 2 4 1 " / > < a : p t   x = " 1 7 8 4 2 7 "   y = " 5 5 1 2 1 5 " / > < a : p t   x = " 1 5 9 8 5 4 "   y = " 5 5 1 2 1 5 " / > < / a : c u b i c B e z T o > < a : c u b i c B e z T o > < a : p t   x = " 1 3 2 6 0 4 "   y = " 5 5 1 2 1 5 " / > < a : p t   x = " 1 0 7 8 5 4 "   y = " 5 4 0 5 0 9 " / > < a : p t   x = " 8 9 7 2 0 "   y = " 5 2 2 9 2 8 " / > < / a : c u b i c B e z T o > < a : l n T o > < a : p t   x = " 8 9 7 2 0 "   y = " 5 2 2 9 2 8 " / > < / a : l n T o > < a : c u b i c B e z T o > < a : p t   x = " 7 2 1 3 9 "   y = " 5 0 4 7 9 5 " / > < a : p t   x = " 6 1 4 3 4 "   y = " 4 8 0 0 4 5 " / > < a : p t   x = " 6 1 4 3 4 "   y = " 4 5 2 7 9 5 " / > < / a : c u b i c B e z T o > < a : c u b i c B e z T o > < a : p t   x = " 6 1 4 3 4 "   y = " 4 3 4 2 2 2 " / > < a : p t   x = " 6 6 4 0 7 "   y = " 4 1 6 8 1 0 " / > < a : p t   x = " 7 5 4 7 4 "   y = " 4 0 2 0 3 8 " / > < / a : c u b i c B e z T o > < a : c u b i c B e z T o > < a : p t   x = " 5 8 6 1 8 "   y = " 3 9 7 8 8 2 " / > < a : p t   x = " 4 2 7 5 1 "   y = " 3 8 9 0 7 8 " / > < a : p t   x = " 2 9 5 9 1 "   y = " 3 7 5 9 1 8 " / > < / a : c u b i c B e z T o > < a : c u b i c B e z T o > < a : p t   x = " 1 0 3 2 2 "   y = " 3 5 6 6 4 9 " / > < a : p t   x = " 3 9 1 "   y = " 3 3 1 5 7 8 " / > < a : p t   x = " 0 "   y = " 3 0 6 3 2 4 " / > < / a : c u b i c B e z T o > < a : l n T o > < a : p t   x = " 0 "   y = " 3 0 6 3 2 4 " / > < / a : l n T o > < a : c u b i c B e z T o > < a : p t   x = " 3 9 1 "   y = " 2 8 1 0 7 0 " / > < a : p t   x = " 1 0 3 2 2 "   y = " 2 5 6 0 0 0 " / > < a : p t   x = " 2 9 5 9 1 "   y = " 2 3 6 7 3 1 " / > < / a : c u b i c B e z T o > < a : c u b i c B e z T o > < a : p t   x = " 4 2 7 5 8 "   y = " 2 2 3 5 6 4 " / > < a : p t   x = " 5 8 6 3 4 "   y = " 2 1 4 7 5 7 " / > < a : p t   x = " 7 5 5 1 4 "   y = " 2 1 0 6 8 4 " / > < / a : c u b i c B e z T o > < a : c u b i c B e z T o > < a : p t   x = " 6 6 4 2 3 "   y = " 1 9 5 8 9 6 " / > < a : p t   x = " 6 1 4 3 4 "   y = " 1 7 8 4 5 8 " / > < a : p t   x = " 6 1 4 3 4 "   y = " 1 5 9 8 5 5 " / > < / a : c u b i c B e z T o > < a : c u b i c B e z T o > < a : p t   x = " 6 1 4 3 4 "   y = " 1 3 2 6 0 4 " / > < a : p t   x = " 7 2 1 3 9 "   y = " 1 0 7 8 5 5 " / > < a : p t   x = " 8 9 7 2 0 "   y = " 8 9 7 2 1 " / > < / a : c u b i c B e z T o > < a : l n T o > < a : p t   x = " 8 9 7 2 0 "   y = " 8 9 7 2 1 " / > < / a : l n T o > < a : c u b i c B e z T o > < a : p t   x = " 1 0 7 8 5 4 "   y = " 7 2 1 4 0 " / > < a : p t   x = " 1 3 2 6 0 4 "   y = " 6 1 4 3 5 " / > < a : p t   x = " 1 5 9 8 5 4 "   y = " 6 1 4 3 5 " / > < / a : c u b i c B e z T o > < a : c u b i c B e z T o > < a : p t   x = " 1 7 8 4 5 7 "   y = " 6 1 4 3 5 " / > < a : p t   x = " 1 9 5 8 9 5 "   y = " 6 6 4 2 4 " / > < a : p t   x = " 2 1 0 6 8 4 "   y = " 7 5 5 1 5 " / > < / a : c u b i c B e z T o > < a : c u b i c B e z T o > < a : p t   x = " 2 1 4 7 5 7 "   y = " 5 8 6 3 5 " / > < a : p t   x = " 2 2 3 5 6 3 "   y = " 4 2 7 5 8 " / > < a : p t   x = " 2 3 6 7 3 1 "   y = " 2 9 5 9 1 " / > < / a : c u b i c B e z T o > < a : c u b i c B e z T o > < a : p t   x = " 2 5 6 0 0 0 "   y = " 1 0 3 2 2 " / > < a : p t   x = " 2 8 1 0 7 0 "   y = " 3 9 1 " / > < a : p t   x = " 3 0 6 3 2 4 "   y = " 0 " / > < / a : c u b i c B e z T o > < a : l n T o > < a : p t   x = " 3 0 6 3 2 4 "   y = " 0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2 1 "   n a m e = " T e a r d r o p   3 " > < a : e x t L s t > < a : e x t   u r i = " { A 2 7 8 8 3 D 8 - F 8 5 8 - 4 3 0 8 - B 9 3 C - 3 7 F 4 B 1 5 6 6 7 7 5 } " > < a 1 6 : c r e a t i o n I d   x m l n s : a 1 6 = " h t t p : / / s c h e m a s . m i c r o s o f t . c o m / o f f i c e / d r a w i n g / 2 0 1 0 / m a i n "   i d = " { 6 3 3 0 F B 2 F - 6 1 5 4 - 4 7 E 6 - 8 A 5 9 - 9 4 6 2 6 B A 6 5 E A 3 } " / > < / a : e x t > < / a : e x t L s t > < / p : c N v P r > < p : c N v S p P r / > < p : n v P r / > < / p : n v S p P r > < p : s p P r > < a : x f r m   f l i p H = " t r u e "   f l i p V = " t r u e "   r o t = " 5 4 0 0 0 0 0 " > < a : o f f   x = " 7 0 1 6 5 5 3 "   y = " - 1 6 3 0 7 7 " / > < a : e x t   c x = " 3 0 6 9 8 5 "   c y = " 6 1 2 6 4 8 " / > < / a : x f r m > < a : c u s t G e o m > < a : a v L s t / > < a : g d L s t / > < a : a h L s t / > < a : c x n L s t / > < a : r e c t   b = " b "   l = " 0 "   r = " r "   t = " 0 " / > < a : p a t h L s t > < a : p a t h   h = " 6 1 2 6 4 8 "   w = " 3 0 6 9 8 6 " > < a : m o v e T o > < a : p t   x = " 2 1 5 3 8 0 "   y = " 3 3 1 0 1 2 " / > < / a : m o v e T o > < a : c u b i c B e z T o > < a : p t   x = " 2 1 0 7 6 6 "   y = " 3 1 4 7 7 5 " / > < a : p t   x = " 2 1 0 6 8 6 "   y = " 2 9 7 5 6 1 " / > < a : p t   x = " 2 1 5 1 6 7 "   y = " 2 8 1 3 1 2 " / > < / a : c u b i c B e z T o > < a : c u b i c B e z T o > < a : p t   x = " 2 0 5 2 0 9 "   y = " 2 6 4 9 6 0 " / > < a : p t   x = " 1 8 9 2 3 1 "   y = " 2 6 1 1 6 9 " / > < a : p t   x = " 1 6 3 2 4 7 "   y = " 2 6 1 6 6 8 " / > < / a : c u b i c B e z T o > < a : c u b i c B e z T o > < a : p t   x = " 1 3 0 2 4 0 "   y = " 2 6 1 6 6 8 " / > < a : p t   x = " 1 0 0 9 0 1 "   y = " 2 4 5 9 6 1 " / > < a : p t   x = " 8 2 6 1 2 "   y = " 2 2 1 3 7 3 " / > < / a : c u b i c B e z T o > < a : c u b i c B e z T o > < a : p t   x = " 6 6 1 0 4 "   y = " 2 2 4 3 8 3 " / > < a : p t   x = " 5 0 4 8 3 "   y = " 2 3 2 5 3 9 " / > < a : p t   x = " 3 7 7 2 2 "   y = " 2 4 5 3 0 0 " / > < / a : c u b i c B e z T o > < a : c u b i c B e z T o > < a : p t   x = " 2 0 8 1 5 "   y = " 2 6 2 2 0 8 " / > < a : p t   x = " 1 1 9 9 0 "   y = " 2 8 4 1 3 7 " / > < a : p t   x = " 1 1 5 0 1 "   y = " 3 0 6 2 9 2 " / > < / a : c u b i c B e z T o > < a : l n T o > < a : p t   x = " 9 6 6 6 7 "   y = " 3 0 6 2 9 2 " / > < / a : l n T o > < a : l n T o > < a : p t   x = " 9 6 6 6 7 "   y = " 3 0 6 3 5 6 " / > < / a : l n T o > < a : l n T o > < a : p t   x = " 1 1 5 0 1 "   y = " 3 0 6 3 5 6 " / > < / a : l n T o > < a : c u b i c B e z T o > < a : p t   x = " 1 1 9 8 9 "   y = " 3 2 8 5 1 2 " / > < a : p t   x = " 2 0 8 1 5 "   y = " 3 5 0 4 4 1 " / > < a : p t   x = " 3 7 7 2 2 "   y = " 3 6 7 3 4 8 " / > < / a : c u b i c B e z T o > < a : c u b i c B e z T o > < a : p t   x = " 5 0 4 7 7 "   y = " 3 8 0 1 0 4 " / > < a : p t   x = " 6 6 0 9 1 "   y = " 3 8 8 2 5 9 " / > < a : p t   x = " 8 2 5 9 1 "   y = " 3 9 1 3 0 2 " / > < / a : c u b i c B e z T o > < a : c u b i c B e z T o > < a : p t   x = " 1 0 0 8 8 0 "   y = " 3 6 6 7 0 0 " / > < a : p t   x = " 1 3 0 2 2 8 "   y = " 3 5 0 9 8 2 " / > < a : p t   x = " 1 6 3 2 4 7 "   y = " 3 5 0 9 8 2 " / > < / a : c u b i c B e z T o > < a : c u b i c B e z T o > < a : p t   x = " 1 8 6 1 3 7 "   y = " 3 5 1 4 2 1 " / > < a : p t   x = " 2 0 1 2 6 2 "   y = " 3 4 8 5 3 2 " / > < a : p t   x = " 2 1 1 3 5 4 "   y = " 3 3 6 6 6 4 " / > < / a : c u b i c B e z T o > < a : c u b i c B e z T o > < a : p t   x = " 2 1 2 7 9 6 "   y = " 3 3 4 9 6 9 " / > < a : p t   x = " 2 1 4 1 3 5 "   y = " 3 3 3 0 9 0 " / > < a : p t   x = " 2 1 5 3 8 0 "   y = " 3 3 1 0 1 2 " / > < / a : c u b i c B e z T o > < a : c l o s e / > < a : m o v e T o > < a : p t   x = " 2 3 9 3 8 5 "   y = " 2 3 9 4 3 1 " / > < / a : m o v e T o > < a : l n T o > < a : p t   x = " 9 7 8 3 0 "   y = " 9 7 8 7 6 " / > < / a : l n T o > < a : c u b i c B e z T o > < a : p t   x = " 8 2 5 0 9 "   y = " 1 1 3 8 8 8 " / > < a : p t   x = " 7 3 2 4 3 "   y = " 1 3 5 6 3 4 " / > < a : p t   x = " 7 3 2 4 3 "   y = " 1 5 9 5 4 5 " / > < / a : c u b i c B e z T o > < a : c u b i c B e z T o > < a : p t   x = " 7 3 2 4 3 "   y = " 2 0 9 5 6 3 " / > < a : p t   x = " 1 1 3 7 9 1 "   y = " 2 5 0 1 1 2 " / > < a : p t   x = " 1 6 3 8 1 0 "   y = " 2 5 0 1 1 2 " / > < / a : c u b i c B e z T o > < a : c u b i c B e z T o > < a : p t   x = " 1 8 2 8 8 8 "   y = " 2 4 9 7 4 6 " / > < a : p t   x = " 2 0 7 0 3 5 "   y = " 2 5 4 9 8 0 " / > < a : p t   x = " 2 1 9 8 9 2 "   y = " 2 6 8 1 4 1 " / > < / a : c u b i c B e z T o > < a : c u b i c B e z T o > < a : p t   x = " 2 2 4 3 1 9 "   y = " 2 5 7 6 8 7 " / > < a : p t   x = " 2 3 0 8 7 0 "   y = " 2 4 7 9 4 9 " / > < a : p t   x = " 2 3 9 3 8 5 "   y = " 2 3 9 4 3 1 " / > < / a : c u b i c B e z T o > < a : c l o s e / > < a : m o v e T o > < a : p t   x = " 2 3 9 3 8 6 "   y = " 3 7 3 2 1 8 " / > < / a : m o v e T o > < a : c u b i c B e z T o > < a : p t   x = " 2 3 0 8 6 6 "   y = " 3 6 4 6 9 7 " / > < a : p t   x = " 2 2 4 3 1 3 "   y = " 3 5 4 9 5 4 " / > < a : p t   x = " 2 1 9 9 4 4 "   y = " 3 4 4 4 5 7 " / > < / a : c u b i c B e z T o > < a : c u b i c B e z T o > < a : p t   x = " 2 0 7 0 9 9 "   y = " 3 5 7 6 5 5 " / > < a : p t   x = " 1 8 2 9 1 4 "   y = " 3 6 2 9 0 4 " / > < a : p t   x = " 1 6 3 8 1 0 "   y = " 3 6 2 5 3 8 " / > < / a : c u b i c B e z T o > < a : c u b i c B e z T o > < a : p t   x = " 1 1 3 7 9 1 "   y = " 3 6 2 5 3 7 " / > < a : p t   x = " 7 3 2 4 3 "   y = " 4 0 3 0 8 6 " / > < a : p t   x = " 7 3 2 4 3 "   y = " 4 5 3 1 0 5 " / > < / a : c u b i c B e z T o > < a : c u b i c B e z T o > < a : p t   x = " 7 3 2 4 3 "   y = " 4 7 7 0 1 5 " / > < a : p t   x = " 8 2 5 0 9 "   y = " 4 9 8 7 6 2 " / > < a : p t   x = " 9 7 8 3 0 "   y = " 5 1 4 7 7 3 " / > < / a : c u b i c B e z T o > < a : c l o s e / > < a : m o v e T o > < a : p t   x = " 2 6 8 1 4 0 "   y = " 2 1 9 8 9 3 " / > < / a : m o v e T o > < a : c u b i c B e z T o > < a : p t   x = " 2 5 4 9 8 0 "   y = " 2 0 7 0 3 5 " / > < a : p t   x = " 2 4 9 7 4 5 "   y = " 1 8 2 8 8 9 " / > < a : p t   x = " 2 5 0 1 1 1 "   y = " 1 6 3 8 1 1 " / > < / a : c u b i c B e z T o > < a : c u b i c B e z T o > < a : p t   x = " 2 5 0 1 1 1 "   y = " 1 1 3 7 9 3 " / > < a : p t   x = " 2 0 9 5 6 3 "   y = " 7 3 2 4 4 " / > < a : p t   x = " 1 5 9 5 4 4 "   y = " 7 3 2 4 4 " / > < / a : c u b i c B e z T o > < a : c u b i c B e z T o > < a : p t   x = " 1 3 5 6 3 4 "   y = " 7 3 2 4 4 " / > < a : p t   x = " 1 1 3 8 8 7 "   y = " 8 2 5 1 0 " / > < a : p t   x = " 9 7 8 7 5 "   y = " 9 7 8 3 1 " / > < / a : c u b i c B e z T o > < a : l n T o > < a : p t   x = " 2 3 9 4 3 0 "   y = " 2 3 9 3 8 6 " / > < / a : l n T o > < a : c u b i c B e z T o > < a : p t   x = " 2 4 7 9 4 8 "   y = " 2 3 0 8 7 1 " / > < a : p t   x = " 2 5 7 6 8 6 "   y = " 2 2 4 3 2 0 " / > < a : p t   x = " 2 6 8 1 4 0 "   y = " 2 1 9 8 9 3 " / > < / a : c u b i c B e z T o > < a : c l o s e / > < a : m o v e T o > < a : p t   x = " 2 6 8 1 9 1 "   y = " 3 9 2 7 0 5 " / > < / a : m o v e T o > < a : c u b i c B e z T o > < a : p t   x = " 2 5 7 6 9 5 "   y = " 3 8 8 3 3 5 " / > < a : p t   x = " 2 4 7 9 5 2 "   y = " 3 8 1 7 8 2 " / > < a : p t   x = " 2 3 9 4 3 1 "   y = " 3 7 3 2 6 3 " / > < / a : c u b i c B e z T o > < a : l n T o > < a : p t   x = " 9 7 8 7 5 "   y = " 5 1 4 8 1 9 " / > < / a : l n T o > < a : c u b i c B e z T o > < a : p t   x = " 1 1 3 8 8 7 "   y = " 5 3 0 1 3 9 " / > < a : p t   x = " 1 3 5 6 3 4 "   y = " 5 3 9 4 0 5 " / > < a : p t   x = " 1 5 9 5 4 4 "   y = " 5 3 9 4 0 5 " / > < / a : c u b i c B e z T o > < a : c u b i c B e z T o > < a : p t   x = " 1 8 4 5 5 3 "   y = " 5 3 9 4 0 5 " / > < a : p t   x = " 2 0 7 1 9 5 "   y = " 5 2 9 2 6 8 " / > < a : p t   x = " 2 2 3 5 8 4 "   y = " 5 1 2 8 7 9 " / > < / a : c u b i c B e z T o > < a : c u b i c B e z T o > < a : p t   x = " 2 3 9 9 7 4 "   y = " 4 9 6 4 8 9 " / > < a : p t   x = " 2 5 0 1 1 1 "   y = " 4 7 3 8 4 8 " / > < a : p t   x = " 2 5 0 1 1 1 "   y = " 4 4 8 8 3 8 " / > < / a : c u b i c B e z T o > < a : c u b i c B e z T o > < a : p t   x = " 2 4 9 7 4 5 "   y = " 4 2 9 7 3 5 " / > < a : p t   x = " 2 5 4 9 9 4 "   y = " 4 0 5 5 5 0 " / > < a : p t   x = " 2 6 8 1 9 1 "   y = " 3 9 2 7 0 5 " / > < / a : c u b i c B e z T o > < a : c l o s e / > < a : m o v e T o > < a : p t   x = " 3 0 6 9 8 6 "   y = " 1 3 8 " / > < / a : m o v e T o > < a : l n T o > < a : p t   x = " 3 0 6 9 8 6 "   y = " 1 1 6 3 6 " / > < / a : l n T o > < a : c u b i c B e z T o > < a : p t   x = " 3 0 6 7 7 8 "   y = " 1 1 5 1 1 " / > < a : p t   x = " 3 0 6 5 6 7 "   y = " 1 1 5 0 6 " / > < a : p t   x = " 3 0 6 3 5 6 "   y = " 1 1 5 0 1 " / > < / a : c u b i c B e z T o > < a : l n T o > < a : p t   x = " 3 0 6 3 5 6 "   y = " 9 6 6 6 8 " / > < / a : l n T o > < a : l n T o > < a : p t   x = " 3 0 6 2 9 2 "   y = " 9 6 6 6 7 " / > < / a : l n T o > < a : l n T o > < a : p t   x = " 3 0 6 2 9 2 "   y = " 1 1 5 0 1 " / > < / a : l n T o > < a : c u b i c B e z T o > < a : p t   x = " 2 8 4 1 3 7 "   y = " 1 1 9 9 0 " / > < a : p t   x = " 2 6 2 2 0 7 "   y = " 2 0 8 1 5 " / > < a : p t   x = " 2 4 5 3 0 0 "   y = " 3 7 7 2 2 " / > < / a : c u b i c B e z T o > < a : c u b i c B e z T o > < a : p t   x = " 2 3 2 5 3 9 "   y = " 5 0 4 8 4 " / > < a : p t   x = " 2 2 4 3 8 2 "   y = " 6 6 1 0 6 " / > < a : p t   x = " 2 2 1 3 7 3 "   y = " 8 2 6 1 4 " / > < / a : c u b i c B e z T o > < a : c u b i c B e z T o > < a : p t   x = " 2 4 5 9 6 0 "   y = " 1 0 0 9 0 3 " / > < a : p t   x = " 2 6 1 6 6 7 "   y = " 1 3 0 2 4 1 " / > < a : p t   x = " 2 6 1 6 6 7 "   y = " 1 6 3 2 4 8 " / > < / a : c u b i c B e z T o > < a : c u b i c B e z T o > < a : p t   x = " 2 6 1 1 6 8 "   y = " 1 8 9 2 3 2 " / > < a : p t   x = " 2 6 4 9 5 9 "   y = " 2 0 5 2 1 0 " / > < a : p t   x = " 2 8 1 3 1 1 "   y = " 2 1 5 1 6 8 " / > < / a : c u b i c B e z T o > < a : l n T o > < a : p t   x = " 3 0 6 9 8 6 "   y = " 2 1 5 2 7 7 " / > < / a : l n T o > < a : l n T o > < a : p t   x = " 3 0 6 9 8 6 "   y = " 2 2 1 9 2 9 " / > < / a : l n T o > < a : c u b i c B e z T o > < a : p t   x = " 2 8 5 1 4 5 "   y = " 2 2 1 6 3 2 " / > < a : p t   x = " 2 6 3 2 5 0 "   y = " 2 2 9 8 7 7 " / > < a : p t   x = " 2 4 6 5 8 0 "   y = " 2 4 6 5 3 6 " / > < / a : c u b i c B e z T o > < a : l n T o > < a : p t   x = " 2 5 4 8 0 8 "   y = " 2 5 4 7 6 3 " / > < / a : l n T o > < a : c u b i c B e z T o > < a : p t   x = " 2 5 4 8 0 1 "   y = " 2 5 4 7 7 2 " / > < a : p t   x = " 2 5 4 7 9 3 "   y = " 2 5 4 7 7 9 " / > < a : p t   x = " 2 5 4 7 8 6 "   y = " 2 5 4 7 8 7 " / > < / a : c u b i c B e z T o > < a : c u b i c B e z T o > < a : p t   x = " 2 5 4 7 7 8 "   y = " 2 5 4 7 9 4 " / > < a : p t   x = " 2 5 4 7 7 1 "   y = " 2 5 4 8 0 2 " / > < a : p t   x = " 2 5 4 7 6 3 "   y = " 2 5 4 8 0 8 " / > < / a : c u b i c B e z T o > < a : l n T o > < a : p t   x = " 2 4 6 5 3 5 "   y = " 2 4 6 5 8 1 " / > < / a : l n T o > < a : c u b i c B e z T o > < a : p t   x = " 2 1 3 5 5 4 "   y = " 2 7 9 5 8 2 " / > < a : p t   x = " 2 1 3 5 5 4 "   y = " 3 3 3 0 6 7 " / > < a : p t   x = " 2 4 6 5 3 5 "   y = " 3 6 6 0 6 8 " / > < / a : c u b i c B e z T o > < a : l n T o > < a : p t   x = " 2 5 4 7 6 3 "   y = " 3 5 7 8 4 1 " / > < / a : l n T o > < a : c u b i c B e z T o > < a : p t   x = " 2 5 4 7 7 1 "   y = " 3 5 7 8 4 8 " / > < a : p t   x = " 2 5 4 7 7 8 "   y = " 3 5 7 8 5 5 " / > < a : p t   x = " 2 5 4 7 8 6 "   y = " 3 5 7 8 6 3 " / > < / a : c u b i c B e z T o > < a : l n T o > < a : p t   x = " 2 5 4 8 0 8 "   y = " 3 5 7 8 8 6 " / > < / a : l n T o > < a : l n T o > < a : p t   x = " 2 4 6 5 8 0 "   y = " 3 6 6 1 1 3 " / > < / a : l n T o > < a : c u b i c B e z T o > < a : p t   x = " 2 6 3 2 5 0 "   y = " 3 8 2 7 7 3 " / > < a : p t   x = " 2 8 5 1 4 5 "   y = " 3 9 1 0 1 7 " / > < a : p t   x = " 3 0 6 9 8 6 "   y = " 3 9 0 7 2 1 " / > < / a : c u b i c B e z T o > < a : l n T o > < a : p t   x = " 3 0 6 9 8 6 "   y = " 3 9 7 3 7 8 " / > < / a : l n T o > < a : c u b i c B e z T o > < a : p t   x = " 2 9 8 4 5 7 "   y = " 4 0 0 7 9 6 " / > < a : p t   x = " 2 8 9 9 2 0 "   y = " 3 9 9 6 2 3 " / > < a : p t   x = " 2 8 1 6 3 7 "   y = " 3 9 7 2 6 9 " / > < / a : c u b i c B e z T o > < a : c u b i c B e z T o > < a : p t   x = " 2 6 5 0 1 0 "   y = " 4 0 7 2 2 4 " / > < a : p t   x = " 2 6 1 1 6 5 "   y = " 4 2 3 2 4 2 " / > < a : p t   x = " 2 6 1 6 6 7 "   y = " 4 4 9 4 0 1 " / > < / a : c u b i c B e z T o > < a : c u b i c B e z T o > < a : p t   x = " 2 6 1 6 6 7 "   y = " 4 7 7 5 1 6 " / > < a : p t   x = " 2 5 0 2 7 1 "   y = " 5 0 2 9 6 9 " / > < a : p t   x = " 2 3 1 8 4 7 "   y = " 5 2 1 3 9 4 " / > < / a : c u b i c B e z T o > < a : l n T o > < a : p t   x = " 2 2 1 3 4 7 "   y = " 5 3 0 0 5 7 " / > < / a : l n T o > < a : c u b i c B e z T o > < a : p t   x = " 2 2 4 3 8 9 "   y = " 5 4 6 5 5 7 " / > < a : p t   x = " 2 3 2 5 4 5 "   y = " 5 6 2 1 7 1 " / > < a : p t   x = " 2 4 5 3 0 0 "   y = " 5 7 4 9 2 6 " / > < / a : c u b i c B e z T o > < a : c u b i c B e z T o > < a : p t   x = " 2 6 2 2 0 7 "   y = " 5 9 1 8 3 4 " / > < a : p t   x = " 2 8 4 1 3 6 "   y = " 6 0 0 6 5 9 " / > < a : p t   x = " 3 0 6 2 9 2 "   y = " 6 0 1 1 4 7 " / > < / a : c u b i c B e z T o > < a : l n T o > < a : p t   x = " 3 0 6 2 9 2 "   y = " 5 1 5 9 8 1 " / > < / a : l n T o > < a : l n T o > < a : p t   x = " 3 0 6 3 5 6 "   y = " 5 1 5 9 8 2 " / > < / a : l n T o > < a : l n T o > < a : p t   x = " 3 0 6 3 5 6 "   y = " 6 0 1 1 4 7 " / > < / a : l n T o > < a : l n T o > < a : p t   x = " 3 0 6 9 8 6 "   y = " 6 0 1 0 1 2 " / > < / a : l n T o > < a : l n T o > < a : p t   x = " 3 0 6 9 8 6 "   y = " 6 1 2 5 1 0 " / > < / a : l n T o > < a : c u b i c B e z T o > < a : p t   x = " 3 0 6 7 6 7 "   y = " 6 1 2 6 4 1 " / > < a : p t   x = " 3 0 6 5 4 6 "   y = " 6 1 2 6 4 5 " / > < a : p t   x = " 3 0 6 3 2 4 "   y = " 6 1 2 6 4 8 " / > < / a : c u b i c B e z T o > < a : c u b i c B e z T o > < a : p t   x = " 2 8 1 0 7 0 "   y = " 6 1 2 2 5 7 " / > < a : p t   x = " 2 5 5 9 9 9 "   y = " 6 0 2 3 2 6 " / > < a : p t   x = " 2 3 6 7 3 1 "   y = " 5 8 3 0 5 8 " / > < / a : c u b i c B e z T o > < a : c u b i c B e z T o > < a : p t   x = " 2 2 3 5 7 0 "   y = " 5 6 9 8 9 7 " / > < a : p t   x = " 2 1 4 7 6 6 "   y = " 5 5 4 0 3 1 " / > < a : p t   x = " 2 1 0 6 1 0 "   y = " 5 3 7 1 7 5 " / > < / a : c u b i c B e z T o > < a : c u b i c B e z T o > < a : p t   x = " 1 9 5 8 3 9 "   y = " 5 4 6 2 4 1 " / > < a : p t   x = " 1 7 8 4 2 7 "   y = " 5 5 1 2 1 5 " / > < a : p t   x = " 1 5 9 8 5 4 "   y = " 5 5 1 2 1 5 " / > < / a : c u b i c B e z T o > < a : c u b i c B e z T o > < a : p t   x = " 1 3 2 6 0 4 "   y = " 5 5 1 2 1 5 " / > < a : p t   x = " 1 0 7 8 5 4 "   y = " 5 4 0 5 0 9 " / > < a : p t   x = " 8 9 7 2 0 "   y = " 5 2 2 9 2 8 " / > < / a : c u b i c B e z T o > < a : l n T o > < a : p t   x = " 8 9 7 2 0 "   y = " 5 2 2 9 2 8 " / > < / a : l n T o > < a : c u b i c B e z T o > < a : p t   x = " 7 2 1 3 9 "   y = " 5 0 4 7 9 5 " / > < a : p t   x = " 6 1 4 3 4 "   y = " 4 8 0 0 4 5 " / > < a : p t   x = " 6 1 4 3 4 "   y = " 4 5 2 7 9 5 " / > < / a : c u b i c B e z T o > < a : c u b i c B e z T o > < a : p t   x = " 6 1 4 3 4 "   y = " 4 3 4 2 2 2 " / > < a : p t   x = " 6 6 4 0 7 "   y = " 4 1 6 8 1 0 " / > < a : p t   x = " 7 5 4 7 4 "   y = " 4 0 2 0 3 8 " / > < / a : c u b i c B e z T o > < a : c u b i c B e z T o > < a : p t   x = " 5 8 6 1 8 "   y = " 3 9 7 8 8 2 " / > < a : p t   x = " 4 2 7 5 1 "   y = " 3 8 9 0 7 8 " / > < a : p t   x = " 2 9 5 9 1 "   y = " 3 7 5 9 1 8 " / > < / a : c u b i c B e z T o > < a : c u b i c B e z T o > < a : p t   x = " 1 0 3 2 2 "   y = " 3 5 6 6 4 9 " / > < a : p t   x = " 3 9 1 "   y = " 3 3 1 5 7 8 " / > < a : p t   x = " 0 "   y = " 3 0 6 3 2 4 " / > < / a : c u b i c B e z T o > < a : l n T o > < a : p t   x = " 0 "   y = " 3 0 6 3 2 4 " / > < / a : l n T o > < a : c u b i c B e z T o > < a : p t   x = " 3 9 1 "   y = " 2 8 1 0 7 0 " / > < a : p t   x = " 1 0 3 2 2 "   y = " 2 5 6 0 0 0 " / > < a : p t   x = " 2 9 5 9 1 "   y = " 2 3 6 7 3 1 " / > < / a : c u b i c B e z T o > < a : c u b i c B e z T o > < a : p t   x = " 4 2 7 5 8 "   y = " 2 2 3 5 6 4 " / > < a : p t   x = " 5 8 6 3 4 "   y = " 2 1 4 7 5 7 " / > < a : p t   x = " 7 5 5 1 4 "   y = " 2 1 0 6 8 4 " / > < / a : c u b i c B e z T o > < a : c u b i c B e z T o > < a : p t   x = " 6 6 4 2 3 "   y = " 1 9 5 8 9 6 " / > < a : p t   x = " 6 1 4 3 4 "   y = " 1 7 8 4 5 8 " / > < a : p t   x = " 6 1 4 3 4 "   y = " 1 5 9 8 5 5 " / > < / a : c u b i c B e z T o > < a : c u b i c B e z T o > < a : p t   x = " 6 1 4 3 4 "   y = " 1 3 2 6 0 4 " / > < a : p t   x = " 7 2 1 3 9 "   y = " 1 0 7 8 5 5 " / > < a : p t   x = " 8 9 7 2 0 "   y = " 8 9 7 2 1 " / > < / a : c u b i c B e z T o > < a : l n T o > < a : p t   x = " 8 9 7 2 0 "   y = " 8 9 7 2 1 " / > < / a : l n T o > < a : c u b i c B e z T o > < a : p t   x = " 1 0 7 8 5 4 "   y = " 7 2 1 4 0 " / > < a : p t   x = " 1 3 2 6 0 4 "   y = " 6 1 4 3 5 " / > < a : p t   x = " 1 5 9 8 5 4 "   y = " 6 1 4 3 5 " / > < / a : c u b i c B e z T o > < a : c u b i c B e z T o > < a : p t   x = " 1 7 8 4 5 7 "   y = " 6 1 4 3 5 " / > < a : p t   x = " 1 9 5 8 9 5 "   y = " 6 6 4 2 4 " / > < a : p t   x = " 2 1 0 6 8 4 "   y = " 7 5 5 1 5 " / > < / a : c u b i c B e z T o > < a : c u b i c B e z T o > < a : p t   x = " 2 1 4 7 5 7 "   y = " 5 8 6 3 5 " / > < a : p t   x = " 2 2 3 5 6 3 "   y = " 4 2 7 5 8 " / > < a : p t   x = " 2 3 6 7 3 1 "   y = " 2 9 5 9 1 " / > < / a : c u b i c B e z T o > < a : c u b i c B e z T o > < a : p t   x = " 2 5 6 0 0 0 "   y = " 1 0 3 2 2 " / > < a : p t   x = " 2 8 1 0 7 0 "   y = " 3 9 1 " / > < a : p t   x = " 3 0 6 3 2 4 "   y = " 0 " / > < / a : c u b i c B e z T o > < a : l n T o > < a : p t   x = " 3 0 6 3 2 4 "   y = " 0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2 2 "   n a m e = " T e a r d r o p   3 " > < a : e x t L s t > < a : e x t   u r i = " { 4 0 C 8 0 E 3 5 - C 4 3 A - 4 6 4 C - A 5 B E - B 1 5 6 B 2 F 0 C 7 E F } " > < a 1 6 : c r e a t i o n I d   x m l n s : a 1 6 = " h t t p : / / s c h e m a s . m i c r o s o f t . c o m / o f f i c e / d r a w i n g / 2 0 1 0 / m a i n "   i d = " { 4 C 1 A 1 B 3 B - 2 5 0 B - 4 F 9 7 - 9 E 6 6 - 0 D B 2 F 0 6 2 4 D 6 5 } " / > < / a : e x t > < / a : e x t L s t > < / p : c N v P r > < p : c N v S p P r / > < p : n v P r / > < / p : n v S p P r > < p : s p P r > < a : x f r m   f l i p H = " t r u e "   f l i p V = " t r u e "   r o t = " 5 4 0 0 0 0 0 " > < a : o f f   x = " 9 5 4 4 1 7 3 "   y = " - 1 6 3 0 7 7 " / > < a : e x t   c x = " 3 0 6 9 8 5 "   c y = " 6 1 2 6 4 8 " / > < / a : x f r m > < a : c u s t G e o m > < a : a v L s t / > < a : g d L s t / > < a : a h L s t / > < a : c x n L s t / > < a : r e c t   b = " b "   l = " 0 "   r = " r "   t = " 0 " / > < a : p a t h L s t > < a : p a t h   h = " 6 1 2 6 4 8 "   w = " 3 0 6 9 8 6 " > < a : m o v e T o > < a : p t   x = " 2 1 5 3 8 0 "   y = " 3 3 1 0 1 1 " / > < / a : m o v e T o > < a : c u b i c B e z T o > < a : p t   x = " 2 1 0 7 6 6 "   y = " 3 1 4 7 7 4 " / > < a : p t   x = " 2 1 0 6 8 6 "   y = " 2 9 7 5 6 1 " / > < a : p t   x = " 2 1 5 1 6 7 "   y = " 2 8 1 3 1 2 " / > < / a : c u b i c B e z T o > < a : c u b i c B e z T o > < a : p t   x = " 2 0 5 2 0 9 "   y = " 2 6 4 9 5 9 " / > < a : p t   x = " 1 8 9 2 3 1 "   y = " 2 6 1 1 6 9 " / > < a : p t   x = " 1 6 3 2 4 7 "   y = " 2 6 1 6 6 8 " / > < / a : c u b i c B e z T o > < a : c u b i c B e z T o > < a : p t   x = " 1 3 0 2 4 0 "   y = " 2 6 1 6 6 8 " / > < a : p t   x = " 1 0 0 9 0 1 "   y = " 2 4 5 9 6 1 " / > < a : p t   x = " 8 2 6 1 2 "   y = " 2 2 1 3 7 3 " / > < / a : c u b i c B e z T o > < a : c u b i c B e z T o > < a : p t   x = " 6 6 1 0 4 "   y = " 2 2 4 3 8 2 " / > < a : p t   x = " 5 0 4 8 3 "   y = " 2 3 2 5 3 9 " / > < a : p t   x = " 3 7 7 2 2 "   y = " 2 4 5 3 0 0 " / > < / a : c u b i c B e z T o > < a : c u b i c B e z T o > < a : p t   x = " 2 0 8 1 5 "   y = " 2 6 2 2 0 7 " / > < a : p t   x = " 1 1 9 9 0 "   y = " 2 8 4 1 3 6 " / > < a : p t   x = " 1 1 5 0 1 "   y = " 3 0 6 2 9 2 " / > < / a : c u b i c B e z T o > < a : l n T o > < a : p t   x = " 9 6 6 6 7 "   y = " 3 0 6 2 9 2 " / > < / a : l n T o > < a : l n T o > < a : p t   x = " 9 6 6 6 7 "   y = " 3 0 6 3 5 6 " / > < / a : l n T o > < a : l n T o > < a : p t   x = " 1 1 5 0 1 "   y = " 3 0 6 3 5 6 " / > < / a : l n T o > < a : c u b i c B e z T o > < a : p t   x = " 1 1 9 8 9 "   y = " 3 2 8 5 1 2 " / > < a : p t   x = " 2 0 8 1 5 "   y = " 3 5 0 4 4 1 " / > < a : p t   x = " 3 7 7 2 2 "   y = " 3 6 7 3 4 8 " / > < / a : c u b i c B e z T o > < a : c u b i c B e z T o > < a : p t   x = " 5 0 4 7 7 "   y = " 3 8 0 1 0 3 " / > < a : p t   x = " 6 6 0 9 1 "   y = " 3 8 8 2 5 9 " / > < a : p t   x = " 8 2 5 9 1 "   y = " 3 9 1 3 0 1 " / > < / a : c u b i c B e z T o > < a : c u b i c B e z T o > < a : p t   x = " 1 0 0 8 8 0 "   y = " 3 6 6 6 9 9 " / > < a : p t   x = " 1 3 0 2 2 8 "   y = " 3 5 0 9 8 1 " / > < a : p t   x = " 1 6 3 2 4 7 "   y = " 3 5 0 9 8 1 " / > < / a : c u b i c B e z T o > < a : c u b i c B e z T o > < a : p t   x = " 1 8 6 1 3 7 "   y = " 3 5 1 4 2 0 " / > < a : p t   x = " 2 0 1 2 6 2 "   y = " 3 4 8 5 3 2 " / > < a : p t   x = " 2 1 1 3 5 4 "   y = " 3 3 6 6 6 4 " / > < / a : c u b i c B e z T o > < a : c u b i c B e z T o > < a : p t   x = " 2 1 2 7 9 6 "   y = " 3 3 4 9 6 8 " / > < a : p t   x = " 2 1 4 1 3 5 "   y = " 3 3 3 0 9 0 " / > < a : p t   x = " 2 1 5 3 8 0 "   y = " 3 3 1 0 1 1 " / > < / a : c u b i c B e z T o > < a : c l o s e / > < a : m o v e T o > < a : p t   x = " 2 3 9 3 8 5 "   y = " 2 3 9 4 3 1 " / > < / a : m o v e T o > < a : l n T o > < a : p t   x = " 9 7 8 3 0 "   y = " 9 7 8 7 6 " / > < / a : l n T o > < a : c u b i c B e z T o > < a : p t   x = " 8 2 5 0 9 "   y = " 1 1 3 8 8 7 " / > < a : p t   x = " 7 3 2 4 3 "   y = " 1 3 5 6 3 4 " / > < a : p t   x = " 7 3 2 4 3 "   y = " 1 5 9 5 4 4 " / > < / a : c u b i c B e z T o > < a : c u b i c B e z T o > < a : p t   x = " 7 3 2 4 3 "   y = " 2 0 9 5 6 3 " / > < a : p t   x = " 1 1 3 7 9 1 "   y = " 2 5 0 1 1 2 " / > < a : p t   x = " 1 6 3 8 1 0 "   y = " 2 5 0 1 1 2 " / > < / a : c u b i c B e z T o > < a : c u b i c B e z T o > < a : p t   x = " 1 8 2 8 8 8 "   y = " 2 4 9 7 4 6 " / > < a : p t   x = " 2 0 7 0 3 5 "   y = " 2 5 4 9 8 0 " / > < a : p t   x = " 2 1 9 8 9 2 "   y = " 2 6 8 1 4 1 " / > < / a : c u b i c B e z T o > < a : c u b i c B e z T o > < a : p t   x = " 2 2 4 3 1 9 "   y = " 2 5 7 6 8 6 " / > < a : p t   x = " 2 3 0 8 7 0 "   y = " 2 4 7 9 4 8 " / > < a : p t   x = " 2 3 9 3 8 5 "   y = " 2 3 9 4 3 1 " / > < / a : c u b i c B e z T o > < a : c l o s e / > < a : m o v e T o > < a : p t   x = " 2 3 9 3 8 6 "   y = " 3 7 3 2 1 8 " / > < / a : m o v e T o > < a : c u b i c B e z T o > < a : p t   x = " 2 3 0 8 6 6 "   y = " 3 6 4 6 9 7 " / > < a : p t   x = " 2 2 4 3 1 3 "   y = " 3 5 4 9 5 4 " / > < a : p t   x = " 2 1 9 9 4 4 "   y = " 3 4 4 4 5 7 " / > < / a : c u b i c B e z T o > < a : c u b i c B e z T o > < a : p t   x = " 2 0 7 0 9 9 "   y = " 3 5 7 6 5 5 " / > < a : p t   x = " 1 8 2 9 1 4 "   y = " 3 6 2 9 0 4 " / > < a : p t   x = " 1 6 3 8 1 0 "   y = " 3 6 2 5 3 7 " / > < / a : c u b i c B e z T o > < a : c u b i c B e z T o > < a : p t   x = " 1 1 3 7 9 1 "   y = " 3 6 2 5 3 7 " / > < a : p t   x = " 7 3 2 4 3 "   y = " 4 0 3 0 8 6 " / > < a : p t   x = " 7 3 2 4 3 "   y = " 4 5 3 1 0 4 " / > < / a : c u b i c B e z T o > < a : c u b i c B e z T o > < a : p t   x = " 7 3 2 4 3 "   y = " 4 7 7 0 1 5 " / > < a : p t   x = " 8 2 5 0 9 "   y = " 4 9 8 7 6 1 " / > < a : p t   x = " 9 7 8 3 0 "   y = " 5 1 4 7 7 3 " / > < / a : c u b i c B e z T o > < a : c l o s e / > < a : m o v e T o > < a : p t   x = " 2 6 8 1 4 0 "   y = " 2 1 9 8 9 2 " / > < / a : m o v e T o > < a : c u b i c B e z T o > < a : p t   x = " 2 5 4 9 8 0 "   y = " 2 0 7 0 3 5 " / > < a : p t   x = " 2 4 9 7 4 5 "   y = " 1 8 2 8 8 9 " / > < a : p t   x = " 2 5 0 1 1 1 "   y = " 1 6 3 8 1 1 " / > < / a : c u b i c B e z T o > < a : c u b i c B e z T o > < a : p t   x = " 2 5 0 1 1 1 "   y = " 1 1 3 7 9 2 " / > < a : p t   x = " 2 0 9 5 6 3 "   y = " 7 3 2 4 4 " / > < a : p t   x = " 1 5 9 5 4 4 "   y = " 7 3 2 4 4 " / > < / a : c u b i c B e z T o > < a : c u b i c B e z T o > < a : p t   x = " 1 3 5 6 3 4 "   y = " 7 3 2 4 4 " / > < a : p t   x = " 1 1 3 8 8 7 "   y = " 8 2 5 1 0 " / > < a : p t   x = " 9 7 8 7 5 "   y = " 9 7 8 3 1 " / > < / a : c u b i c B e z T o > < a : l n T o > < a : p t   x = " 2 3 9 4 3 0 "   y = " 2 3 9 3 8 6 " / > < / a : l n T o > < a : c u b i c B e z T o > < a : p t   x = " 2 4 7 9 4 8 "   y = " 2 3 0 8 7 1 " / > < a : p t   x = " 2 5 7 6 8 6 "   y = " 2 2 4 3 2 0 " / > < a : p t   x = " 2 6 8 1 4 0 "   y = " 2 1 9 8 9 2 " / > < / a : c u b i c B e z T o > < a : c l o s e / > < a : m o v e T o > < a : p t   x = " 2 6 8 1 9 1 "   y = " 3 9 2 7 0 5 " / > < / a : m o v e T o > < a : c u b i c B e z T o > < a : p t   x = " 2 5 7 6 9 5 "   y = " 3 8 8 3 3 5 " / > < a : p t   x = " 2 4 7 9 5 2 "   y = " 3 8 1 7 8 2 " / > < a : p t   x = " 2 3 9 4 3 1 "   y = " 3 7 3 2 6 3 " / > < / a : c u b i c B e z T o > < a : l n T o > < a : p t   x = " 9 7 8 7 5 "   y = " 5 1 4 8 1 8 " / > < / a : l n T o > < a : c u b i c B e z T o > < a : p t   x = " 1 1 3 8 8 7 "   y = " 5 3 0 1 3 9 " / > < a : p t   x = " 1 3 5 6 3 4 "   y = " 5 3 9 4 0 5 " / > < a : p t   x = " 1 5 9 5 4 4 "   y = " 5 3 9 4 0 5 " / > < / a : c u b i c B e z T o > < a : c u b i c B e z T o > < a : p t   x = " 1 8 4 5 5 3 "   y = " 5 3 9 4 0 5 " / > < a : p t   x = " 2 0 7 1 9 5 "   y = " 5 2 9 2 6 8 " / > < a : p t   x = " 2 2 3 5 8 4 "   y = " 5 1 2 8 7 9 " / > < / a : c u b i c B e z T o > < a : c u b i c B e z T o > < a : p t   x = " 2 3 9 9 7 4 "   y = " 4 9 6 4 8 9 " / > < a : p t   x = " 2 5 0 1 1 1 "   y = " 4 7 3 8 4 7 " / > < a : p t   x = " 2 5 0 1 1 1 "   y = " 4 4 8 8 3 8 " / > < / a : c u b i c B e z T o > < a : c u b i c B e z T o > < a : p t   x = " 2 4 9 7 4 5 "   y = " 4 2 9 7 3 5 " / > < a : p t   x = " 2 5 4 9 9 4 "   y = " 4 0 5 5 5 0 " / > < a : p t   x = " 2 6 8 1 9 1 "   y = " 3 9 2 7 0 5 " / > < / a : c u b i c B e z T o > < a : c l o s e / > < a : m o v e T o > < a : p t   x = " 3 0 6 9 8 6 "   y = " 1 3 8 " / > < / a : m o v e T o > < a : l n T o > < a : p t   x = " 3 0 6 9 8 6 "   y = " 1 1 6 3 6 " / > < / a : l n T o > < a : c u b i c B e z T o > < a : p t   x = " 3 0 6 7 7 8 "   y = " 1 1 5 1 1 " / > < a : p t   x = " 3 0 6 5 6 7 "   y = " 1 1 5 0 6 " / > < a : p t   x = " 3 0 6 3 5 6 "   y = " 1 1 5 0 1 " / > < / a : c u b i c B e z T o > < a : l n T o > < a : p t   x = " 3 0 6 3 5 6 "   y = " 9 6 6 6 7 " / > < / a : l n T o > < a : l n T o > < a : p t   x = " 3 0 6 2 9 2 "   y = " 9 6 6 6 7 " / > < / a : l n T o > < a : l n T o > < a : p t   x = " 3 0 6 2 9 2 "   y = " 1 1 5 0 1 " / > < / a : l n T o > < a : c u b i c B e z T o > < a : p t   x = " 2 8 4 1 3 7 "   y = " 1 1 9 9 0 " / > < a : p t   x = " 2 6 2 2 0 7 "   y = " 2 0 8 1 5 " / > < a : p t   x = " 2 4 5 3 0 0 "   y = " 3 7 7 2 2 " / > < / a : c u b i c B e z T o > < a : c u b i c B e z T o > < a : p t   x = " 2 3 2 5 3 9 "   y = " 5 0 4 8 3 " / > < a : p t   x = " 2 2 4 3 8 2 "   y = " 6 6 1 0 5 " / > < a : p t   x = " 2 2 1 3 7 3 "   y = " 8 2 6 1 3 " / > < / a : c u b i c B e z T o > < a : c u b i c B e z T o > < a : p t   x = " 2 4 5 9 6 0 "   y = " 1 0 0 9 0 2 " / > < a : p t   x = " 2 6 1 6 6 7 "   y = " 1 3 0 2 4 1 " / > < a : p t   x = " 2 6 1 6 6 7 "   y = " 1 6 3 2 4 8 " / > < / a : c u b i c B e z T o > < a : c u b i c B e z T o > < a : p t   x = " 2 6 1 1 6 8 "   y = " 1 8 9 2 3 2 " / > < a : p t   x = " 2 6 4 9 5 9 "   y = " 2 0 5 2 1 0 " / > < a : p t   x = " 2 8 1 3 1 1 "   y = " 2 1 5 1 6 7 " / > < / a : c u b i c B e z T o > < a : l n T o > < a : p t   x = " 3 0 6 9 8 6 "   y = " 2 1 5 2 7 7 " / > < / a : l n T o > < a : l n T o > < a : p t   x = " 3 0 6 9 8 6 "   y = " 2 2 1 9 2 8 " / > < / a : l n T o > < a : c u b i c B e z T o > < a : p t   x = " 2 8 5 1 4 5 "   y = " 2 2 1 6 3 2 " / > < a : p t   x = " 2 6 3 2 5 0 "   y = " 2 2 9 8 7 6 " / > < a : p t   x = " 2 4 6 5 8 0 "   y = " 2 4 6 5 3 6 " / > < / a : c u b i c B e z T o > < a : l n T o > < a : p t   x = " 2 5 4 8 0 8 "   y = " 2 5 4 7 6 3 " / > < / a : l n T o > < a : c u b i c B e z T o > < a : p t   x = " 2 5 4 8 0 1 "   y = " 2 5 4 7 7 1 " / > < a : p t   x = " 2 5 4 7 9 3 "   y = " 2 5 4 7 7 9 " / > < a : p t   x = " 2 5 4 7 8 6 "   y = " 2 5 4 7 8 6 " / > < / a : c u b i c B e z T o > < a : c u b i c B e z T o > < a : p t   x = " 2 5 4 7 7 8 "   y = " 2 5 4 7 9 4 " / > < a : p t   x = " 2 5 4 7 7 1 "   y = " 2 5 4 8 0 1 " / > < a : p t   x = " 2 5 4 7 6 3 "   y = " 2 5 4 8 0 8 " / > < / a : c u b i c B e z T o > < a : l n T o > < a : p t   x = " 2 4 6 5 3 5 "   y = " 2 4 6 5 8 1 " / > < / a : l n T o > < a : c u b i c B e z T o > < a : p t   x = " 2 1 3 5 5 4 "   y = " 2 7 9 5 8 2 " / > < a : p t   x = " 2 1 3 5 5 4 "   y = " 3 3 3 0 6 7 " / > < a : p t   x = " 2 4 6 5 3 5 "   y = " 3 6 6 0 6 8 " / > < / a : c u b i c B e z T o > < a : l n T o > < a : p t   x = " 2 5 4 7 6 3 "   y = " 3 5 7 8 4 1 " / > < / a : l n T o > < a : c u b i c B e z T o > < a : p t   x = " 2 5 4 7 7 1 "   y = " 3 5 7 8 4 7 " / > < a : p t   x = " 2 5 4 7 7 8 "   y = " 3 5 7 8 5 5 " / > < a : p t   x = " 2 5 4 7 8 6 "   y = " 3 5 7 8 6 3 " / > < / a : c u b i c B e z T o > < a : l n T o > < a : p t   x = " 2 5 4 8 0 8 "   y = " 3 5 7 8 8 6 " / > < / a : l n T o > < a : l n T o > < a : p t   x = " 2 4 6 5 8 0 "   y = " 3 6 6 1 1 3 " / > < / a : l n T o > < a : c u b i c B e z T o > < a : p t   x = " 2 6 3 2 5 0 "   y = " 3 8 2 7 7 3 " / > < a : p t   x = " 2 8 5 1 4 5 "   y = " 3 9 1 0 1 7 " / > < a : p t   x = " 3 0 6 9 8 6 "   y = " 3 9 0 7 2 1 " / > < / a : c u b i c B e z T o > < a : l n T o > < a : p t   x = " 3 0 6 9 8 6 "   y = " 3 9 7 3 7 8 " / > < / a : l n T o > < a : c u b i c B e z T o > < a : p t   x = " 2 9 8 4 5 7 "   y = " 4 0 0 7 9 6 " / > < a : p t   x = " 2 8 9 9 2 0 "   y = " 3 9 9 6 2 3 " / > < a : p t   x = " 2 8 1 6 3 7 "   y = " 3 9 7 2 6 9 " / > < / a : c u b i c B e z T o > < a : c u b i c B e z T o > < a : p t   x = " 2 6 5 0 1 0 "   y = " 4 0 7 2 2 3 " / > < a : p t   x = " 2 6 1 1 6 5 "   y = " 4 2 3 2 4 2 " / > < a : p t   x = " 2 6 1 6 6 7 "   y = " 4 4 9 4 0 1 " / > < / a : c u b i c B e z T o > < a : c u b i c B e z T o > < a : p t   x = " 2 6 1 6 6 7 "   y = " 4 7 7 5 1 6 " / > < a : p t   x = " 2 5 0 2 7 1 "   y = " 5 0 2 9 6 9 " / > < a : p t   x = " 2 3 1 8 4 7 "   y = " 5 2 1 3 9 4 " / > < / a : c u b i c B e z T o > < a : l n T o > < a : p t   x = " 2 2 1 3 4 7 "   y = " 5 3 0 0 5 7 " / > < / a : l n T o > < a : c u b i c B e z T o > < a : p t   x = " 2 2 4 3 9 0 "   y = " 5 4 6 5 5 7 " / > < a : p t   x = " 2 3 2 5 4 5 "   y = " 5 6 2 1 7 1 " / > < a : p t   x = " 2 4 5 3 0 0 "   y = " 5 7 4 9 2 6 " / > < / a : c u b i c B e z T o > < a : c u b i c B e z T o > < a : p t   x = " 2 6 2 2 0 7 "   y = " 5 9 1 8 3 3 " / > < a : p t   x = " 2 8 4 1 3 6 "   y = " 6 0 0 6 5 9 " / > < a : p t   x = " 3 0 6 2 9 2 "   y = " 6 0 1 1 4 7 " / > < / a : c u b i c B e z T o > < a : l n T o > < a : p t   x = " 3 0 6 2 9 2 "   y = " 5 1 5 9 8 1 " / > < / a : l n T o > < a : l n T o > < a : p t   x = " 3 0 6 3 5 6 "   y = " 5 1 5 9 8 1 " / > < / a : l n T o > < a : l n T o > < a : p t   x = " 3 0 6 3 5 6 "   y = " 6 0 1 1 4 7 " / > < / a : l n T o > < a : l n T o > < a : p t   x = " 3 0 6 9 8 6 "   y = " 6 0 1 0 1 2 " / > < / a : l n T o > < a : l n T o > < a : p t   x = " 3 0 6 9 8 6 "   y = " 6 1 2 5 1 0 " / > < / a : l n T o > < a : c u b i c B e z T o > < a : p t   x = " 3 0 6 7 6 7 "   y = " 6 1 2 6 4 0 " / > < a : p t   x = " 3 0 6 5 4 6 "   y = " 6 1 2 6 4 5 " / > < a : p t   x = " 3 0 6 3 2 4 "   y = " 6 1 2 6 4 8 " / > < / a : c u b i c B e z T o > < a : c u b i c B e z T o > < a : p t   x = " 2 8 1 0 7 0 "   y = " 6 1 2 2 5 7 " / > < a : p t   x = " 2 5 5 9 9 9 "   y = " 6 0 2 3 2 6 " / > < a : p t   x = " 2 3 6 7 3 1 "   y = " 5 8 3 0 5 7 " / > < / a : c u b i c B e z T o > < a : c u b i c B e z T o > < a : p t   x = " 2 2 3 5 7 0 "   y = " 5 6 9 8 9 7 " / > < a : p t   x = " 2 1 4 7 6 6 "   y = " 5 5 4 0 3 0 " / > < a : p t   x = " 2 1 0 6 1 0 "   y = " 5 3 7 1 7 4 " / > < / a : c u b i c B e z T o > < a : c u b i c B e z T o > < a : p t   x = " 1 9 5 8 3 9 "   y = " 5 4 6 2 4 1 " / > < a : p t   x = " 1 7 8 4 2 7 "   y = " 5 5 1 2 1 4 " / > < a : p t   x = " 1 5 9 8 5 4 "   y = " 5 5 1 2 1 4 " / > < / a : c u b i c B e z T o > < a : c u b i c B e z T o > < a : p t   x = " 1 3 2 6 0 4 "   y = " 5 5 1 2 1 4 " / > < a : p t   x = " 1 0 7 8 5 4 "   y = " 5 4 0 5 0 9 " / > < a : p t   x = " 8 9 7 2 0 "   y = " 5 2 2 9 2 8 " / > < / a : c u b i c B e z T o > < a : l n T o > < a : p t   x = " 8 9 7 2 0 "   y = " 5 2 2 9 2 8 " / > < / a : l n T o > < a : c u b i c B e z T o > < a : p t   x = " 7 2 1 3 9 "   y = " 5 0 4 7 9 5 " / > < a : p t   x = " 6 1 4 3 4 "   y = " 4 8 0 0 4 5 " / > < a : p t   x = " 6 1 4 3 4 "   y = " 4 5 2 7 9 5 " / > < / a : c u b i c B e z T o > < a : c u b i c B e z T o > < a : p t   x = " 6 1 4 3 4 "   y = " 4 3 4 2 2 1 " / > < a : p t   x = " 6 6 4 0 7 "   y = " 4 1 6 8 1 0 " / > < a : p t   x = " 7 5 4 7 4 "   y = " 4 0 2 0 3 8 " / > < / a : c u b i c B e z T o > < a : c u b i c B e z T o > < a : p t   x = " 5 8 6 1 8 "   y = " 3 9 7 8 8 2 " / > < a : p t   x = " 4 2 7 5 1 "   y = " 3 8 9 0 7 8 " / > < a : p t   x = " 2 9 5 9 1 "   y = " 3 7 5 9 1 7 " / > < / a : c u b i c B e z T o > < a : c u b i c B e z T o > < a : p t   x = " 1 0 3 2 2 "   y = " 3 5 6 6 4 9 " / > < a : p t   x = " 3 9 1 "   y = " 3 3 1 5 7 8 " / > < a : p t   x = " 0 "   y = " 3 0 6 3 2 4 " / > < / a : c u b i c B e z T o > < a : l n T o > < a : p t   x = " 0 "   y = " 3 0 6 3 2 4 " / > < / a : l n T o > < a : c u b i c B e z T o > < a : p t   x = " 3 9 1 "   y = " 2 8 1 0 7 0 " / > < a : p t   x = " 1 0 3 2 2 "   y = " 2 5 5 9 9 9 " / > < a : p t   x = " 2 9 5 9 1 "   y = " 2 3 6 7 3 1 " / > < / a : c u b i c B e z T o > < a : c u b i c B e z T o > < a : p t   x = " 4 2 7 5 8 "   y = " 2 2 3 5 6 4 " / > < a : p t   x = " 5 8 6 3 4 "   y = " 2 1 4 7 5 7 " / > < a : p t   x = " 7 5 5 1 4 "   y = " 2 1 0 6 8 4 " / > < / a : c u b i c B e z T o > < a : c u b i c B e z T o > < a : p t   x = " 6 6 4 2 3 "   y = " 1 9 5 8 9 5 " / > < a : p t   x = " 6 1 4 3 4 "   y = " 1 7 8 4 5 7 " / > < a : p t   x = " 6 1 4 3 4 "   y = " 1 5 9 8 5 4 " / > < / a : c u b i c B e z T o > < a : c u b i c B e z T o > < a : p t   x = " 6 1 4 3 4 "   y = " 1 3 2 6 0 4 " / > < a : p t   x = " 7 2 1 3 9 "   y = " 1 0 7 8 5 4 " / > < a : p t   x = " 8 9 7 2 0 "   y = " 8 9 7 2 1 " / > < / a : c u b i c B e z T o > < a : l n T o > < a : p t   x = " 8 9 7 2 0 "   y = " 8 9 7 2 1 " / > < / a : l n T o > < a : c u b i c B e z T o > < a : p t   x = " 1 0 7 8 5 4 "   y = " 7 2 1 4 0 " / > < a : p t   x = " 1 3 2 6 0 4 "   y = " 6 1 4 3 5 " / > < a : p t   x = " 1 5 9 8 5 4 "   y = " 6 1 4 3 5 " / > < / a : c u b i c B e z T o > < a : c u b i c B e z T o > < a : p t   x = " 1 7 8 4 5 7 "   y = " 6 1 4 3 5 " / > < a : p t   x = " 1 9 5 8 9 5 "   y = " 6 6 4 2 4 " / > < a : p t   x = " 2 1 0 6 8 4 "   y = " 7 5 5 1 5 " / > < / a : c u b i c B e z T o > < a : c u b i c B e z T o > < a : p t   x = " 2 1 4 7 5 7 "   y = " 5 8 6 3 5 " / > < a : p t   x = " 2 2 3 5 6 3 "   y = " 4 2 7 5 8 " / > < a : p t   x = " 2 3 6 7 3 1 "   y = " 2 9 5 9 1 " / > < / a : c u b i c B e z T o > < a : c u b i c B e z T o > < a : p t   x = " 2 5 6 0 0 0 "   y = " 1 0 3 2 2 " / > < a : p t   x = " 2 8 1 0 7 0 "   y = " 3 9 1 " / > < a : p t   x = " 3 0 6 3 2 4 "   y = " 0 " / > < / a : c u b i c B e z T o > < a : l n T o > < a : p t   x = " 3 0 6 3 2 4 "   y = " 0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2 3 "   n a m e = " T e a r d r o p   3 " > < a : e x t L s t > < a : e x t   u r i = " { 4 3 8 3 6 B 4 8 - 7 8 A 1 - 4 5 8 2 - 8 7 A A - 9 A 5 F 5 A 2 6 9 9 3 A } " > < a 1 6 : c r e a t i o n I d   x m l n s : a 1 6 = " h t t p : / / s c h e m a s . m i c r o s o f t . c o m / o f f i c e / d r a w i n g / 2 0 1 0 / m a i n "   i d = " { 6 1 B 4 7 1 4 1 - E B E 4 - 4 E A 6 - A B C 8 - E A 2 7 5 2 2 F 1 0 D 3 } " / > < / a : e x t > < / a : e x t L s t > < / p : c N v P r > < p : c N v S p P r / > < p : n v P r / > < / p : n v S p P r > < p : s p P r > < a : x f r m   f l i p H = " t r u e "   f l i p V = " t r u e "   r o t = " 5 4 0 0 0 0 0 " > < a : o f f   x = " 8 7 0 1 6 3 3 "   y = " - 1 6 3 0 7 7 " / > < a : e x t   c x = " 3 0 6 9 8 5 "   c y = " 6 1 2 6 4 8 " / > < / a : x f r m > < a : c u s t G e o m > < a : a v L s t / > < a : g d L s t / > < a : a h L s t / > < a : c x n L s t / > < a : r e c t   b = " b "   l = " 0 "   r = " r "   t = " 0 " / > < a : p a t h L s t > < a : p a t h   h = " 6 1 2 6 4 8 "   w = " 3 0 6 9 8 6 " > < a : m o v e T o > < a : p t   x = " 2 1 5 3 8 0 "   y = " 3 3 1 0 1 1 " / > < / a : m o v e T o > < a : c u b i c B e z T o > < a : p t   x = " 2 1 0 7 6 6 "   y = " 3 1 4 7 7 4 " / > < a : p t   x = " 2 1 0 6 8 6 "   y = " 2 9 7 5 6 1 " / > < a : p t   x = " 2 1 5 1 6 7 "   y = " 2 8 1 3 1 2 " / > < / a : c u b i c B e z T o > < a : c u b i c B e z T o > < a : p t   x = " 2 0 5 2 0 9 "   y = " 2 6 4 9 5 9 " / > < a : p t   x = " 1 8 9 2 3 1 "   y = " 2 6 1 1 6 9 " / > < a : p t   x = " 1 6 3 2 4 7 "   y = " 2 6 1 6 6 8 " / > < / a : c u b i c B e z T o > < a : c u b i c B e z T o > < a : p t   x = " 1 3 0 2 4 0 "   y = " 2 6 1 6 6 8 " / > < a : p t   x = " 1 0 0 9 0 1 "   y = " 2 4 5 9 6 1 " / > < a : p t   x = " 8 2 6 1 2 "   y = " 2 2 1 3 7 3 " / > < / a : c u b i c B e z T o > < a : c u b i c B e z T o > < a : p t   x = " 6 6 1 0 4 "   y = " 2 2 4 3 8 2 " / > < a : p t   x = " 5 0 4 8 3 "   y = " 2 3 2 5 3 9 " / > < a : p t   x = " 3 7 7 2 2 "   y = " 2 4 5 3 0 0 " / > < / a : c u b i c B e z T o > < a : c u b i c B e z T o > < a : p t   x = " 2 0 8 1 5 "   y = " 2 6 2 2 0 7 " / > < a : p t   x = " 1 1 9 9 0 "   y = " 2 8 4 1 3 6 " / > < a : p t   x = " 1 1 5 0 1 "   y = " 3 0 6 2 9 2 " / > < / a : c u b i c B e z T o > < a : l n T o > < a : p t   x = " 9 6 6 6 7 "   y = " 3 0 6 2 9 2 " / > < / a : l n T o > < a : l n T o > < a : p t   x = " 9 6 6 6 7 "   y = " 3 0 6 3 5 6 " / > < / a : l n T o > < a : l n T o > < a : p t   x = " 1 1 5 0 1 "   y = " 3 0 6 3 5 6 " / > < / a : l n T o > < a : c u b i c B e z T o > < a : p t   x = " 1 1 9 8 9 "   y = " 3 2 8 5 1 2 " / > < a : p t   x = " 2 0 8 1 5 "   y = " 3 5 0 4 4 1 " / > < a : p t   x = " 3 7 7 2 2 "   y = " 3 6 7 3 4 8 " / > < / a : c u b i c B e z T o > < a : c u b i c B e z T o > < a : p t   x = " 5 0 4 7 7 "   y = " 3 8 0 1 0 3 " / > < a : p t   x = " 6 6 0 9 1 "   y = " 3 8 8 2 5 9 " / > < a : p t   x = " 8 2 5 9 1 "   y = " 3 9 1 3 0 1 " / > < / a : c u b i c B e z T o > < a : c u b i c B e z T o > < a : p t   x = " 1 0 0 8 8 0 "   y = " 3 6 6 6 9 9 " / > < a : p t   x = " 1 3 0 2 2 8 "   y = " 3 5 0 9 8 1 " / > < a : p t   x = " 1 6 3 2 4 7 "   y = " 3 5 0 9 8 1 " / > < / a : c u b i c B e z T o > < a : c u b i c B e z T o > < a : p t   x = " 1 8 6 1 3 7 "   y = " 3 5 1 4 2 0 " / > < a : p t   x = " 2 0 1 2 6 2 "   y = " 3 4 8 5 3 2 " / > < a : p t   x = " 2 1 1 3 5 4 "   y = " 3 3 6 6 6 4 " / > < / a : c u b i c B e z T o > < a : c u b i c B e z T o > < a : p t   x = " 2 1 2 7 9 6 "   y = " 3 3 4 9 6 8 " / > < a : p t   x = " 2 1 4 1 3 5 "   y = " 3 3 3 0 9 0 " / > < a : p t   x = " 2 1 5 3 8 0 "   y = " 3 3 1 0 1 1 " / > < / a : c u b i c B e z T o > < a : c l o s e / > < a : m o v e T o > < a : p t   x = " 2 3 9 3 8 5 "   y = " 2 3 9 4 3 1 " / > < / a : m o v e T o > < a : l n T o > < a : p t   x = " 9 7 8 3 0 "   y = " 9 7 8 7 6 " / > < / a : l n T o > < a : c u b i c B e z T o > < a : p t   x = " 8 2 5 0 9 "   y = " 1 1 3 8 8 7 " / > < a : p t   x = " 7 3 2 4 3 "   y = " 1 3 5 6 3 4 " / > < a : p t   x = " 7 3 2 4 3 "   y = " 1 5 9 5 4 4 " / > < / a : c u b i c B e z T o > < a : c u b i c B e z T o > < a : p t   x = " 7 3 2 4 3 "   y = " 2 0 9 5 6 3 " / > < a : p t   x = " 1 1 3 7 9 1 "   y = " 2 5 0 1 1 2 " / > < a : p t   x = " 1 6 3 8 1 0 "   y = " 2 5 0 1 1 2 " / > < / a : c u b i c B e z T o > < a : c u b i c B e z T o > < a : p t   x = " 1 8 2 8 8 8 "   y = " 2 4 9 7 4 6 " / > < a : p t   x = " 2 0 7 0 3 5 "   y = " 2 5 4 9 8 0 " / > < a : p t   x = " 2 1 9 8 9 2 "   y = " 2 6 8 1 4 1 " / > < / a : c u b i c B e z T o > < a : c u b i c B e z T o > < a : p t   x = " 2 2 4 3 1 9 "   y = " 2 5 7 6 8 6 " / > < a : p t   x = " 2 3 0 8 7 0 "   y = " 2 4 7 9 4 8 " / > < a : p t   x = " 2 3 9 3 8 5 "   y = " 2 3 9 4 3 1 " / > < / a : c u b i c B e z T o > < a : c l o s e / > < a : m o v e T o > < a : p t   x = " 2 3 9 3 8 6 "   y = " 3 7 3 2 1 8 " / > < / a : m o v e T o > < a : c u b i c B e z T o > < a : p t   x = " 2 3 0 8 6 6 "   y = " 3 6 4 6 9 7 " / > < a : p t   x = " 2 2 4 3 1 3 "   y = " 3 5 4 9 5 4 " / > < a : p t   x = " 2 1 9 9 4 4 "   y = " 3 4 4 4 5 7 " / > < / a : c u b i c B e z T o > < a : c u b i c B e z T o > < a : p t   x = " 2 0 7 0 9 9 "   y = " 3 5 7 6 5 5 " / > < a : p t   x = " 1 8 2 9 1 4 "   y = " 3 6 2 9 0 4 " / > < a : p t   x = " 1 6 3 8 1 0 "   y = " 3 6 2 5 3 7 " / > < / a : c u b i c B e z T o > < a : c u b i c B e z T o > < a : p t   x = " 1 1 3 7 9 1 "   y = " 3 6 2 5 3 7 " / > < a : p t   x = " 7 3 2 4 3 "   y = " 4 0 3 0 8 6 " / > < a : p t   x = " 7 3 2 4 3 "   y = " 4 5 3 1 0 4 " / > < / a : c u b i c B e z T o > < a : c u b i c B e z T o > < a : p t   x = " 7 3 2 4 3 "   y = " 4 7 7 0 1 5 " / > < a : p t   x = " 8 2 5 0 9 "   y = " 4 9 8 7 6 1 " / > < a : p t   x = " 9 7 8 3 0 "   y = " 5 1 4 7 7 3 " / > < / a : c u b i c B e z T o > < a : c l o s e / > < a : m o v e T o > < a : p t   x = " 2 6 8 1 4 0 "   y = " 2 1 9 8 9 2 " / > < / a : m o v e T o > < a : c u b i c B e z T o > < a : p t   x = " 2 5 4 9 8 0 "   y = " 2 0 7 0 3 5 " / > < a : p t   x = " 2 4 9 7 4 5 "   y = " 1 8 2 8 8 9 " / > < a : p t   x = " 2 5 0 1 1 1 "   y = " 1 6 3 8 1 1 " / > < / a : c u b i c B e z T o > < a : c u b i c B e z T o > < a : p t   x = " 2 5 0 1 1 1 "   y = " 1 1 3 7 9 2 " / > < a : p t   x = " 2 0 9 5 6 3 "   y = " 7 3 2 4 4 " / > < a : p t   x = " 1 5 9 5 4 4 "   y = " 7 3 2 4 4 " / > < / a : c u b i c B e z T o > < a : c u b i c B e z T o > < a : p t   x = " 1 3 5 6 3 4 "   y = " 7 3 2 4 4 " / > < a : p t   x = " 1 1 3 8 8 7 "   y = " 8 2 5 1 0 " / > < a : p t   x = " 9 7 8 7 5 "   y = " 9 7 8 3 1 " / > < / a : c u b i c B e z T o > < a : l n T o > < a : p t   x = " 2 3 9 4 3 0 "   y = " 2 3 9 3 8 6 " / > < / a : l n T o > < a : c u b i c B e z T o > < a : p t   x = " 2 4 7 9 4 8 "   y = " 2 3 0 8 7 1 " / > < a : p t   x = " 2 5 7 6 8 6 "   y = " 2 2 4 3 2 0 " / > < a : p t   x = " 2 6 8 1 4 0 "   y = " 2 1 9 8 9 2 " / > < / a : c u b i c B e z T o > < a : c l o s e / > < a : m o v e T o > < a : p t   x = " 2 6 8 1 9 1 "   y = " 3 9 2 7 0 5 " / > < / a : m o v e T o > < a : c u b i c B e z T o > < a : p t   x = " 2 5 7 6 9 5 "   y = " 3 8 8 3 3 5 " / > < a : p t   x = " 2 4 7 9 5 2 "   y = " 3 8 1 7 8 2 " / > < a : p t   x = " 2 3 9 4 3 1 "   y = " 3 7 3 2 6 3 " / > < / a : c u b i c B e z T o > < a : l n T o > < a : p t   x = " 9 7 8 7 5 "   y = " 5 1 4 8 1 8 " / > < / a : l n T o > < a : c u b i c B e z T o > < a : p t   x = " 1 1 3 8 8 7 "   y = " 5 3 0 1 3 9 " / > < a : p t   x = " 1 3 5 6 3 4 "   y = " 5 3 9 4 0 5 " / > < a : p t   x = " 1 5 9 5 4 4 "   y = " 5 3 9 4 0 5 " / > < / a : c u b i c B e z T o > < a : c u b i c B e z T o > < a : p t   x = " 1 8 4 5 5 3 "   y = " 5 3 9 4 0 5 " / > < a : p t   x = " 2 0 7 1 9 5 "   y = " 5 2 9 2 6 8 " / > < a : p t   x = " 2 2 3 5 8 4 "   y = " 5 1 2 8 7 9 " / > < / a : c u b i c B e z T o > < a : c u b i c B e z T o > < a : p t   x = " 2 3 9 9 7 4 "   y = " 4 9 6 4 8 9 " / > < a : p t   x = " 2 5 0 1 1 1 "   y = " 4 7 3 8 4 7 " / > < a : p t   x = " 2 5 0 1 1 1 "   y = " 4 4 8 8 3 8 " / > < / a : c u b i c B e z T o > < a : c u b i c B e z T o > < a : p t   x = " 2 4 9 7 4 5 "   y = " 4 2 9 7 3 5 " / > < a : p t   x = " 2 5 4 9 9 4 "   y = " 4 0 5 5 5 0 " / > < a : p t   x = " 2 6 8 1 9 1 "   y = " 3 9 2 7 0 5 " / > < / a : c u b i c B e z T o > < a : c l o s e / > < a : m o v e T o > < a : p t   x = " 3 0 6 9 8 6 "   y = " 1 3 8 " / > < / a : m o v e T o > < a : l n T o > < a : p t   x = " 3 0 6 9 8 6 "   y = " 1 1 6 3 6 " / > < / a : l n T o > < a : c u b i c B e z T o > < a : p t   x = " 3 0 6 7 7 8 "   y = " 1 1 5 1 1 " / > < a : p t   x = " 3 0 6 5 6 7 "   y = " 1 1 5 0 6 " / > < a : p t   x = " 3 0 6 3 5 6 "   y = " 1 1 5 0 1 " / > < / a : c u b i c B e z T o > < a : l n T o > < a : p t   x = " 3 0 6 3 5 6 "   y = " 9 6 6 6 7 " / > < / a : l n T o > < a : l n T o > < a : p t   x = " 3 0 6 2 9 2 "   y = " 9 6 6 6 7 " / > < / a : l n T o > < a : l n T o > < a : p t   x = " 3 0 6 2 9 2 "   y = " 1 1 5 0 1 " / > < / a : l n T o > < a : c u b i c B e z T o > < a : p t   x = " 2 8 4 1 3 7 "   y = " 1 1 9 9 0 " / > < a : p t   x = " 2 6 2 2 0 7 "   y = " 2 0 8 1 5 " / > < a : p t   x = " 2 4 5 3 0 0 "   y = " 3 7 7 2 2 " / > < / a : c u b i c B e z T o > < a : c u b i c B e z T o > < a : p t   x = " 2 3 2 5 3 9 "   y = " 5 0 4 8 3 " / > < a : p t   x = " 2 2 4 3 8 2 "   y = " 6 6 1 0 5 " / > < a : p t   x = " 2 2 1 3 7 3 "   y = " 8 2 6 1 3 " / > < / a : c u b i c B e z T o > < a : c u b i c B e z T o > < a : p t   x = " 2 4 5 9 6 0 "   y = " 1 0 0 9 0 2 " / > < a : p t   x = " 2 6 1 6 6 7 "   y = " 1 3 0 2 4 1 " / > < a : p t   x = " 2 6 1 6 6 7 "   y = " 1 6 3 2 4 8 " / > < / a : c u b i c B e z T o > < a : c u b i c B e z T o > < a : p t   x = " 2 6 1 1 6 8 "   y = " 1 8 9 2 3 2 " / > < a : p t   x = " 2 6 4 9 5 9 "   y = " 2 0 5 2 1 0 " / > < a : p t   x = " 2 8 1 3 1 1 "   y = " 2 1 5 1 6 7 " / > < / a : c u b i c B e z T o > < a : l n T o > < a : p t   x = " 3 0 6 9 8 6 "   y = " 2 1 5 2 7 7 " / > < / a : l n T o > < a : l n T o > < a : p t   x = " 3 0 6 9 8 6 "   y = " 2 2 1 9 2 8 " / > < / a : l n T o > < a : c u b i c B e z T o > < a : p t   x = " 2 8 5 1 4 5 "   y = " 2 2 1 6 3 2 " / > < a : p t   x = " 2 6 3 2 5 0 "   y = " 2 2 9 8 7 6 " / > < a : p t   x = " 2 4 6 5 8 0 "   y = " 2 4 6 5 3 6 " / > < / a : c u b i c B e z T o > < a : l n T o > < a : p t   x = " 2 5 4 8 0 8 "   y = " 2 5 4 7 6 3 " / > < / a : l n T o > < a : c u b i c B e z T o > < a : p t   x = " 2 5 4 8 0 1 "   y = " 2 5 4 7 7 1 " / > < a : p t   x = " 2 5 4 7 9 3 "   y = " 2 5 4 7 7 9 " / > < a : p t   x = " 2 5 4 7 8 6 "   y = " 2 5 4 7 8 6 " / > < / a : c u b i c B e z T o > < a : c u b i c B e z T o > < a : p t   x = " 2 5 4 7 7 8 "   y = " 2 5 4 7 9 4 " / > < a : p t   x = " 2 5 4 7 7 1 "   y = " 2 5 4 8 0 1 " / > < a : p t   x = " 2 5 4 7 6 3 "   y = " 2 5 4 8 0 8 " / > < / a : c u b i c B e z T o > < a : l n T o > < a : p t   x = " 2 4 6 5 3 5 "   y = " 2 4 6 5 8 1 " / > < / a : l n T o > < a : c u b i c B e z T o > < a : p t   x = " 2 1 3 5 5 4 "   y = " 2 7 9 5 8 2 " / > < a : p t   x = " 2 1 3 5 5 4 "   y = " 3 3 3 0 6 7 " / > < a : p t   x = " 2 4 6 5 3 5 "   y = " 3 6 6 0 6 8 " / > < / a : c u b i c B e z T o > < a : l n T o > < a : p t   x = " 2 5 4 7 6 3 "   y = " 3 5 7 8 4 1 " / > < / a : l n T o > < a : c u b i c B e z T o > < a : p t   x = " 2 5 4 7 7 1 "   y = " 3 5 7 8 4 7 " / > < a : p t   x = " 2 5 4 7 7 8 "   y = " 3 5 7 8 5 5 " / > < a : p t   x = " 2 5 4 7 8 6 "   y = " 3 5 7 8 6 3 " / > < / a : c u b i c B e z T o > < a : l n T o > < a : p t   x = " 2 5 4 8 0 8 "   y = " 3 5 7 8 8 6 " / > < / a : l n T o > < a : l n T o > < a : p t   x = " 2 4 6 5 8 0 "   y = " 3 6 6 1 1 3 " / > < / a : l n T o > < a : c u b i c B e z T o > < a : p t   x = " 2 6 3 2 5 0 "   y = " 3 8 2 7 7 3 " / > < a : p t   x = " 2 8 5 1 4 5 "   y = " 3 9 1 0 1 7 " / > < a : p t   x = " 3 0 6 9 8 6 "   y = " 3 9 0 7 2 1 " / > < / a : c u b i c B e z T o > < a : l n T o > < a : p t   x = " 3 0 6 9 8 6 "   y = " 3 9 7 3 7 8 " / > < / a : l n T o > < a : c u b i c B e z T o > < a : p t   x = " 2 9 8 4 5 7 "   y = " 4 0 0 7 9 6 " / > < a : p t   x = " 2 8 9 9 2 0 "   y = " 3 9 9 6 2 3 " / > < a : p t   x = " 2 8 1 6 3 7 "   y = " 3 9 7 2 6 9 " / > < / a : c u b i c B e z T o > < a : c u b i c B e z T o > < a : p t   x = " 2 6 5 0 1 0 "   y = " 4 0 7 2 2 3 " / > < a : p t   x = " 2 6 1 1 6 5 "   y = " 4 2 3 2 4 2 " / > < a : p t   x = " 2 6 1 6 6 7 "   y = " 4 4 9 4 0 1 " / > < / a : c u b i c B e z T o > < a : c u b i c B e z T o > < a : p t   x = " 2 6 1 6 6 7 "   y = " 4 7 7 5 1 6 " / > < a : p t   x = " 2 5 0 2 7 1 "   y = " 5 0 2 9 6 9 " / > < a : p t   x = " 2 3 1 8 4 7 "   y = " 5 2 1 3 9 4 " / > < / a : c u b i c B e z T o > < a : l n T o > < a : p t   x = " 2 2 1 3 4 7 "   y = " 5 3 0 0 5 7 " / > < / a : l n T o > < a : c u b i c B e z T o > < a : p t   x = " 2 2 4 3 8 9 "   y = " 5 4 6 5 5 7 " / > < a : p t   x = " 2 3 2 5 4 5 "   y = " 5 6 2 1 7 1 " / > < a : p t   x = " 2 4 5 3 0 0 "   y = " 5 7 4 9 2 6 " / > < / a : c u b i c B e z T o > < a : c u b i c B e z T o > < a : p t   x = " 2 6 2 2 0 7 "   y = " 5 9 1 8 3 3 " / > < a : p t   x = " 2 8 4 1 3 6 "   y = " 6 0 0 6 5 9 " / > < a : p t   x = " 3 0 6 2 9 2 "   y = " 6 0 1 1 4 7 " / > < / a : c u b i c B e z T o > < a : l n T o > < a : p t   x = " 3 0 6 2 9 2 "   y = " 5 1 5 9 8 1 " / > < / a : l n T o > < a : l n T o > < a : p t   x = " 3 0 6 3 5 6 "   y = " 5 1 5 9 8 1 " / > < / a : l n T o > < a : l n T o > < a : p t   x = " 3 0 6 3 5 6 "   y = " 6 0 1 1 4 7 " / > < / a : l n T o > < a : l n T o > < a : p t   x = " 3 0 6 9 8 6 "   y = " 6 0 1 0 1 2 " / > < / a : l n T o > < a : l n T o > < a : p t   x = " 3 0 6 9 8 6 "   y = " 6 1 2 5 1 0 " / > < / a : l n T o > < a : c u b i c B e z T o > < a : p t   x = " 3 0 6 7 6 7 "   y = " 6 1 2 6 4 0 " / > < a : p t   x = " 3 0 6 5 4 6 "   y = " 6 1 2 6 4 5 " / > < a : p t   x = " 3 0 6 3 2 4 "   y = " 6 1 2 6 4 8 " / > < / a : c u b i c B e z T o > < a : c u b i c B e z T o > < a : p t   x = " 2 8 1 0 7 0 "   y = " 6 1 2 2 5 7 " / > < a : p t   x = " 2 5 5 9 9 9 "   y = " 6 0 2 3 2 6 " / > < a : p t   x = " 2 3 6 7 3 1 "   y = " 5 8 3 0 5 7 " / > < / a : c u b i c B e z T o > < a : c u b i c B e z T o > < a : p t   x = " 2 2 3 5 7 0 "   y = " 5 6 9 8 9 7 " / > < a : p t   x = " 2 1 4 7 6 6 "   y = " 5 5 4 0 3 0 " / > < a : p t   x = " 2 1 0 6 1 0 "   y = " 5 3 7 1 7 4 " / > < / a : c u b i c B e z T o > < a : c u b i c B e z T o > < a : p t   x = " 1 9 5 8 3 9 "   y = " 5 4 6 2 4 1 " / > < a : p t   x = " 1 7 8 4 2 7 "   y = " 5 5 1 2 1 4 " / > < a : p t   x = " 1 5 9 8 5 4 "   y = " 5 5 1 2 1 4 " / > < / a : c u b i c B e z T o > < a : c u b i c B e z T o > < a : p t   x = " 1 3 2 6 0 4 "   y = " 5 5 1 2 1 4 " / > < a : p t   x = " 1 0 7 8 5 4 "   y = " 5 4 0 5 0 9 " / > < a : p t   x = " 8 9 7 2 0 "   y = " 5 2 2 9 2 8 " / > < / a : c u b i c B e z T o > < a : l n T o > < a : p t   x = " 8 9 7 2 0 "   y = " 5 2 2 9 2 8 " / > < / a : l n T o > < a : c u b i c B e z T o > < a : p t   x = " 7 2 1 3 9 "   y = " 5 0 4 7 9 5 " / > < a : p t   x = " 6 1 4 3 4 "   y = " 4 8 0 0 4 5 " / > < a : p t   x = " 6 1 4 3 4 "   y = " 4 5 2 7 9 5 " / > < / a : c u b i c B e z T o > < a : c u b i c B e z T o > < a : p t   x = " 6 1 4 3 4 "   y = " 4 3 4 2 2 1 " / > < a : p t   x = " 6 6 4 0 7 "   y = " 4 1 6 8 1 0 " / > < a : p t   x = " 7 5 4 7 4 "   y = " 4 0 2 0 3 8 " / > < / a : c u b i c B e z T o > < a : c u b i c B e z T o > < a : p t   x = " 5 8 6 1 8 "   y = " 3 9 7 8 8 2 " / > < a : p t   x = " 4 2 7 5 1 "   y = " 3 8 9 0 7 8 " / > < a : p t   x = " 2 9 5 9 1 "   y = " 3 7 5 9 1 7 " / > < / a : c u b i c B e z T o > < a : c u b i c B e z T o > < a : p t   x = " 1 0 3 2 2 "   y = " 3 5 6 6 4 9 " / > < a : p t   x = " 3 9 1 "   y = " 3 3 1 5 7 8 " / > < a : p t   x = " 0 "   y = " 3 0 6 3 2 4 " / > < / a : c u b i c B e z T o > < a : l n T o > < a : p t   x = " 0 "   y = " 3 0 6 3 2 4 " / > < / a : l n T o > < a : c u b i c B e z T o > < a : p t   x = " 3 9 1 "   y = " 2 8 1 0 7 0 " / > < a : p t   x = " 1 0 3 2 2 "   y = " 2 5 5 9 9 9 " / > < a : p t   x = " 2 9 5 9 1 "   y = " 2 3 6 7 3 1 " / > < / a : c u b i c B e z T o > < a : c u b i c B e z T o > < a : p t   x = " 4 2 7 5 8 "   y = " 2 2 3 5 6 4 " / > < a : p t   x = " 5 8 6 3 4 "   y = " 2 1 4 7 5 7 " / > < a : p t   x = " 7 5 5 1 4 "   y = " 2 1 0 6 8 4 " / > < / a : c u b i c B e z T o > < a : c u b i c B e z T o > < a : p t   x = " 6 6 4 2 3 "   y = " 1 9 5 8 9 5 " / > < a : p t   x = " 6 1 4 3 4 "   y = " 1 7 8 4 5 7 " / > < a : p t   x = " 6 1 4 3 4 "   y = " 1 5 9 8 5 4 " / > < / a : c u b i c B e z T o > < a : c u b i c B e z T o > < a : p t   x = " 6 1 4 3 4 "   y = " 1 3 2 6 0 4 " / > < a : p t   x = " 7 2 1 3 9 "   y = " 1 0 7 8 5 4 " / > < a : p t   x = " 8 9 7 2 0 "   y = " 8 9 7 2 1 " / > < / a : c u b i c B e z T o > < a : l n T o > < a : p t   x = " 8 9 7 2 0 "   y = " 8 9 7 2 1 " / > < / a : l n T o > < a : c u b i c B e z T o > < a : p t   x = " 1 0 7 8 5 4 "   y = " 7 2 1 4 0 " / > < a : p t   x = " 1 3 2 6 0 4 "   y = " 6 1 4 3 5 " / > < a : p t   x = " 1 5 9 8 5 4 "   y = " 6 1 4 3 5 " / > < / a : c u b i c B e z T o > < a : c u b i c B e z T o > < a : p t   x = " 1 7 8 4 5 7 "   y = " 6 1 4 3 5 " / > < a : p t   x = " 1 9 5 8 9 5 "   y = " 6 6 4 2 4 " / > < a : p t   x = " 2 1 0 6 8 4 "   y = " 7 5 5 1 5 " / > < / a : c u b i c B e z T o > < a : c u b i c B e z T o > < a : p t   x = " 2 1 4 7 5 7 "   y = " 5 8 6 3 5 " / > < a : p t   x = " 2 2 3 5 6 3 "   y = " 4 2 7 5 8 " / > < a : p t   x = " 2 3 6 7 3 1 "   y = " 2 9 5 9 1 " / > < / a : c u b i c B e z T o > < a : c u b i c B e z T o > < a : p t   x = " 2 5 6 0 0 0 "   y = " 1 0 3 2 2 " / > < a : p t   x = " 2 8 1 0 7 0 "   y = " 3 9 1 " / > < a : p t   x = " 3 0 6 3 2 4 "   y = " 0 " / > < / a : c u b i c B e z T o > < a : l n T o > < a : p t   x = " 3 0 6 3 2 4 "   y = " 0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2 4 "   n a m e = " T e a r d r o p   3 " > < a : e x t L s t > < a : e x t   u r i = " { 3 4 E 3 2 E 7 7 - F 0 F D - 4 3 2 7 - 9 3 A 6 - 5 6 7 8 4 A D 5 7 8 E E } " > < a 1 6 : c r e a t i o n I d   x m l n s : a 1 6 = " h t t p : / / s c h e m a s . m i c r o s o f t . c o m / o f f i c e / d r a w i n g / 2 0 1 0 / m a i n "   i d = " { E 8 4 5 A 7 E 2 - 2 6 A 0 - 4 E 4 A - A 0 0 5 - 9 D 2 2 6 7 1 7 E C 4 F } " / > < / a : e x t > < / a : e x t L s t > < / p : c N v P r > < p : c N v S p P r / > < p : n v P r / > < / p : n v S p P r > < p : s p P r > < a : x f r m   f l i p H = " t r u e "   f l i p V = " t r u e "   r o t = " 5 4 0 0 0 0 0 " > < a : o f f   x = " 1 1 2 2 9 2 5 2 "   y = " - 1 6 3 0 7 7 " / > < a : e x t   c x = " 3 0 6 9 8 5 "   c y = " 6 1 2 6 4 8 " / > < / a : x f r m > < a : c u s t G e o m > < a : a v L s t / > < a : g d L s t / > < a : a h L s t / > < a : c x n L s t / > < a : r e c t   b = " b "   l = " 0 "   r = " r "   t = " 0 " / > < a : p a t h L s t > < a : p a t h   h = " 6 1 2 6 4 8 "   w = " 3 0 6 9 8 6 " > < a : m o v e T o > < a : p t   x = " 2 1 5 3 8 0 "   y = " 3 3 1 0 1 1 " / > < / a : m o v e T o > < a : c u b i c B e z T o > < a : p t   x = " 2 1 0 7 6 6 "   y = " 3 1 4 7 7 4 " / > < a : p t   x = " 2 1 0 6 8 6 "   y = " 2 9 7 5 6 1 " / > < a : p t   x = " 2 1 5 1 6 7 "   y = " 2 8 1 3 1 2 " / > < / a : c u b i c B e z T o > < a : c u b i c B e z T o > < a : p t   x = " 2 0 5 2 0 9 "   y = " 2 6 4 9 5 9 " / > < a : p t   x = " 1 8 9 2 3 1 "   y = " 2 6 1 1 6 9 " / > < a : p t   x = " 1 6 3 2 4 7 "   y = " 2 6 1 6 6 8 " / > < / a : c u b i c B e z T o > < a : c u b i c B e z T o > < a : p t   x = " 1 3 0 2 4 0 "   y = " 2 6 1 6 6 8 " / > < a : p t   x = " 1 0 0 9 0 1 "   y = " 2 4 5 9 6 1 " / > < a : p t   x = " 8 2 6 1 2 "   y = " 2 2 1 3 7 3 " / > < / a : c u b i c B e z T o > < a : c u b i c B e z T o > < a : p t   x = " 6 6 1 0 4 "   y = " 2 2 4 3 8 2 " / > < a : p t   x = " 5 0 4 8 3 "   y = " 2 3 2 5 3 9 " / > < a : p t   x = " 3 7 7 2 2 "   y = " 2 4 5 3 0 0 " / > < / a : c u b i c B e z T o > < a : c u b i c B e z T o > < a : p t   x = " 2 0 8 1 5 "   y = " 2 6 2 2 0 7 " / > < a : p t   x = " 1 1 9 9 0 "   y = " 2 8 4 1 3 6 " / > < a : p t   x = " 1 1 5 0 1 "   y = " 3 0 6 2 9 2 " / > < / a : c u b i c B e z T o > < a : l n T o > < a : p t   x = " 9 6 6 6 7 "   y = " 3 0 6 2 9 2 " / > < / a : l n T o > < a : l n T o > < a : p t   x = " 9 6 6 6 7 "   y = " 3 0 6 3 5 6 " / > < / a : l n T o > < a : l n T o > < a : p t   x = " 1 1 5 0 1 "   y = " 3 0 6 3 5 6 " / > < / a : l n T o > < a : c u b i c B e z T o > < a : p t   x = " 1 1 9 8 9 "   y = " 3 2 8 5 1 2 " / > < a : p t   x = " 2 0 8 1 5 "   y = " 3 5 0 4 4 1 " / > < a : p t   x = " 3 7 7 2 2 "   y = " 3 6 7 3 4 8 " / > < / a : c u b i c B e z T o > < a : c u b i c B e z T o > < a : p t   x = " 5 0 4 7 7 "   y = " 3 8 0 1 0 3 " / > < a : p t   x = " 6 6 0 9 1 "   y = " 3 8 8 2 5 9 " / > < a : p t   x = " 8 2 5 9 1 "   y = " 3 9 1 3 0 1 " / > < / a : c u b i c B e z T o > < a : c u b i c B e z T o > < a : p t   x = " 1 0 0 8 8 0 "   y = " 3 6 6 6 9 9 " / > < a : p t   x = " 1 3 0 2 2 8 "   y = " 3 5 0 9 8 1 " / > < a : p t   x = " 1 6 3 2 4 7 "   y = " 3 5 0 9 8 1 " / > < / a : c u b i c B e z T o > < a : c u b i c B e z T o > < a : p t   x = " 1 8 6 1 3 7 "   y = " 3 5 1 4 2 0 " / > < a : p t   x = " 2 0 1 2 6 2 "   y = " 3 4 8 5 3 2 " / > < a : p t   x = " 2 1 1 3 5 4 "   y = " 3 3 6 6 6 4 " / > < / a : c u b i c B e z T o > < a : c u b i c B e z T o > < a : p t   x = " 2 1 2 7 9 6 "   y = " 3 3 4 9 6 8 " / > < a : p t   x = " 2 1 4 1 3 5 "   y = " 3 3 3 0 9 0 " / > < a : p t   x = " 2 1 5 3 8 0 "   y = " 3 3 1 0 1 1 " / > < / a : c u b i c B e z T o > < a : c l o s e / > < a : m o v e T o > < a : p t   x = " 2 3 9 3 8 5 "   y = " 2 3 9 4 3 1 " / > < / a : m o v e T o > < a : l n T o > < a : p t   x = " 9 7 8 3 0 "   y = " 9 7 8 7 6 " / > < / a : l n T o > < a : c u b i c B e z T o > < a : p t   x = " 8 2 5 0 9 "   y = " 1 1 3 8 8 7 " / > < a : p t   x = " 7 3 2 4 3 "   y = " 1 3 5 6 3 4 " / > < a : p t   x = " 7 3 2 4 3 "   y = " 1 5 9 5 4 4 " / > < / a : c u b i c B e z T o > < a : c u b i c B e z T o > < a : p t   x = " 7 3 2 4 3 "   y = " 2 0 9 5 6 3 " / > < a : p t   x = " 1 1 3 7 9 1 "   y = " 2 5 0 1 1 2 " / > < a : p t   x = " 1 6 3 8 1 0 "   y = " 2 5 0 1 1 2 " / > < / a : c u b i c B e z T o > < a : c u b i c B e z T o > < a : p t   x = " 1 8 2 8 8 8 "   y = " 2 4 9 7 4 6 " / > < a : p t   x = " 2 0 7 0 3 5 "   y = " 2 5 4 9 8 0 " / > < a : p t   x = " 2 1 9 8 9 2 "   y = " 2 6 8 1 4 1 " / > < / a : c u b i c B e z T o > < a : c u b i c B e z T o > < a : p t   x = " 2 2 4 3 1 9 "   y = " 2 5 7 6 8 6 " / > < a : p t   x = " 2 3 0 8 7 0 "   y = " 2 4 7 9 4 8 " / > < a : p t   x = " 2 3 9 3 8 5 "   y = " 2 3 9 4 3 1 " / > < / a : c u b i c B e z T o > < a : c l o s e / > < a : m o v e T o > < a : p t   x = " 2 3 9 3 8 6 "   y = " 3 7 3 2 1 8 " / > < / a : m o v e T o > < a : c u b i c B e z T o > < a : p t   x = " 2 3 0 8 6 6 "   y = " 3 6 4 6 9 7 " / > < a : p t   x = " 2 2 4 3 1 3 "   y = " 3 5 4 9 5 4 " / > < a : p t   x = " 2 1 9 9 4 4 "   y = " 3 4 4 4 5 7 " / > < / a : c u b i c B e z T o > < a : c u b i c B e z T o > < a : p t   x = " 2 0 7 0 9 9 "   y = " 3 5 7 6 5 5 " / > < a : p t   x = " 1 8 2 9 1 4 "   y = " 3 6 2 9 0 4 " / > < a : p t   x = " 1 6 3 8 1 0 "   y = " 3 6 2 5 3 7 " / > < / a : c u b i c B e z T o > < a : c u b i c B e z T o > < a : p t   x = " 1 1 3 7 9 1 "   y = " 3 6 2 5 3 7 " / > < a : p t   x = " 7 3 2 4 3 "   y = " 4 0 3 0 8 6 " / > < a : p t   x = " 7 3 2 4 3 "   y = " 4 5 3 1 0 4 " / > < / a : c u b i c B e z T o > < a : c u b i c B e z T o > < a : p t   x = " 7 3 2 4 3 "   y = " 4 7 7 0 1 5 " / > < a : p t   x = " 8 2 5 0 9 "   y = " 4 9 8 7 6 1 " / > < a : p t   x = " 9 7 8 3 0 "   y = " 5 1 4 7 7 3 " / > < / a : c u b i c B e z T o > < a : c l o s e / > < a : m o v e T o > < a : p t   x = " 2 6 8 1 4 0 "   y = " 2 1 9 8 9 2 " / > < / a : m o v e T o > < a : c u b i c B e z T o > < a : p t   x = " 2 5 4 9 8 0 "   y = " 2 0 7 0 3 5 " / > < a : p t   x = " 2 4 9 7 4 5 "   y = " 1 8 2 8 8 9 " / > < a : p t   x = " 2 5 0 1 1 1 "   y = " 1 6 3 8 1 1 " / > < / a : c u b i c B e z T o > < a : c u b i c B e z T o > < a : p t   x = " 2 5 0 1 1 1 "   y = " 1 1 3 7 9 2 " / > < a : p t   x = " 2 0 9 5 6 3 "   y = " 7 3 2 4 4 " / > < a : p t   x = " 1 5 9 5 4 4 "   y = " 7 3 2 4 4 " / > < / a : c u b i c B e z T o > < a : c u b i c B e z T o > < a : p t   x = " 1 3 5 6 3 4 "   y = " 7 3 2 4 4 " / > < a : p t   x = " 1 1 3 8 8 7 "   y = " 8 2 5 1 0 " / > < a : p t   x = " 9 7 8 7 5 "   y = " 9 7 8 3 1 " / > < / a : c u b i c B e z T o > < a : l n T o > < a : p t   x = " 2 3 9 4 3 0 "   y = " 2 3 9 3 8 6 " / > < / a : l n T o > < a : c u b i c B e z T o > < a : p t   x = " 2 4 7 9 4 8 "   y = " 2 3 0 8 7 1 " / > < a : p t   x = " 2 5 7 6 8 6 "   y = " 2 2 4 3 2 0 " / > < a : p t   x = " 2 6 8 1 4 0 "   y = " 2 1 9 8 9 2 " / > < / a : c u b i c B e z T o > < a : c l o s e / > < a : m o v e T o > < a : p t   x = " 2 6 8 1 9 1 "   y = " 3 9 2 7 0 5 " / > < / a : m o v e T o > < a : c u b i c B e z T o > < a : p t   x = " 2 5 7 6 9 5 "   y = " 3 8 8 3 3 5 " / > < a : p t   x = " 2 4 7 9 5 2 "   y = " 3 8 1 7 8 2 " / > < a : p t   x = " 2 3 9 4 3 1 "   y = " 3 7 3 2 6 3 " / > < / a : c u b i c B e z T o > < a : l n T o > < a : p t   x = " 9 7 8 7 5 "   y = " 5 1 4 8 1 8 " / > < / a : l n T o > < a : c u b i c B e z T o > < a : p t   x = " 1 1 3 8 8 7 "   y = " 5 3 0 1 3 9 " / > < a : p t   x = " 1 3 5 6 3 4 "   y = " 5 3 9 4 0 5 " / > < a : p t   x = " 1 5 9 5 4 4 "   y = " 5 3 9 4 0 5 " / > < / a : c u b i c B e z T o > < a : c u b i c B e z T o > < a : p t   x = " 1 8 4 5 5 3 "   y = " 5 3 9 4 0 5 " / > < a : p t   x = " 2 0 7 1 9 5 "   y = " 5 2 9 2 6 8 " / > < a : p t   x = " 2 2 3 5 8 4 "   y = " 5 1 2 8 7 9 " / > < / a : c u b i c B e z T o > < a : c u b i c B e z T o > < a : p t   x = " 2 3 9 9 7 4 "   y = " 4 9 6 4 8 9 " / > < a : p t   x = " 2 5 0 1 1 1 "   y = " 4 7 3 8 4 7 " / > < a : p t   x = " 2 5 0 1 1 1 "   y = " 4 4 8 8 3 8 " / > < / a : c u b i c B e z T o > < a : c u b i c B e z T o > < a : p t   x = " 2 4 9 7 4 5 "   y = " 4 2 9 7 3 5 " / > < a : p t   x = " 2 5 4 9 9 4 "   y = " 4 0 5 5 5 0 " / > < a : p t   x = " 2 6 8 1 9 1 "   y = " 3 9 2 7 0 5 " / > < / a : c u b i c B e z T o > < a : c l o s e / > < a : m o v e T o > < a : p t   x = " 3 0 6 9 8 6 "   y = " 1 3 8 " / > < / a : m o v e T o > < a : l n T o > < a : p t   x = " 3 0 6 9 8 6 "   y = " 1 1 6 3 6 " / > < / a : l n T o > < a : c u b i c B e z T o > < a : p t   x = " 3 0 6 7 7 8 "   y = " 1 1 5 1 1 " / > < a : p t   x = " 3 0 6 5 6 7 "   y = " 1 1 5 0 6 " / > < a : p t   x = " 3 0 6 3 5 6 "   y = " 1 1 5 0 1 " / > < / a : c u b i c B e z T o > < a : l n T o > < a : p t   x = " 3 0 6 3 5 6 "   y = " 9 6 6 6 7 " / > < / a : l n T o > < a : l n T o > < a : p t   x = " 3 0 6 2 9 2 "   y = " 9 6 6 6 7 " / > < / a : l n T o > < a : l n T o > < a : p t   x = " 3 0 6 2 9 2 "   y = " 1 1 5 0 1 " / > < / a : l n T o > < a : c u b i c B e z T o > < a : p t   x = " 2 8 4 1 3 7 "   y = " 1 1 9 9 0 " / > < a : p t   x = " 2 6 2 2 0 7 "   y = " 2 0 8 1 5 " / > < a : p t   x = " 2 4 5 3 0 0 "   y = " 3 7 7 2 2 " / > < / a : c u b i c B e z T o > < a : c u b i c B e z T o > < a : p t   x = " 2 3 2 5 3 9 "   y = " 5 0 4 8 3 " / > < a : p t   x = " 2 2 4 3 8 2 "   y = " 6 6 1 0 5 " / > < a : p t   x = " 2 2 1 3 7 3 "   y = " 8 2 6 1 3 " / > < / a : c u b i c B e z T o > < a : c u b i c B e z T o > < a : p t   x = " 2 4 5 9 6 0 "   y = " 1 0 0 9 0 2 " / > < a : p t   x = " 2 6 1 6 6 7 "   y = " 1 3 0 2 4 1 " / > < a : p t   x = " 2 6 1 6 6 7 "   y = " 1 6 3 2 4 8 " / > < / a : c u b i c B e z T o > < a : c u b i c B e z T o > < a : p t   x = " 2 6 1 1 6 8 "   y = " 1 8 9 2 3 2 " / > < a : p t   x = " 2 6 4 9 5 9 "   y = " 2 0 5 2 1 0 " / > < a : p t   x = " 2 8 1 3 1 1 "   y = " 2 1 5 1 6 7 " / > < / a : c u b i c B e z T o > < a : l n T o > < a : p t   x = " 3 0 6 9 8 6 "   y = " 2 1 5 2 7 7 " / > < / a : l n T o > < a : l n T o > < a : p t   x = " 3 0 6 9 8 6 "   y = " 2 2 1 9 2 8 " / > < / a : l n T o > < a : c u b i c B e z T o > < a : p t   x = " 2 8 5 1 4 5 "   y = " 2 2 1 6 3 2 " / > < a : p t   x = " 2 6 3 2 5 0 "   y = " 2 2 9 8 7 6 " / > < a : p t   x = " 2 4 6 5 8 0 "   y = " 2 4 6 5 3 6 " / > < / a : c u b i c B e z T o > < a : l n T o > < a : p t   x = " 2 5 4 8 0 8 "   y = " 2 5 4 7 6 3 " / > < / a : l n T o > < a : c u b i c B e z T o > < a : p t   x = " 2 5 4 8 0 1 "   y = " 2 5 4 7 7 1 " / > < a : p t   x = " 2 5 4 7 9 3 "   y = " 2 5 4 7 7 9 " / > < a : p t   x = " 2 5 4 7 8 6 "   y = " 2 5 4 7 8 6 " / > < / a : c u b i c B e z T o > < a : c u b i c B e z T o > < a : p t   x = " 2 5 4 7 7 8 "   y = " 2 5 4 7 9 4 " / > < a : p t   x = " 2 5 4 7 7 1 "   y = " 2 5 4 8 0 1 " / > < a : p t   x = " 2 5 4 7 6 3 "   y = " 2 5 4 8 0 8 " / > < / a : c u b i c B e z T o > < a : l n T o > < a : p t   x = " 2 4 6 5 3 5 "   y = " 2 4 6 5 8 1 " / > < / a : l n T o > < a : c u b i c B e z T o > < a : p t   x = " 2 1 3 5 5 4 "   y = " 2 7 9 5 8 2 " / > < a : p t   x = " 2 1 3 5 5 4 "   y = " 3 3 3 0 6 7 " / > < a : p t   x = " 2 4 6 5 3 5 "   y = " 3 6 6 0 6 8 " / > < / a : c u b i c B e z T o > < a : l n T o > < a : p t   x = " 2 5 4 7 6 3 "   y = " 3 5 7 8 4 1 " / > < / a : l n T o > < a : c u b i c B e z T o > < a : p t   x = " 2 5 4 7 7 1 "   y = " 3 5 7 8 4 7 " / > < a : p t   x = " 2 5 4 7 7 8 "   y = " 3 5 7 8 5 5 " / > < a : p t   x = " 2 5 4 7 8 6 "   y = " 3 5 7 8 6 3 " / > < / a : c u b i c B e z T o > < a : l n T o > < a : p t   x = " 2 5 4 8 0 8 "   y = " 3 5 7 8 8 6 " / > < / a : l n T o > < a : l n T o > < a : p t   x = " 2 4 6 5 8 0 "   y = " 3 6 6 1 1 3 " / > < / a : l n T o > < a : c u b i c B e z T o > < a : p t   x = " 2 6 3 2 5 0 "   y = " 3 8 2 7 7 3 " / > < a : p t   x = " 2 8 5 1 4 5 "   y = " 3 9 1 0 1 7 " / > < a : p t   x = " 3 0 6 9 8 6 "   y = " 3 9 0 7 2 1 " / > < / a : c u b i c B e z T o > < a : l n T o > < a : p t   x = " 3 0 6 9 8 6 "   y = " 3 9 7 3 7 8 " / > < / a : l n T o > < a : c u b i c B e z T o > < a : p t   x = " 2 9 8 4 5 7 "   y = " 4 0 0 7 9 6 " / > < a : p t   x = " 2 8 9 9 2 0 "   y = " 3 9 9 6 2 3 " / > < a : p t   x = " 2 8 1 6 3 7 "   y = " 3 9 7 2 6 9 " / > < / a : c u b i c B e z T o > < a : c u b i c B e z T o > < a : p t   x = " 2 6 5 0 1 0 "   y = " 4 0 7 2 2 3 " / > < a : p t   x = " 2 6 1 1 6 5 "   y = " 4 2 3 2 4 2 " / > < a : p t   x = " 2 6 1 6 6 7 "   y = " 4 4 9 4 0 1 " / > < / a : c u b i c B e z T o > < a : c u b i c B e z T o > < a : p t   x = " 2 6 1 6 6 7 "   y = " 4 7 7 5 1 6 " / > < a : p t   x = " 2 5 0 2 7 1 "   y = " 5 0 2 9 6 9 " / > < a : p t   x = " 2 3 1 8 4 7 "   y = " 5 2 1 3 9 4 " / > < / a : c u b i c B e z T o > < a : l n T o > < a : p t   x = " 2 2 1 3 4 7 "   y = " 5 3 0 0 5 7 " / > < / a : l n T o > < a : c u b i c B e z T o > < a : p t   x = " 2 2 4 3 8 9 "   y = " 5 4 6 5 5 7 " / > < a : p t   x = " 2 3 2 5 4 5 "   y = " 5 6 2 1 7 1 " / > < a : p t   x = " 2 4 5 3 0 0 "   y = " 5 7 4 9 2 6 " / > < / a : c u b i c B e z T o > < a : c u b i c B e z T o > < a : p t   x = " 2 6 2 2 0 7 "   y = " 5 9 1 8 3 3 " / > < a : p t   x = " 2 8 4 1 3 6 "   y = " 6 0 0 6 5 9 " / > < a : p t   x = " 3 0 6 2 9 2 "   y = " 6 0 1 1 4 7 " / > < / a : c u b i c B e z T o > < a : l n T o > < a : p t   x = " 3 0 6 2 9 2 "   y = " 5 1 5 9 8 1 " / > < / a : l n T o > < a : l n T o > < a : p t   x = " 3 0 6 3 5 6 "   y = " 5 1 5 9 8 1 " / > < / a : l n T o > < a : l n T o > < a : p t   x = " 3 0 6 3 5 6 "   y = " 6 0 1 1 4 7 " / > < / a : l n T o > < a : l n T o > < a : p t   x = " 3 0 6 9 8 6 "   y = " 6 0 1 0 1 2 " / > < / a : l n T o > < a : l n T o > < a : p t   x = " 3 0 6 9 8 6 "   y = " 6 1 2 5 1 0 " / > < / a : l n T o > < a : c u b i c B e z T o > < a : p t   x = " 3 0 6 7 6 7 "   y = " 6 1 2 6 4 0 " / > < a : p t   x = " 3 0 6 5 4 6 "   y = " 6 1 2 6 4 5 " / > < a : p t   x = " 3 0 6 3 2 4 "   y = " 6 1 2 6 4 8 " / > < / a : c u b i c B e z T o > < a : c u b i c B e z T o > < a : p t   x = " 2 8 1 0 7 0 "   y = " 6 1 2 2 5 7 " / > < a : p t   x = " 2 5 5 9 9 9 "   y = " 6 0 2 3 2 6 " / > < a : p t   x = " 2 3 6 7 3 1 "   y = " 5 8 3 0 5 7 " / > < / a : c u b i c B e z T o > < a : c u b i c B e z T o > < a : p t   x = " 2 2 3 5 7 0 "   y = " 5 6 9 8 9 7 " / > < a : p t   x = " 2 1 4 7 6 6 "   y = " 5 5 4 0 3 0 " / > < a : p t   x = " 2 1 0 6 1 0 "   y = " 5 3 7 1 7 4 " / > < / a : c u b i c B e z T o > < a : c u b i c B e z T o > < a : p t   x = " 1 9 5 8 3 9 "   y = " 5 4 6 2 4 1 " / > < a : p t   x = " 1 7 8 4 2 7 "   y = " 5 5 1 2 1 4 " / > < a : p t   x = " 1 5 9 8 5 4 "   y = " 5 5 1 2 1 4 " / > < / a : c u b i c B e z T o > < a : c u b i c B e z T o > < a : p t   x = " 1 3 2 6 0 4 "   y = " 5 5 1 2 1 4 " / > < a : p t   x = " 1 0 7 8 5 4 "   y = " 5 4 0 5 0 9 " / > < a : p t   x = " 8 9 7 2 0 "   y = " 5 2 2 9 2 8 " / > < / a : c u b i c B e z T o > < a : l n T o > < a : p t   x = " 8 9 7 2 0 "   y = " 5 2 2 9 2 8 " / > < / a : l n T o > < a : c u b i c B e z T o > < a : p t   x = " 7 2 1 3 9 "   y = " 5 0 4 7 9 5 " / > < a : p t   x = " 6 1 4 3 4 "   y = " 4 8 0 0 4 5 " / > < a : p t   x = " 6 1 4 3 4 "   y = " 4 5 2 7 9 5 " / > < / a : c u b i c B e z T o > < a : c u b i c B e z T o > < a : p t   x = " 6 1 4 3 4 "   y = " 4 3 4 2 2 1 " / > < a : p t   x = " 6 6 4 0 7 "   y = " 4 1 6 8 1 0 " / > < a : p t   x = " 7 5 4 7 4 "   y = " 4 0 2 0 3 8 " / > < / a : c u b i c B e z T o > < a : c u b i c B e z T o > < a : p t   x = " 5 8 6 1 8 "   y = " 3 9 7 8 8 2 " / > < a : p t   x = " 4 2 7 5 1 "   y = " 3 8 9 0 7 8 " / > < a : p t   x = " 2 9 5 9 1 "   y = " 3 7 5 9 1 7 " / > < / a : c u b i c B e z T o > < a : c u b i c B e z T o > < a : p t   x = " 1 0 3 2 2 "   y = " 3 5 6 6 4 9 " / > < a : p t   x = " 3 9 1 "   y = " 3 3 1 5 7 8 " / > < a : p t   x = " 0 "   y = " 3 0 6 3 2 4 " / > < / a : c u b i c B e z T o > < a : l n T o > < a : p t   x = " 0 "   y = " 3 0 6 3 2 4 " / > < / a : l n T o > < a : c u b i c B e z T o > < a : p t   x = " 3 9 1 "   y = " 2 8 1 0 7 0 " / > < a : p t   x = " 1 0 3 2 2 "   y = " 2 5 5 9 9 9 " / > < a : p t   x = " 2 9 5 9 1 "   y = " 2 3 6 7 3 1 " / > < / a : c u b i c B e z T o > < a : c u b i c B e z T o > < a : p t   x = " 4 2 7 5 8 "   y = " 2 2 3 5 6 4 " / > < a : p t   x = " 5 8 6 3 4 "   y = " 2 1 4 7 5 7 " / > < a : p t   x = " 7 5 5 1 4 "   y = " 2 1 0 6 8 4 " / > < / a : c u b i c B e z T o > < a : c u b i c B e z T o > < a : p t   x = " 6 6 4 2 3 "   y = " 1 9 5 8 9 5 " / > < a : p t   x = " 6 1 4 3 4 "   y = " 1 7 8 4 5 7 " / > < a : p t   x = " 6 1 4 3 4 "   y = " 1 5 9 8 5 4 " / > < / a : c u b i c B e z T o > < a : c u b i c B e z T o > < a : p t   x = " 6 1 4 3 4 "   y = " 1 3 2 6 0 4 " / > < a : p t   x = " 7 2 1 3 9 "   y = " 1 0 7 8 5 4 " / > < a : p t   x = " 8 9 7 2 0 "   y = " 8 9 7 2 1 " / > < / a : c u b i c B e z T o > < a : l n T o > < a : p t   x = " 8 9 7 2 0 "   y = " 8 9 7 2 1 " / > < / a : l n T o > < a : c u b i c B e z T o > < a : p t   x = " 1 0 7 8 5 4 "   y = " 7 2 1 4 0 " / > < a : p t   x = " 1 3 2 6 0 4 "   y = " 6 1 4 3 5 " / > < a : p t   x = " 1 5 9 8 5 4 "   y = " 6 1 4 3 5 " / > < / a : c u b i c B e z T o > < a : c u b i c B e z T o > < a : p t   x = " 1 7 8 4 5 7 "   y = " 6 1 4 3 5 " / > < a : p t   x = " 1 9 5 8 9 5 "   y = " 6 6 4 2 4 " / > < a : p t   x = " 2 1 0 6 8 4 "   y = " 7 5 5 1 5 " / > < / a : c u b i c B e z T o > < a : c u b i c B e z T o > < a : p t   x = " 2 1 4 7 5 7 "   y = " 5 8 6 3 5 " / > < a : p t   x = " 2 2 3 5 6 3 "   y = " 4 2 7 5 8 " / > < a : p t   x = " 2 3 6 7 3 1 "   y = " 2 9 5 9 1 " / > < / a : c u b i c B e z T o > < a : c u b i c B e z T o > < a : p t   x = " 2 5 6 0 0 0 "   y = " 1 0 3 2 2 " / > < a : p t   x = " 2 8 1 0 7 0 "   y = " 3 9 1 " / > < a : p t   x = " 3 0 6 3 2 4 "   y = " 0 " / > < / a : c u b i c B e z T o > < a : l n T o > < a : p t   x = " 3 0 6 3 2 4 "   y = " 0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2 5 "   n a m e = " T e a r d r o p   3 " > < a : e x t L s t > < a : e x t   u r i = " { 7 A 4 B 7 F C E - D 1 D 9 - 4 9 8 B - B 1 0 7 - 1 5 1 4 C 2 3 D E F 4 A } " > < a 1 6 : c r e a t i o n I d   x m l n s : a 1 6 = " h t t p : / / s c h e m a s . m i c r o s o f t . c o m / o f f i c e / d r a w i n g / 2 0 1 0 / m a i n "   i d = " { 7 4 B F A 2 1 4 - B 3 6 8 - 4 B 7 7 - A 5 2 8 - D 0 5 7 C A 2 1 D 4 F D } " / > < / a : e x t > < / a : e x t L s t > < / p : c N v P r > < p : c N v S p P r / > < p : n v P r / > < / p : n v S p P r > < p : s p P r > < a : x f r m   f l i p H = " t r u e "   f l i p V = " t r u e "   r o t = " 5 4 0 0 0 0 0 " > < a : o f f   x = " 1 0 3 8 6 7 1 4 "   y = " - 1 6 3 0 7 7 " / > < a : e x t   c x = " 3 0 6 9 8 5 "   c y = " 6 1 2 6 4 8 " / > < / a : x f r m > < a : c u s t G e o m > < a : a v L s t / > < a : g d L s t / > < a : a h L s t / > < a : c x n L s t / > < a : r e c t   b = " b "   l = " 0 "   r = " r "   t = " 0 " / > < a : p a t h L s t > < a : p a t h   h = " 6 1 2 6 4 8 "   w = " 3 0 6 9 8 6 " > < a : m o v e T o > < a : p t   x = " 2 1 5 3 8 0 "   y = " 3 3 1 0 1 1 " / > < / a : m o v e T o > < a : c u b i c B e z T o > < a : p t   x = " 2 1 0 7 6 6 "   y = " 3 1 4 7 7 4 " / > < a : p t   x = " 2 1 0 6 8 6 "   y = " 2 9 7 5 6 1 " / > < a : p t   x = " 2 1 5 1 6 7 "   y = " 2 8 1 3 1 2 " / > < / a : c u b i c B e z T o > < a : c u b i c B e z T o > < a : p t   x = " 2 0 5 2 0 9 "   y = " 2 6 4 9 5 9 " / > < a : p t   x = " 1 8 9 2 3 1 "   y = " 2 6 1 1 6 9 " / > < a : p t   x = " 1 6 3 2 4 7 "   y = " 2 6 1 6 6 8 " / > < / a : c u b i c B e z T o > < a : c u b i c B e z T o > < a : p t   x = " 1 3 0 2 4 0 "   y = " 2 6 1 6 6 8 " / > < a : p t   x = " 1 0 0 9 0 1 "   y = " 2 4 5 9 6 1 " / > < a : p t   x = " 8 2 6 1 2 "   y = " 2 2 1 3 7 3 " / > < / a : c u b i c B e z T o > < a : c u b i c B e z T o > < a : p t   x = " 6 6 1 0 4 "   y = " 2 2 4 3 8 2 " / > < a : p t   x = " 5 0 4 8 3 "   y = " 2 3 2 5 3 9 " / > < a : p t   x = " 3 7 7 2 2 "   y = " 2 4 5 3 0 0 " / > < / a : c u b i c B e z T o > < a : c u b i c B e z T o > < a : p t   x = " 2 0 8 1 5 "   y = " 2 6 2 2 0 7 " / > < a : p t   x = " 1 1 9 9 0 "   y = " 2 8 4 1 3 6 " / > < a : p t   x = " 1 1 5 0 1 "   y = " 3 0 6 2 9 2 " / > < / a : c u b i c B e z T o > < a : l n T o > < a : p t   x = " 9 6 6 6 7 "   y = " 3 0 6 2 9 2 " / > < / a : l n T o > < a : l n T o > < a : p t   x = " 9 6 6 6 7 "   y = " 3 0 6 3 5 6 " / > < / a : l n T o > < a : l n T o > < a : p t   x = " 1 1 5 0 1 "   y = " 3 0 6 3 5 6 " / > < / a : l n T o > < a : c u b i c B e z T o > < a : p t   x = " 1 1 9 8 9 "   y = " 3 2 8 5 1 2 " / > < a : p t   x = " 2 0 8 1 5 "   y = " 3 5 0 4 4 1 " / > < a : p t   x = " 3 7 7 2 2 "   y = " 3 6 7 3 4 8 " / > < / a : c u b i c B e z T o > < a : c u b i c B e z T o > < a : p t   x = " 5 0 4 7 7 "   y = " 3 8 0 1 0 3 " / > < a : p t   x = " 6 6 0 9 1 "   y = " 3 8 8 2 5 9 " / > < a : p t   x = " 8 2 5 9 1 "   y = " 3 9 1 3 0 1 " / > < / a : c u b i c B e z T o > < a : c u b i c B e z T o > < a : p t   x = " 1 0 0 8 8 0 "   y = " 3 6 6 6 9 9 " / > < a : p t   x = " 1 3 0 2 2 8 "   y = " 3 5 0 9 8 1 " / > < a : p t   x = " 1 6 3 2 4 7 "   y = " 3 5 0 9 8 1 " / > < / a : c u b i c B e z T o > < a : c u b i c B e z T o > < a : p t   x = " 1 8 6 1 3 7 "   y = " 3 5 1 4 2 0 " / > < a : p t   x = " 2 0 1 2 6 2 "   y = " 3 4 8 5 3 2 " / > < a : p t   x = " 2 1 1 3 5 4 "   y = " 3 3 6 6 6 4 " / > < / a : c u b i c B e z T o > < a : c u b i c B e z T o > < a : p t   x = " 2 1 2 7 9 6 "   y = " 3 3 4 9 6 8 " / > < a : p t   x = " 2 1 4 1 3 5 "   y = " 3 3 3 0 9 0 " / > < a : p t   x = " 2 1 5 3 8 0 "   y = " 3 3 1 0 1 1 " / > < / a : c u b i c B e z T o > < a : c l o s e / > < a : m o v e T o > < a : p t   x = " 2 3 9 3 8 5 "   y = " 2 3 9 4 3 1 " / > < / a : m o v e T o > < a : l n T o > < a : p t   x = " 9 7 8 3 0 "   y = " 9 7 8 7 6 " / > < / a : l n T o > < a : c u b i c B e z T o > < a : p t   x = " 8 2 5 0 9 "   y = " 1 1 3 8 8 7 " / > < a : p t   x = " 7 3 2 4 3 "   y = " 1 3 5 6 3 4 " / > < a : p t   x = " 7 3 2 4 3 "   y = " 1 5 9 5 4 4 " / > < / a : c u b i c B e z T o > < a : c u b i c B e z T o > < a : p t   x = " 7 3 2 4 3 "   y = " 2 0 9 5 6 3 " / > < a : p t   x = " 1 1 3 7 9 1 "   y = " 2 5 0 1 1 2 " / > < a : p t   x = " 1 6 3 8 1 0 "   y = " 2 5 0 1 1 2 " / > < / a : c u b i c B e z T o > < a : c u b i c B e z T o > < a : p t   x = " 1 8 2 8 8 8 "   y = " 2 4 9 7 4 6 " / > < a : p t   x = " 2 0 7 0 3 5 "   y = " 2 5 4 9 8 0 " / > < a : p t   x = " 2 1 9 8 9 2 "   y = " 2 6 8 1 4 1 " / > < / a : c u b i c B e z T o > < a : c u b i c B e z T o > < a : p t   x = " 2 2 4 3 1 9 "   y = " 2 5 7 6 8 6 " / > < a : p t   x = " 2 3 0 8 7 0 "   y = " 2 4 7 9 4 8 " / > < a : p t   x = " 2 3 9 3 8 5 "   y = " 2 3 9 4 3 1 " / > < / a : c u b i c B e z T o > < a : c l o s e / > < a : m o v e T o > < a : p t   x = " 2 3 9 3 8 6 "   y = " 3 7 3 2 1 8 " / > < / a : m o v e T o > < a : c u b i c B e z T o > < a : p t   x = " 2 3 0 8 6 6 "   y = " 3 6 4 6 9 7 " / > < a : p t   x = " 2 2 4 3 1 3 "   y = " 3 5 4 9 5 4 " / > < a : p t   x = " 2 1 9 9 4 4 "   y = " 3 4 4 4 5 7 " / > < / a : c u b i c B e z T o > < a : c u b i c B e z T o > < a : p t   x = " 2 0 7 0 9 9 "   y = " 3 5 7 6 5 5 " / > < a : p t   x = " 1 8 2 9 1 4 "   y = " 3 6 2 9 0 4 " / > < a : p t   x = " 1 6 3 8 1 0 "   y = " 3 6 2 5 3 7 " / > < / a : c u b i c B e z T o > < a : c u b i c B e z T o > < a : p t   x = " 1 1 3 7 9 1 "   y = " 3 6 2 5 3 7 " / > < a : p t   x = " 7 3 2 4 3 "   y = " 4 0 3 0 8 6 " / > < a : p t   x = " 7 3 2 4 3 "   y = " 4 5 3 1 0 4 " / > < / a : c u b i c B e z T o > < a : c u b i c B e z T o > < a : p t   x = " 7 3 2 4 3 "   y = " 4 7 7 0 1 5 " / > < a : p t   x = " 8 2 5 0 9 "   y = " 4 9 8 7 6 1 " / > < a : p t   x = " 9 7 8 3 0 "   y = " 5 1 4 7 7 3 " / > < / a : c u b i c B e z T o > < a : c l o s e / > < a : m o v e T o > < a : p t   x = " 2 6 8 1 4 0 "   y = " 2 1 9 8 9 2 " / > < / a : m o v e T o > < a : c u b i c B e z T o > < a : p t   x = " 2 5 4 9 8 0 "   y = " 2 0 7 0 3 5 " / > < a : p t   x = " 2 4 9 7 4 5 "   y = " 1 8 2 8 8 9 " / > < a : p t   x = " 2 5 0 1 1 1 "   y = " 1 6 3 8 1 1 " / > < / a : c u b i c B e z T o > < a : c u b i c B e z T o > < a : p t   x = " 2 5 0 1 1 1 "   y = " 1 1 3 7 9 2 " / > < a : p t   x = " 2 0 9 5 6 3 "   y = " 7 3 2 4 4 " / > < a : p t   x = " 1 5 9 5 4 4 "   y = " 7 3 2 4 4 " / > < / a : c u b i c B e z T o > < a : c u b i c B e z T o > < a : p t   x = " 1 3 5 6 3 4 "   y = " 7 3 2 4 4 " / > < a : p t   x = " 1 1 3 8 8 7 "   y = " 8 2 5 1 0 " / > < a : p t   x = " 9 7 8 7 5 "   y = " 9 7 8 3 1 " / > < / a : c u b i c B e z T o > < a : l n T o > < a : p t   x = " 2 3 9 4 3 0 "   y = " 2 3 9 3 8 6 " / > < / a : l n T o > < a : c u b i c B e z T o > < a : p t   x = " 2 4 7 9 4 8 "   y = " 2 3 0 8 7 1 " / > < a : p t   x = " 2 5 7 6 8 6 "   y = " 2 2 4 3 2 0 " / > < a : p t   x = " 2 6 8 1 4 0 "   y = " 2 1 9 8 9 2 " / > < / a : c u b i c B e z T o > < a : c l o s e / > < a : m o v e T o > < a : p t   x = " 2 6 8 1 9 1 "   y = " 3 9 2 7 0 5 " / > < / a : m o v e T o > < a : c u b i c B e z T o > < a : p t   x = " 2 5 7 6 9 5 "   y = " 3 8 8 3 3 5 " / > < a : p t   x = " 2 4 7 9 5 2 "   y = " 3 8 1 7 8 2 " / > < a : p t   x = " 2 3 9 4 3 1 "   y = " 3 7 3 2 6 3 " / > < / a : c u b i c B e z T o > < a : l n T o > < a : p t   x = " 9 7 8 7 5 "   y = " 5 1 4 8 1 8 " / > < / a : l n T o > < a : c u b i c B e z T o > < a : p t   x = " 1 1 3 8 8 7 "   y = " 5 3 0 1 3 9 " / > < a : p t   x = " 1 3 5 6 3 4 "   y = " 5 3 9 4 0 5 " / > < a : p t   x = " 1 5 9 5 4 4 "   y = " 5 3 9 4 0 5 " / > < / a : c u b i c B e z T o > < a : c u b i c B e z T o > < a : p t   x = " 1 8 4 5 5 3 "   y = " 5 3 9 4 0 5 " / > < a : p t   x = " 2 0 7 1 9 5 "   y = " 5 2 9 2 6 8 " / > < a : p t   x = " 2 2 3 5 8 4 "   y = " 5 1 2 8 7 9 " / > < / a : c u b i c B e z T o > < a : c u b i c B e z T o > < a : p t   x = " 2 3 9 9 7 4 "   y = " 4 9 6 4 8 9 " / > < a : p t   x = " 2 5 0 1 1 1 "   y = " 4 7 3 8 4 7 " / > < a : p t   x = " 2 5 0 1 1 1 "   y = " 4 4 8 8 3 8 " / > < / a : c u b i c B e z T o > < a : c u b i c B e z T o > < a : p t   x = " 2 4 9 7 4 5 "   y = " 4 2 9 7 3 5 " / > < a : p t   x = " 2 5 4 9 9 4 "   y = " 4 0 5 5 5 0 " / > < a : p t   x = " 2 6 8 1 9 1 "   y = " 3 9 2 7 0 5 " / > < / a : c u b i c B e z T o > < a : c l o s e / > < a : m o v e T o > < a : p t   x = " 3 0 6 9 8 6 "   y = " 1 3 8 " / > < / a : m o v e T o > < a : l n T o > < a : p t   x = " 3 0 6 9 8 6 "   y = " 1 1 6 3 6 " / > < / a : l n T o > < a : c u b i c B e z T o > < a : p t   x = " 3 0 6 7 7 8 "   y = " 1 1 5 1 1 " / > < a : p t   x = " 3 0 6 5 6 7 "   y = " 1 1 5 0 6 " / > < a : p t   x = " 3 0 6 3 5 6 "   y = " 1 1 5 0 1 " / > < / a : c u b i c B e z T o > < a : l n T o > < a : p t   x = " 3 0 6 3 5 6 "   y = " 9 6 6 6 7 " / > < / a : l n T o > < a : l n T o > < a : p t   x = " 3 0 6 2 9 2 "   y = " 9 6 6 6 7 " / > < / a : l n T o > < a : l n T o > < a : p t   x = " 3 0 6 2 9 2 "   y = " 1 1 5 0 1 " / > < / a : l n T o > < a : c u b i c B e z T o > < a : p t   x = " 2 8 4 1 3 7 "   y = " 1 1 9 9 0 " / > < a : p t   x = " 2 6 2 2 0 7 "   y = " 2 0 8 1 5 " / > < a : p t   x = " 2 4 5 3 0 0 "   y = " 3 7 7 2 2 " / > < / a : c u b i c B e z T o > < a : c u b i c B e z T o > < a : p t   x = " 2 3 2 5 3 9 "   y = " 5 0 4 8 3 " / > < a : p t   x = " 2 2 4 3 8 2 "   y = " 6 6 1 0 5 " / > < a : p t   x = " 2 2 1 3 7 3 "   y = " 8 2 6 1 3 " / > < / a : c u b i c B e z T o > < a : c u b i c B e z T o > < a : p t   x = " 2 4 5 9 6 0 "   y = " 1 0 0 9 0 2 " / > < a : p t   x = " 2 6 1 6 6 7 "   y = " 1 3 0 2 4 1 " / > < a : p t   x = " 2 6 1 6 6 7 "   y = " 1 6 3 2 4 8 " / > < / a : c u b i c B e z T o > < a : c u b i c B e z T o > < a : p t   x = " 2 6 1 1 6 8 "   y = " 1 8 9 2 3 2 " / > < a : p t   x = " 2 6 4 9 5 9 "   y = " 2 0 5 2 1 0 " / > < a : p t   x = " 2 8 1 3 1 1 "   y = " 2 1 5 1 6 7 " / > < / a : c u b i c B e z T o > < a : l n T o > < a : p t   x = " 3 0 6 9 8 6 "   y = " 2 1 5 2 7 7 " / > < / a : l n T o > < a : l n T o > < a : p t   x = " 3 0 6 9 8 6 "   y = " 2 2 1 9 2 8 " / > < / a : l n T o > < a : c u b i c B e z T o > < a : p t   x = " 2 8 5 1 4 5 "   y = " 2 2 1 6 3 2 " / > < a : p t   x = " 2 6 3 2 5 0 "   y = " 2 2 9 8 7 6 " / > < a : p t   x = " 2 4 6 5 8 0 "   y = " 2 4 6 5 3 6 " / > < / a : c u b i c B e z T o > < a : l n T o > < a : p t   x = " 2 5 4 8 0 8 "   y = " 2 5 4 7 6 3 " / > < / a : l n T o > < a : c u b i c B e z T o > < a : p t   x = " 2 5 4 8 0 1 "   y = " 2 5 4 7 7 1 " / > < a : p t   x = " 2 5 4 7 9 3 "   y = " 2 5 4 7 7 9 " / > < a : p t   x = " 2 5 4 7 8 6 "   y = " 2 5 4 7 8 6 " / > < / a : c u b i c B e z T o > < a : c u b i c B e z T o > < a : p t   x = " 2 5 4 7 7 8 "   y = " 2 5 4 7 9 4 " / > < a : p t   x = " 2 5 4 7 7 1 "   y = " 2 5 4 8 0 1 " / > < a : p t   x = " 2 5 4 7 6 3 "   y = " 2 5 4 8 0 8 " / > < / a : c u b i c B e z T o > < a : l n T o > < a : p t   x = " 2 4 6 5 3 5 "   y = " 2 4 6 5 8 1 " / > < / a : l n T o > < a : c u b i c B e z T o > < a : p t   x = " 2 1 3 5 5 4 "   y = " 2 7 9 5 8 2 " / > < a : p t   x = " 2 1 3 5 5 4 "   y = " 3 3 3 0 6 7 " / > < a : p t   x = " 2 4 6 5 3 5 "   y = " 3 6 6 0 6 8 " / > < / a : c u b i c B e z T o > < a : l n T o > < a : p t   x = " 2 5 4 7 6 3 "   y = " 3 5 7 8 4 1 " / > < / a : l n T o > < a : c u b i c B e z T o > < a : p t   x = " 2 5 4 7 7 1 "   y = " 3 5 7 8 4 7 " / > < a : p t   x = " 2 5 4 7 7 8 "   y = " 3 5 7 8 5 5 " / > < a : p t   x = " 2 5 4 7 8 6 "   y = " 3 5 7 8 6 3 " / > < / a : c u b i c B e z T o > < a : l n T o > < a : p t   x = " 2 5 4 8 0 8 "   y = " 3 5 7 8 8 6 " / > < / a : l n T o > < a : l n T o > < a : p t   x = " 2 4 6 5 8 0 "   y = " 3 6 6 1 1 3 " / > < / a : l n T o > < a : c u b i c B e z T o > < a : p t   x = " 2 6 3 2 5 0 "   y = " 3 8 2 7 7 3 " / > < a : p t   x = " 2 8 5 1 4 5 "   y = " 3 9 1 0 1 7 " / > < a : p t   x = " 3 0 6 9 8 6 "   y = " 3 9 0 7 2 1 " / > < / a : c u b i c B e z T o > < a : l n T o > < a : p t   x = " 3 0 6 9 8 6 "   y = " 3 9 7 3 7 8 " / > < / a : l n T o > < a : c u b i c B e z T o > < a : p t   x = " 2 9 8 4 5 7 "   y = " 4 0 0 7 9 6 " / > < a : p t   x = " 2 8 9 9 2 0 "   y = " 3 9 9 6 2 3 " / > < a : p t   x = " 2 8 1 6 3 7 "   y = " 3 9 7 2 6 9 " / > < / a : c u b i c B e z T o > < a : c u b i c B e z T o > < a : p t   x = " 2 6 5 0 1 0 "   y = " 4 0 7 2 2 3 " / > < a : p t   x = " 2 6 1 1 6 5 "   y = " 4 2 3 2 4 2 " / > < a : p t   x = " 2 6 1 6 6 7 "   y = " 4 4 9 4 0 1 " / > < / a : c u b i c B e z T o > < a : c u b i c B e z T o > < a : p t   x = " 2 6 1 6 6 7 "   y = " 4 7 7 5 1 6 " / > < a : p t   x = " 2 5 0 2 7 1 "   y = " 5 0 2 9 6 9 " / > < a : p t   x = " 2 3 1 8 4 7 "   y = " 5 2 1 3 9 4 " / > < / a : c u b i c B e z T o > < a : l n T o > < a : p t   x = " 2 2 1 3 4 7 "   y = " 5 3 0 0 5 7 " / > < / a : l n T o > < a : c u b i c B e z T o > < a : p t   x = " 2 2 4 3 8 9 "   y = " 5 4 6 5 5 7 " / > < a : p t   x = " 2 3 2 5 4 5 "   y = " 5 6 2 1 7 1 " / > < a : p t   x = " 2 4 5 3 0 0 "   y = " 5 7 4 9 2 6 " / > < / a : c u b i c B e z T o > < a : c u b i c B e z T o > < a : p t   x = " 2 6 2 2 0 7 "   y = " 5 9 1 8 3 3 " / > < a : p t   x = " 2 8 4 1 3 6 "   y = " 6 0 0 6 5 9 " / > < a : p t   x = " 3 0 6 2 9 2 "   y = " 6 0 1 1 4 7 " / > < / a : c u b i c B e z T o > < a : l n T o > < a : p t   x = " 3 0 6 2 9 2 "   y = " 5 1 5 9 8 1 " / > < / a : l n T o > < a : l n T o > < a : p t   x = " 3 0 6 3 5 6 "   y = " 5 1 5 9 8 1 " / > < / a : l n T o > < a : l n T o > < a : p t   x = " 3 0 6 3 5 6 "   y = " 6 0 1 1 4 7 " / > < / a : l n T o > < a : l n T o > < a : p t   x = " 3 0 6 9 8 6 "   y = " 6 0 1 0 1 2 " / > < / a : l n T o > < a : l n T o > < a : p t   x = " 3 0 6 9 8 6 "   y = " 6 1 2 5 1 0 " / > < / a : l n T o > < a : c u b i c B e z T o > < a : p t   x = " 3 0 6 7 6 7 "   y = " 6 1 2 6 4 0 " / > < a : p t   x = " 3 0 6 5 4 6 "   y = " 6 1 2 6 4 5 " / > < a : p t   x = " 3 0 6 3 2 4 "   y = " 6 1 2 6 4 8 " / > < / a : c u b i c B e z T o > < a : c u b i c B e z T o > < a : p t   x = " 2 8 1 0 7 0 "   y = " 6 1 2 2 5 7 " / > < a : p t   x = " 2 5 5 9 9 9 "   y = " 6 0 2 3 2 6 " / > < a : p t   x = " 2 3 6 7 3 1 "   y = " 5 8 3 0 5 7 " / > < / a : c u b i c B e z T o > < a : c u b i c B e z T o > < a : p t   x = " 2 2 3 5 7 0 "   y = " 5 6 9 8 9 7 " / > < a : p t   x = " 2 1 4 7 6 6 "   y = " 5 5 4 0 3 0 " / > < a : p t   x = " 2 1 0 6 1 0 "   y = " 5 3 7 1 7 4 " / > < / a : c u b i c B e z T o > < a : c u b i c B e z T o > < a : p t   x = " 1 9 5 8 3 9 "   y = " 5 4 6 2 4 1 " / > < a : p t   x = " 1 7 8 4 2 7 "   y = " 5 5 1 2 1 4 " / > < a : p t   x = " 1 5 9 8 5 4 "   y = " 5 5 1 2 1 4 " / > < / a : c u b i c B e z T o > < a : c u b i c B e z T o > < a : p t   x = " 1 3 2 6 0 4 "   y = " 5 5 1 2 1 4 " / > < a : p t   x = " 1 0 7 8 5 4 "   y = " 5 4 0 5 0 9 " / > < a : p t   x = " 8 9 7 2 0 "   y = " 5 2 2 9 2 8 " / > < / a : c u b i c B e z T o > < a : l n T o > < a : p t   x = " 8 9 7 2 0 "   y = " 5 2 2 9 2 8 " / > < / a : l n T o > < a : c u b i c B e z T o > < a : p t   x = " 7 2 1 3 9 "   y = " 5 0 4 7 9 5 " / > < a : p t   x = " 6 1 4 3 4 "   y = " 4 8 0 0 4 5 " / > < a : p t   x = " 6 1 4 3 4 "   y = " 4 5 2 7 9 5 " / > < / a : c u b i c B e z T o > < a : c u b i c B e z T o > < a : p t   x = " 6 1 4 3 4 "   y = " 4 3 4 2 2 1 " / > < a : p t   x = " 6 6 4 0 7 "   y = " 4 1 6 8 1 0 " / > < a : p t   x = " 7 5 4 7 4 "   y = " 4 0 2 0 3 8 " / > < / a : c u b i c B e z T o > < a : c u b i c B e z T o > < a : p t   x = " 5 8 6 1 8 "   y = " 3 9 7 8 8 2 " / > < a : p t   x = " 4 2 7 5 1 "   y = " 3 8 9 0 7 8 " / > < a : p t   x = " 2 9 5 9 1 "   y = " 3 7 5 9 1 7 " / > < / a : c u b i c B e z T o > < a : c u b i c B e z T o > < a : p t   x = " 1 0 3 2 2 "   y = " 3 5 6 6 4 9 " / > < a : p t   x = " 3 9 1 "   y = " 3 3 1 5 7 8 " / > < a : p t   x = " 0 "   y = " 3 0 6 3 2 4 " / > < / a : c u b i c B e z T o > < a : l n T o > < a : p t   x = " 0 "   y = " 3 0 6 3 2 4 " / > < / a : l n T o > < a : c u b i c B e z T o > < a : p t   x = " 3 9 1 "   y = " 2 8 1 0 7 0 " / > < a : p t   x = " 1 0 3 2 2 "   y = " 2 5 5 9 9 9 " / > < a : p t   x = " 2 9 5 9 1 "   y = " 2 3 6 7 3 1 " / > < / a : c u b i c B e z T o > < a : c u b i c B e z T o > < a : p t   x = " 4 2 7 5 8 "   y = " 2 2 3 5 6 4 " / > < a : p t   x = " 5 8 6 3 4 "   y = " 2 1 4 7 5 7 " / > < a : p t   x = " 7 5 5 1 4 "   y = " 2 1 0 6 8 4 " / > < / a : c u b i c B e z T o > < a : c u b i c B e z T o > < a : p t   x = " 6 6 4 2 3 "   y = " 1 9 5 8 9 5 " / > < a : p t   x = " 6 1 4 3 4 "   y = " 1 7 8 4 5 7 " / > < a : p t   x = " 6 1 4 3 4 "   y = " 1 5 9 8 5 4 " / > < / a : c u b i c B e z T o > < a : c u b i c B e z T o > < a : p t   x = " 6 1 4 3 4 "   y = " 1 3 2 6 0 4 " / > < a : p t   x = " 7 2 1 3 9 "   y = " 1 0 7 8 5 4 " / > < a : p t   x = " 8 9 7 2 0 "   y = " 8 9 7 2 1 " / > < / a : c u b i c B e z T o > < a : l n T o > < a : p t   x = " 8 9 7 2 0 "   y = " 8 9 7 2 1 " / > < / a : l n T o > < a : c u b i c B e z T o > < a : p t   x = " 1 0 7 8 5 4 "   y = " 7 2 1 4 0 " / > < a : p t   x = " 1 3 2 6 0 4 "   y = " 6 1 4 3 5 " / > < a : p t   x = " 1 5 9 8 5 4 "   y = " 6 1 4 3 5 " / > < / a : c u b i c B e z T o > < a : c u b i c B e z T o > < a : p t   x = " 1 7 8 4 5 7 "   y = " 6 1 4 3 5 " / > < a : p t   x = " 1 9 5 8 9 5 "   y = " 6 6 4 2 4 " / > < a : p t   x = " 2 1 0 6 8 4 "   y = " 7 5 5 1 5 " / > < / a : c u b i c B e z T o > < a : c u b i c B e z T o > < a : p t   x = " 2 1 4 7 5 7 "   y = " 5 8 6 3 5 " / > < a : p t   x = " 2 2 3 5 6 3 "   y = " 4 2 7 5 8 " / > < a : p t   x = " 2 3 6 7 3 1 "   y = " 2 9 5 9 1 " / > < / a : c u b i c B e z T o > < a : c u b i c B e z T o > < a : p t   x = " 2 5 6 0 0 0 "   y = " 1 0 3 2 2 " / > < a : p t   x = " 2 8 1 0 7 0 "   y = " 3 9 1 " / > < a : p t   x = " 3 0 6 3 2 4 "   y = " 0 " / > < / a : c u b i c B e z T o > < a : l n T o > < a : p t   x = " 3 0 6 3 2 4 "   y = " 0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2 6 "   n a m e = " T e a r d r o p   3 " > < a : e x t L s t > < a : e x t   u r i = " { 3 7 8 E 3 3 B 0 - F A F 7 - 4 2 4 5 - 9 C C E - 6 C 9 5 6 D 6 0 6 B 2 9 } " > < a 1 6 : c r e a t i o n I d   x m l n s : a 1 6 = " h t t p : / / s c h e m a s . m i c r o s o f t . c o m / o f f i c e / d r a w i n g / 2 0 1 0 / m a i n "   i d = " { A 1 8 F 6 2 7 2 - E B C 5 - 4 0 A 7 - 8 A 9 6 - A C 2 7 1 9 D D 6 9 1 4 } " / > < / a : e x t > < / a : e x t L s t > < / p : c N v P r > < p : c N v S p P r / > < p : n v P r / > < / p : n v S p P r > < p : s p P r > < a : x f r m   f l i p H = " t r u e "   f l i p V = " t r u e "   r o t = " 5 4 0 0 0 0 0 " > < a : o f f   x = " 2 7 6 2 3 3 "   y = " - 1 6 3 0 7 7 " / > < a : e x t   c x = " 3 0 6 9 8 5 "   c y = " 6 1 2 6 4 8 " / > < / a : x f r m > < a : c u s t G e o m > < a : a v L s t / > < a : g d L s t / > < a : a h L s t / > < a : c x n L s t / > < a : r e c t   b = " b "   l = " 0 "   r = " r "   t = " 0 " / > < a : p a t h L s t > < a : p a t h   h = " 6 1 2 6 4 8 "   w = " 3 0 6 9 8 6 " > < a : m o v e T o > < a : p t   x = " 2 1 5 3 8 0 "   y = " 3 3 1 0 1 1 " / > < / a : m o v e T o > < a : c u b i c B e z T o > < a : p t   x = " 2 1 0 7 6 6 "   y = " 3 1 4 7 7 4 " / > < a : p t   x = " 2 1 0 6 8 6 "   y = " 2 9 7 5 6 1 " / > < a : p t   x = " 2 1 5 1 6 7 "   y = " 2 8 1 3 1 2 " / > < / a : c u b i c B e z T o > < a : c u b i c B e z T o > < a : p t   x = " 2 0 5 2 0 9 "   y = " 2 6 4 9 5 9 " / > < a : p t   x = " 1 8 9 2 3 1 "   y = " 2 6 1 1 6 9 " / > < a : p t   x = " 1 6 3 2 4 7 "   y = " 2 6 1 6 6 8 " / > < / a : c u b i c B e z T o > < a : c u b i c B e z T o > < a : p t   x = " 1 3 0 2 4 0 "   y = " 2 6 1 6 6 8 " / > < a : p t   x = " 1 0 0 9 0 1 "   y = " 2 4 5 9 6 1 " / > < a : p t   x = " 8 2 6 1 2 "   y = " 2 2 1 3 7 3 " / > < / a : c u b i c B e z T o > < a : c u b i c B e z T o > < a : p t   x = " 6 6 1 0 4 "   y = " 2 2 4 3 8 2 " / > < a : p t   x = " 5 0 4 8 3 "   y = " 2 3 2 5 3 9 " / > < a : p t   x = " 3 7 7 2 2 "   y = " 2 4 5 3 0 0 " / > < / a : c u b i c B e z T o > < a : c u b i c B e z T o > < a : p t   x = " 2 0 8 1 5 "   y = " 2 6 2 2 0 8 " / > < a : p t   x = " 1 1 9 9 0 "   y = " 2 8 4 1 3 6 " / > < a : p t   x = " 1 1 5 0 1 "   y = " 3 0 6 2 9 2 " / > < / a : c u b i c B e z T o > < a : l n T o > < a : p t   x = " 9 6 6 6 7 "   y = " 3 0 6 2 9 2 " / > < / a : l n T o > < a : l n T o > < a : p t   x = " 9 6 6 6 7 "   y = " 3 0 6 3 5 6 " / > < / a : l n T o > < a : l n T o > < a : p t   x = " 1 1 5 0 1 "   y = " 3 0 6 3 5 6 " / > < / a : l n T o > < a : c u b i c B e z T o > < a : p t   x = " 1 1 9 8 9 "   y = " 3 2 8 5 1 2 " / > < a : p t   x = " 2 0 8 1 5 "   y = " 3 5 0 4 4 1 " / > < a : p t   x = " 3 7 7 2 2 "   y = " 3 6 7 3 4 8 " / > < / a : c u b i c B e z T o > < a : c u b i c B e z T o > < a : p t   x = " 5 0 4 7 7 "   y = " 3 8 0 1 0 3 " / > < a : p t   x = " 6 6 0 9 1 "   y = " 3 8 8 2 5 9 " / > < a : p t   x = " 8 2 5 9 1 "   y = " 3 9 1 3 0 1 " / > < / a : c u b i c B e z T o > < a : c u b i c B e z T o > < a : p t   x = " 1 0 0 8 8 0 "   y = " 3 6 6 6 9 9 " / > < a : p t   x = " 1 3 0 2 2 8 "   y = " 3 5 0 9 8 1 " / > < a : p t   x = " 1 6 3 2 4 7 "   y = " 3 5 0 9 8 1 " / > < / a : c u b i c B e z T o > < a : c u b i c B e z T o > < a : p t   x = " 1 8 6 1 3 7 "   y = " 3 5 1 4 2 0 " / > < a : p t   x = " 2 0 1 2 6 2 "   y = " 3 4 8 5 3 2 " / > < a : p t   x = " 2 1 1 3 5 4 "   y = " 3 3 6 6 6 4 " / > < / a : c u b i c B e z T o > < a : c u b i c B e z T o > < a : p t   x = " 2 1 2 7 9 6 "   y = " 3 3 4 9 6 8 " / > < a : p t   x = " 2 1 4 1 3 5 "   y = " 3 3 3 0 9 0 " / > < a : p t   x = " 2 1 5 3 8 0 "   y = " 3 3 1 0 1 1 " / > < / a : c u b i c B e z T o > < a : c l o s e / > < a : m o v e T o > < a : p t   x = " 2 3 9 3 8 5 "   y = " 2 3 9 4 3 1 " / > < / a : m o v e T o > < a : l n T o > < a : p t   x = " 9 7 8 3 0 "   y = " 9 7 8 7 6 " / > < / a : l n T o > < a : c u b i c B e z T o > < a : p t   x = " 8 2 5 0 9 "   y = " 1 1 3 8 8 7 " / > < a : p t   x = " 7 3 2 4 3 "   y = " 1 3 5 6 3 4 " / > < a : p t   x = " 7 3 2 4 3 "   y = " 1 5 9 5 4 4 " / > < / a : c u b i c B e z T o > < a : c u b i c B e z T o > < a : p t   x = " 7 3 2 4 3 "   y = " 2 0 9 5 6 3 " / > < a : p t   x = " 1 1 3 7 9 1 "   y = " 2 5 0 1 1 2 " / > < a : p t   x = " 1 6 3 8 1 0 "   y = " 2 5 0 1 1 2 " / > < / a : c u b i c B e z T o > < a : c u b i c B e z T o > < a : p t   x = " 1 8 2 8 8 8 "   y = " 2 4 9 7 4 6 " / > < a : p t   x = " 2 0 7 0 3 5 "   y = " 2 5 4 9 8 0 " / > < a : p t   x = " 2 1 9 8 9 2 "   y = " 2 6 8 1 4 1 " / > < / a : c u b i c B e z T o > < a : c u b i c B e z T o > < a : p t   x = " 2 2 4 3 1 9 "   y = " 2 5 7 6 8 6 " / > < a : p t   x = " 2 3 0 8 7 0 "   y = " 2 4 7 9 4 8 " / > < a : p t   x = " 2 3 9 3 8 5 "   y = " 2 3 9 4 3 1 " / > < / a : c u b i c B e z T o > < a : c l o s e / > < a : m o v e T o > < a : p t   x = " 2 3 9 3 8 6 "   y = " 3 7 3 2 1 8 " / > < / a : m o v e T o > < a : c u b i c B e z T o > < a : p t   x = " 2 3 0 8 6 6 "   y = " 3 6 4 6 9 7 " / > < a : p t   x = " 2 2 4 3 1 3 "   y = " 3 5 4 9 5 4 " / > < a : p t   x = " 2 1 9 9 4 4 "   y = " 3 4 4 4 5 7 " / > < / a : c u b i c B e z T o > < a : c u b i c B e z T o > < a : p t   x = " 2 0 7 0 9 9 "   y = " 3 5 7 6 5 5 " / > < a : p t   x = " 1 8 2 9 1 4 "   y = " 3 6 2 9 0 4 " / > < a : p t   x = " 1 6 3 8 1 0 "   y = " 3 6 2 5 3 7 " / > < / a : c u b i c B e z T o > < a : c u b i c B e z T o > < a : p t   x = " 1 1 3 7 9 1 "   y = " 3 6 2 5 3 7 " / > < a : p t   x = " 7 3 2 4 3 "   y = " 4 0 3 0 8 6 " / > < a : p t   x = " 7 3 2 4 3 "   y = " 4 5 3 1 0 4 " / > < / a : c u b i c B e z T o > < a : c u b i c B e z T o > < a : p t   x = " 7 3 2 4 3 "   y = " 4 7 7 0 1 5 " / > < a : p t   x = " 8 2 5 0 9 "   y = " 4 9 8 7 6 1 " / > < a : p t   x = " 9 7 8 3 0 "   y = " 5 1 4 7 7 3 " / > < / a : c u b i c B e z T o > < a : c l o s e / > < a : m o v e T o > < a : p t   x = " 2 6 8 1 4 0 "   y = " 2 1 9 8 9 3 " / > < / a : m o v e T o > < a : c u b i c B e z T o > < a : p t   x = " 2 5 4 9 8 0 "   y = " 2 0 7 0 3 5 " / > < a : p t   x = " 2 4 9 7 4 5 "   y = " 1 8 2 8 8 9 " / > < a : p t   x = " 2 5 0 1 1 1 "   y = " 1 6 3 8 1 1 " / > < / a : c u b i c B e z T o > < a : c u b i c B e z T o > < a : p t   x = " 2 5 0 1 1 1 "   y = " 1 1 3 7 9 2 " / > < a : p t   x = " 2 0 9 5 6 3 "   y = " 7 3 2 4 4 " / > < a : p t   x = " 1 5 9 5 4 4 "   y = " 7 3 2 4 4 " / > < / a : c u b i c B e z T o > < a : c u b i c B e z T o > < a : p t   x = " 1 3 5 6 3 4 "   y = " 7 3 2 4 4 " / > < a : p t   x = " 1 1 3 8 8 7 "   y = " 8 2 5 1 0 " / > < a : p t   x = " 9 7 8 7 5 "   y = " 9 7 8 3 1 " / > < / a : c u b i c B e z T o > < a : l n T o > < a : p t   x = " 2 3 9 4 3 0 "   y = " 2 3 9 3 8 6 " / > < / a : l n T o > < a : c u b i c B e z T o > < a : p t   x = " 2 4 7 9 4 8 "   y = " 2 3 0 8 7 1 " / > < a : p t   x = " 2 5 7 6 8 6 "   y = " 2 2 4 3 2 0 " / > < a : p t   x = " 2 6 8 1 4 0 "   y = " 2 1 9 8 9 3 " / > < / a : c u b i c B e z T o > < a : c l o s e / > < a : m o v e T o > < a : p t   x = " 2 6 8 1 9 1 "   y = " 3 9 2 7 0 5 " / > < / a : m o v e T o > < a : c u b i c B e z T o > < a : p t   x = " 2 5 7 6 9 5 "   y = " 3 8 8 3 3 5 " / > < a : p t   x = " 2 4 7 9 5 2 "   y = " 3 8 1 7 8 2 " / > < a : p t   x = " 2 3 9 4 3 1 "   y = " 3 7 3 2 6 3 " / > < / a : c u b i c B e z T o > < a : l n T o > < a : p t   x = " 9 7 8 7 5 "   y = " 5 1 4 8 1 8 " / > < / a : l n T o > < a : c u b i c B e z T o > < a : p t   x = " 1 1 3 8 8 7 "   y = " 5 3 0 1 3 9 " / > < a : p t   x = " 1 3 5 6 3 4 "   y = " 5 3 9 4 0 5 " / > < a : p t   x = " 1 5 9 5 4 4 "   y = " 5 3 9 4 0 5 " / > < / a : c u b i c B e z T o > < a : c u b i c B e z T o > < a : p t   x = " 1 8 4 5 5 3 "   y = " 5 3 9 4 0 5 " / > < a : p t   x = " 2 0 7 1 9 5 "   y = " 5 2 9 2 6 8 " / > < a : p t   x = " 2 2 3 5 8 4 "   y = " 5 1 2 8 7 9 " / > < / a : c u b i c B e z T o > < a : c u b i c B e z T o > < a : p t   x = " 2 3 9 9 7 4 "   y = " 4 9 6 4 8 9 " / > < a : p t   x = " 2 5 0 1 1 1 "   y = " 4 7 3 8 4 7 " / > < a : p t   x = " 2 5 0 1 1 1 "   y = " 4 4 8 8 3 8 " / > < / a : c u b i c B e z T o > < a : c u b i c B e z T o > < a : p t   x = " 2 4 9 7 4 5 "   y = " 4 2 9 7 3 5 " / > < a : p t   x = " 2 5 4 9 9 4 "   y = " 4 0 5 5 5 0 " / > < a : p t   x = " 2 6 8 1 9 1 "   y = " 3 9 2 7 0 5 " / > < / a : c u b i c B e z T o > < a : c l o s e / > < a : m o v e T o > < a : p t   x = " 3 0 6 9 8 6 "   y = " 1 3 8 " / > < / a : m o v e T o > < a : l n T o > < a : p t   x = " 3 0 6 9 8 6 "   y = " 1 1 6 3 6 " / > < / a : l n T o > < a : c u b i c B e z T o > < a : p t   x = " 3 0 6 7 7 8 "   y = " 1 1 5 1 1 " / > < a : p t   x = " 3 0 6 5 6 7 "   y = " 1 1 5 0 6 " / > < a : p t   x = " 3 0 6 3 5 6 "   y = " 1 1 5 0 1 " / > < / a : c u b i c B e z T o > < a : l n T o > < a : p t   x = " 3 0 6 3 5 6 "   y = " 9 6 6 6 7 " / > < / a : l n T o > < a : l n T o > < a : p t   x = " 3 0 6 2 9 2 "   y = " 9 6 6 6 7 " / > < / a : l n T o > < a : l n T o > < a : p t   x = " 3 0 6 2 9 2 "   y = " 1 1 5 0 1 " / > < / a : l n T o > < a : c u b i c B e z T o > < a : p t   x = " 2 8 4 1 3 7 "   y = " 1 1 9 9 0 " / > < a : p t   x = " 2 6 2 2 0 7 "   y = " 2 0 8 1 5 " / > < a : p t   x = " 2 4 5 3 0 0 "   y = " 3 7 7 2 2 " / > < / a : c u b i c B e z T o > < a : c u b i c B e z T o > < a : p t   x = " 2 3 2 5 3 9 "   y = " 5 0 4 8 3 " / > < a : p t   x = " 2 2 4 3 8 2 "   y = " 6 6 1 0 5 " / > < a : p t   x = " 2 2 1 3 7 3 "   y = " 8 2 6 1 4 " / > < / a : c u b i c B e z T o > < a : c u b i c B e z T o > < a : p t   x = " 2 4 5 9 6 0 "   y = " 1 0 0 9 0 2 " / > < a : p t   x = " 2 6 1 6 6 7 "   y = " 1 3 0 2 4 1 " / > < a : p t   x = " 2 6 1 6 6 7 "   y = " 1 6 3 2 4 8 " / > < / a : c u b i c B e z T o > < a : c u b i c B e z T o > < a : p t   x = " 2 6 1 1 6 8 "   y = " 1 8 9 2 3 2 " / > < a : p t   x = " 2 6 4 9 5 9 "   y = " 2 0 5 2 1 0 " / > < a : p t   x = " 2 8 1 3 1 1 "   y = " 2 1 5 1 6 7 " / > < / a : c u b i c B e z T o > < a : l n T o > < a : p t   x = " 3 0 6 9 8 6 "   y = " 2 1 5 2 7 7 " / > < / a : l n T o > < a : l n T o > < a : p t   x = " 3 0 6 9 8 6 "   y = " 2 2 1 9 2 9 " / > < / a : l n T o > < a : c u b i c B e z T o > < a : p t   x = " 2 8 5 1 4 5 "   y = " 2 2 1 6 3 2 " / > < a : p t   x = " 2 6 3 2 5 0 "   y = " 2 2 9 8 7 7 " / > < a : p t   x = " 2 4 6 5 8 0 "   y = " 2 4 6 5 3 6 " / > < / a : c u b i c B e z T o > < a : l n T o > < a : p t   x = " 2 5 4 8 0 8 "   y = " 2 5 4 7 6 3 " / > < / a : l n T o > < a : c u b i c B e z T o > < a : p t   x = " 2 5 4 8 0 1 "   y = " 2 5 4 7 7 1 " / > < a : p t   x = " 2 5 4 7 9 3 "   y = " 2 5 4 7 7 9 " / > < a : p t   x = " 2 5 4 7 8 6 "   y = " 2 5 4 7 8 6 " / > < / a : c u b i c B e z T o > < a : c u b i c B e z T o > < a : p t   x = " 2 5 4 7 7 8 "   y = " 2 5 4 7 9 4 " / > < a : p t   x = " 2 5 4 7 7 1 "   y = " 2 5 4 8 0 1 " / > < a : p t   x = " 2 5 4 7 6 3 "   y = " 2 5 4 8 0 8 " / > < / a : c u b i c B e z T o > < a : l n T o > < a : p t   x = " 2 4 6 5 3 5 "   y = " 2 4 6 5 8 1 " / > < / a : l n T o > < a : c u b i c B e z T o > < a : p t   x = " 2 1 3 5 5 4 "   y = " 2 7 9 5 8 2 " / > < a : p t   x = " 2 1 3 5 5 4 "   y = " 3 3 3 0 6 7 " / > < a : p t   x = " 2 4 6 5 3 5 "   y = " 3 6 6 0 6 8 " / > < / a : c u b i c B e z T o > < a : l n T o > < a : p t   x = " 2 5 4 7 6 3 "   y = " 3 5 7 8 4 1 " / > < / a : l n T o > < a : c u b i c B e z T o > < a : p t   x = " 2 5 4 7 7 1 "   y = " 3 5 7 8 4 7 " / > < a : p t   x = " 2 5 4 7 7 8 "   y = " 3 5 7 8 5 5 " / > < a : p t   x = " 2 5 4 7 8 6 "   y = " 3 5 7 8 6 3 " / > < / a : c u b i c B e z T o > < a : l n T o > < a : p t   x = " 2 5 4 8 0 8 "   y = " 3 5 7 8 8 6 " / > < / a : l n T o > < a : l n T o > < a : p t   x = " 2 4 6 5 8 0 "   y = " 3 6 6 1 1 3 " / > < / a : l n T o > < a : c u b i c B e z T o > < a : p t   x = " 2 6 3 2 5 0 "   y = " 3 8 2 7 7 3 " / > < a : p t   x = " 2 8 5 1 4 5 "   y = " 3 9 1 0 1 7 " / > < a : p t   x = " 3 0 6 9 8 6 "   y = " 3 9 0 7 2 1 " / > < / a : c u b i c B e z T o > < a : l n T o > < a : p t   x = " 3 0 6 9 8 6 "   y = " 3 9 7 3 7 8 " / > < / a : l n T o > < a : c u b i c B e z T o > < a : p t   x = " 2 9 8 4 5 7 "   y = " 4 0 0 7 9 6 " / > < a : p t   x = " 2 8 9 9 2 0 "   y = " 3 9 9 6 2 2 " / > < a : p t   x = " 2 8 1 6 3 7 "   y = " 3 9 7 2 6 9 " / > < / a : c u b i c B e z T o > < a : c u b i c B e z T o > < a : p t   x = " 2 6 5 0 1 0 "   y = " 4 0 7 2 2 3 " / > < a : p t   x = " 2 6 1 1 6 5 "   y = " 4 2 3 2 4 2 " / > < a : p t   x = " 2 6 1 6 6 7 "   y = " 4 4 9 4 0 1 " / > < / a : c u b i c B e z T o > < a : c u b i c B e z T o > < a : p t   x = " 2 6 1 6 6 7 "   y = " 4 7 7 5 1 6 " / > < a : p t   x = " 2 5 0 2 7 1 "   y = " 5 0 2 9 6 9 " / > < a : p t   x = " 2 3 1 8 4 7 "   y = " 5 2 1 3 9 4 " / > < / a : c u b i c B e z T o > < a : l n T o > < a : p t   x = " 2 2 1 3 4 7 "   y = " 5 3 0 0 5 7 " / > < / a : l n T o > < a : c u b i c B e z T o > < a : p t   x = " 2 2 4 3 8 9 "   y = " 5 4 6 5 5 7 " / > < a : p t   x = " 2 3 2 5 4 5 "   y = " 5 6 2 1 7 1 " / > < a : p t   x = " 2 4 5 3 0 0 "   y = " 5 7 4 9 2 6 " / > < / a : c u b i c B e z T o > < a : c u b i c B e z T o > < a : p t   x = " 2 6 2 2 0 7 "   y = " 5 9 1 8 3 3 " / > < a : p t   x = " 2 8 4 1 3 6 "   y = " 6 0 0 6 5 9 " / > < a : p t   x = " 3 0 6 2 9 2 "   y = " 6 0 1 1 4 7 " / > < / a : c u b i c B e z T o > < a : l n T o > < a : p t   x = " 3 0 6 2 9 2 "   y = " 5 1 5 9 8 1 " / > < / a : l n T o > < a : l n T o > < a : p t   x = " 3 0 6 3 5 6 "   y = " 5 1 5 9 8 1 " / > < / a : l n T o > < a : l n T o > < a : p t   x = " 3 0 6 3 5 6 "   y = " 6 0 1 1 4 7 " / > < / a : l n T o > < a : l n T o > < a : p t   x = " 3 0 6 9 8 6 "   y = " 6 0 1 0 1 2 " / > < / a : l n T o > < a : l n T o > < a : p t   x = " 3 0 6 9 8 6 "   y = " 6 1 2 5 1 0 " / > < / a : l n T o > < a : c u b i c B e z T o > < a : p t   x = " 3 0 6 7 6 7 "   y = " 6 1 2 6 4 0 " / > < a : p t   x = " 3 0 6 5 4 6 "   y = " 6 1 2 6 4 4 " / > < a : p t   x = " 3 0 6 3 2 4 "   y = " 6 1 2 6 4 8 " / > < / a : c u b i c B e z T o > < a : l n T o > < a : p t   x = " 3 0 6 3 2 4 "   y = " 6 1 2 6 4 8 " / > < / a : l n T o > < a : c u b i c B e z T o > < a : p t   x = " 2 8 1 0 7 0 "   y = " 6 1 2 2 5 7 " / > < a : p t   x = " 2 5 5 9 9 9 "   y = " 6 0 2 3 2 6 " / > < a : p t   x = " 2 3 6 7 3 1 "   y = " 5 8 3 0 5 7 " / > < / a : c u b i c B e z T o > < a : c u b i c B e z T o > < a : p t   x = " 2 2 3 5 7 0 "   y = " 5 6 9 8 9 7 " / > < a : p t   x = " 2 1 4 7 6 6 "   y = " 5 5 4 0 3 0 " / > < a : p t   x = " 2 1 0 6 1 0 "   y = " 5 3 7 1 7 4 " / > < / a : c u b i c B e z T o > < a : c u b i c B e z T o > < a : p t   x = " 1 9 5 8 3 9 "   y = " 5 4 6 2 4 1 " / > < a : p t   x = " 1 7 8 4 2 7 "   y = " 5 5 1 2 1 4 " / > < a : p t   x = " 1 5 9 8 5 4 "   y = " 5 5 1 2 1 4 " / > < / a : c u b i c B e z T o > < a : c u b i c B e z T o > < a : p t   x = " 1 3 2 6 0 4 "   y = " 5 5 1 2 1 4 " / > < a : p t   x = " 1 0 7 8 5 4 "   y = " 5 4 0 5 0 9 " / > < a : p t   x = " 8 9 7 2 0 "   y = " 5 2 2 9 2 8 " / > < / a : c u b i c B e z T o > < a : l n T o > < a : p t   x = " 8 9 7 2 0 "   y = " 5 2 2 9 2 8 " / > < / a : l n T o > < a : c u b i c B e z T o > < a : p t   x = " 7 2 1 3 9 "   y = " 5 0 4 7 9 5 " / > < a : p t   x = " 6 1 4 3 4 "   y = " 4 8 0 0 4 5 " / > < a : p t   x = " 6 1 4 3 4 "   y = " 4 5 2 7 9 5 " / > < / a : c u b i c B e z T o > < a : c u b i c B e z T o > < a : p t   x = " 6 1 4 3 4 "   y = " 4 3 4 2 2 1 " / > < a : p t   x = " 6 6 4 0 7 "   y = " 4 1 6 8 1 0 " / > < a : p t   x = " 7 5 4 7 4 "   y = " 4 0 2 0 3 8 " / > < / a : c u b i c B e z T o > < a : c u b i c B e z T o > < a : p t   x = " 5 8 6 1 8 "   y = " 3 9 7 8 8 2 " / > < a : p t   x = " 4 2 7 5 1 "   y = " 3 8 9 0 7 8 " / > < a : p t   x = " 2 9 5 9 1 "   y = " 3 7 5 9 1 7 " / > < / a : c u b i c B e z T o > < a : c u b i c B e z T o > < a : p t   x = " 1 0 3 2 2 "   y = " 3 5 6 6 4 9 " / > < a : p t   x = " 3 9 1 "   y = " 3 3 1 5 7 8 " / > < a : p t   x = " 0 "   y = " 3 0 6 3 2 4 " / > < / a : c u b i c B e z T o > < a : l n T o > < a : p t   x = " 0 "   y = " 3 0 6 3 2 4 " / > < / a : l n T o > < a : c u b i c B e z T o > < a : p t   x = " 3 9 1 "   y = " 2 8 1 0 7 0 " / > < a : p t   x = " 1 0 3 2 2 "   y = " 2 5 5 9 9 9 " / > < a : p t   x = " 2 9 5 9 1 "   y = " 2 3 6 7 3 1 " / > < / a : c u b i c B e z T o > < a : c u b i c B e z T o > < a : p t   x = " 4 2 7 5 8 "   y = " 2 2 3 5 6 4 " / > < a : p t   x = " 5 8 6 3 4 "   y = " 2 1 4 7 5 7 " / > < a : p t   x = " 7 5 5 1 4 "   y = " 2 1 0 6 8 4 " / > < / a : c u b i c B e z T o > < a : c u b i c B e z T o > < a : p t   x = " 6 6 4 2 3 "   y = " 1 9 5 8 9 5 " / > < a : p t   x = " 6 1 4 3 4 "   y = " 1 7 8 4 5 7 " / > < a : p t   x = " 6 1 4 3 4 "   y = " 1 5 9 8 5 4 " / > < / a : c u b i c B e z T o > < a : c u b i c B e z T o > < a : p t   x = " 6 1 4 3 4 "   y = " 1 3 2 6 0 4 " / > < a : p t   x = " 7 2 1 3 9 "   y = " 1 0 7 8 5 4 " / > < a : p t   x = " 8 9 7 2 0 "   y = " 8 9 7 2 1 " / > < / a : c u b i c B e z T o > < a : l n T o > < a : p t   x = " 8 9 7 2 0 "   y = " 8 9 7 2 1 " / > < / a : l n T o > < a : c u b i c B e z T o > < a : p t   x = " 1 0 7 8 5 4 "   y = " 7 2 1 4 0 " / > < a : p t   x = " 1 3 2 6 0 4 "   y = " 6 1 4 3 5 " / > < a : p t   x = " 1 5 9 8 5 4 "   y = " 6 1 4 3 5 " / > < / a : c u b i c B e z T o > < a : c u b i c B e z T o > < a : p t   x = " 1 7 8 4 5 7 "   y = " 6 1 4 3 5 " / > < a : p t   x = " 1 9 5 8 9 5 "   y = " 6 6 4 2 4 " / > < a : p t   x = " 2 1 0 6 8 4 "   y = " 7 5 5 1 5 " / > < / a : c u b i c B e z T o > < a : c u b i c B e z T o > < a : p t   x = " 2 1 4 7 5 7 "   y = " 5 8 6 3 5 " / > < a : p t   x = " 2 2 3 5 6 3 "   y = " 4 2 7 5 8 " / > < a : p t   x = " 2 3 6 7 3 1 "   y = " 2 9 5 9 1 " / > < / a : c u b i c B e z T o > < a : c u b i c B e z T o > < a : p t   x = " 2 5 6 0 0 0 "   y = " 1 0 3 2 2 " / > < a : p t   x = " 2 8 1 0 7 0 "   y = " 3 9 1 " / > < a : p t   x = " 3 0 6 3 2 4 "   y = " 0 " / > < / a : c u b i c B e z T o > < a : l n T o > < a : p t   x = " 3 0 6 3 2 4 "   y = " 0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2 7 "   n a m e = " T e a r d r o p   3 " > < a : e x t L s t > < a : e x t   u r i = " { 8 A 0 4 6 7 0 A - 4 0 E 9 - 4 E 8 A - 9 1 C 4 - 8 9 C 6 7 9 5 6 3 1 0 B } " > < a 1 6 : c r e a t i o n I d   x m l n s : a 1 6 = " h t t p : / / s c h e m a s . m i c r o s o f t . c o m / o f f i c e / d r a w i n g / 2 0 1 0 / m a i n "   i d = " { F 9 6 E 3 9 7 E - 5 5 4 8 - 4 7 9 6 - B 0 8 0 - 4 2 1 6 D 2 E 5 B 5 1 8 } " / > < / a : e x t > < / a : e x t L s t > < / p : c N v P r > < p : c N v S p P r / > < p : n v P r / > < / p : n v S p P r > < p : s p P r > < a : x f r m   f l i p H = " t r u e "   f l i p V = " t r u e "   r o t = " 5 4 0 0 0 0 0 " > < a : o f f   x = " 1 1 9 0 8 6 1 7 "   y = " 4 9 2 3 " / > < a : e x t   c x = " 2 9 8 5 5 2 "   c y = " 2 6 8 2 1 4 " / > < / a : x f r m > < a : c u s t G e o m > < a : a v L s t / > < a : g d L s t / > < a : a h L s t / > < a : c x n L s t / > < a : r e c t   b = " b "   l = " 0 "   r = " r "   t = " 0 " / > < a : p a t h L s t > < a : p a t h   h = " 2 6 8 2 1 5 "   w = " 2 9 8 5 5 2 " > < a : m o v e T o > < a : p t   x = " 2 3 0 9 5 1 "   y = " 2 3 9 4 3 1 " / > < / a : m o v e T o > < a : l n T o > < a : p t   x = " 8 9 3 9 6 "   y = " 9 7 8 7 6 " / > < / a : l n T o > < a : c u b i c B e z T o > < a : p t   x = " 7 4 0 7 5 "   y = " 1 1 3 8 8 7 " / > < a : p t   x = " 6 4 8 0 9 "   y = " 1 3 5 6 3 4 " / > < a : p t   x = " 6 4 8 0 9 "   y = " 1 5 9 5 4 4 " / > < / a : c u b i c B e z T o > < a : c u b i c B e z T o > < a : p t   x = " 6 4 8 0 9 "   y = " 2 0 9 5 6 3 " / > < a : p t   x = " 1 0 5 3 5 7 "   y = " 2 5 0 1 1 2 " / > < a : p t   x = " 1 5 5 3 7 6 "   y = " 2 5 0 1 1 2 " / > < / a : c u b i c B e z T o > < a : c u b i c B e z T o > < a : p t   x = " 1 7 4 4 5 4 "   y = " 2 4 9 7 4 6 " / > < a : p t   x = " 1 9 8 6 0 1 "   y = " 2 5 4 9 8 0 " / > < a : p t   x = " 2 1 1 4 5 8 "   y = " 2 6 8 1 4 1 " / > < / a : c u b i c B e z T o > < a : c u b i c B e z T o > < a : p t   x = " 2 1 5 8 8 5 "   y = " 2 5 7 6 8 6 " / > < a : p t   x = " 2 2 2 4 3 6 "   y = " 2 4 7 9 4 8 " / > < a : p t   x = " 2 3 0 9 5 1 "   y = " 2 3 9 4 3 1 " / > < / a : c u b i c B e z T o > < a : c l o s e / > < a : m o v e T o > < a : p t   x = " 2 5 9 7 0 6 "   y = " 2 1 9 8 9 2 " / > < / a : m o v e T o > < a : c u b i c B e z T o > < a : p t   x = " 2 4 6 5 4 6 "   y = " 2 0 7 0 3 5 " / > < a : p t   x = " 2 4 1 3 1 1 "   y = " 1 8 2 8 8 9 " / > < a : p t   x = " 2 4 1 6 7 7 "   y = " 1 6 3 8 1 1 " / > < / a : c u b i c B e z T o > < a : c u b i c B e z T o > < a : p t   x = " 2 4 1 6 7 7 "   y = " 1 1 3 7 9 2 " / > < a : p t   x = " 2 0 1 1 2 9 "   y = " 7 3 2 4 4 " / > < a : p t   x = " 1 5 1 1 1 0 "   y = " 7 3 2 4 4 " / > < / a : c u b i c B e z T o > < a : c u b i c B e z T o > < a : p t   x = " 1 2 7 2 0 0 "   y = " 7 3 2 4 4 " / > < a : p t   x = " 1 0 5 4 5 3 "   y = " 8 2 5 1 0 " / > < a : p t   x = " 8 9 4 4 1 "   y = " 9 7 8 3 1 " / > < / a : c u b i c B e z T o > < a : l n T o > < a : p t   x = " 2 3 0 9 9 6 "   y = " 2 3 9 3 8 6 " / > < / a : l n T o > < a : c u b i c B e z T o > < a : p t   x = " 2 3 9 5 1 4 "   y = " 2 3 0 8 7 1 " / > < a : p t   x = " 2 4 9 2 5 2 "   y = " 2 2 4 3 2 0 " / > < a : p t   x = " 2 5 9 7 0 6 "   y = " 2 1 9 8 9 2 " / > < / a : c u b i c B e z T o > < a : c l o s e / > < a : m o v e T o > < a : p t   x = " 2 9 8 5 5 2 "   y = " 1 3 8 " / > < / a : m o v e T o > < a : l n T o > < a : p t   x = " 2 9 8 5 5 2 "   y = " 1 1 6 3 6 " / > < / a : l n T o > < a : c u b i c B e z T o > < a : p t   x = " 2 9 8 3 4 4 "   y = " 1 1 5 1 1 " / > < a : p t   x = " 2 9 8 1 3 3 "   y = " 1 1 5 0 6 " / > < a : p t   x = " 2 9 7 9 2 2 "   y = " 1 1 5 0 1 " / > < / a : c u b i c B e z T o > < a : l n T o > < a : p t   x = " 2 9 7 9 2 2 "   y = " 9 6 6 6 7 " / > < / a : l n T o > < a : l n T o > < a : p t   x = " 2 9 7 8 5 8 "   y = " 9 6 6 6 7 " / > < / a : l n T o > < a : l n T o > < a : p t   x = " 2 9 7 8 5 8 "   y = " 1 1 5 0 1 " / > < / a : l n T o > < a : c u b i c B e z T o > < a : p t   x = " 2 7 5 7 0 3 "   y = " 1 1 9 9 0 " / > < a : p t   x = " 2 5 3 7 7 3 "   y = " 2 0 8 1 5 " / > < a : p t   x = " 2 3 6 8 6 6 "   y = " 3 7 7 2 2 " / > < / a : c u b i c B e z T o > < a : c u b i c B e z T o > < a : p t   x = " 2 2 4 1 0 5 "   y = " 5 0 4 8 3 " / > < a : p t   x = " 2 1 5 9 4 8 "   y = " 6 6 1 0 5 " / > < a : p t   x = " 2 1 2 9 3 9 "   y = " 8 2 6 1 3 " / > < / a : c u b i c B e z T o > < a : c u b i c B e z T o > < a : p t   x = " 2 3 7 5 2 6 "   y = " 1 0 0 9 0 2 " / > < a : p t   x = " 2 5 3 2 3 3 "   y = " 1 3 0 2 4 1 " / > < a : p t   x = " 2 5 3 2 3 3 "   y = " 1 6 3 2 4 8 " / > < / a : c u b i c B e z T o > < a : c u b i c B e z T o > < a : p t   x = " 2 5 2 7 3 4 "   y = " 1 8 9 2 3 2 " / > < a : p t   x = " 2 5 6 5 2 5 "   y = " 2 0 5 2 1 0 " / > < a : p t   x = " 2 7 2 8 7 7 "   y = " 2 1 5 1 6 7 " / > < / a : c u b i c B e z T o > < a : l n T o > < a : p t   x = " 2 9 8 5 5 2 "   y = " 2 1 5 2 7 7 " / > < / a : l n T o > < a : l n T o > < a : p t   x = " 2 9 8 5 5 2 "   y = " 2 2 1 9 2 8 " / > < / a : l n T o > < a : c u b i c B e z T o > < a : p t   x = " 2 7 6 7 1 1 "   y = " 2 2 1 6 3 2 " / > < a : p t   x = " 2 5 4 8 1 6 "   y = " 2 2 9 8 7 6 " / > < a : p t   x = " 2 3 8 1 4 6 "   y = " 2 4 6 5 3 6 " / > < / a : c u b i c B e z T o > < a : l n T o > < a : p t   x = " 2 4 6 3 7 4 "   y = " 2 5 4 7 6 3 " / > < / a : l n T o > < a : c u b i c B e z T o > < a : p t   x = " 2 4 6 3 6 7 "   y = " 2 5 4 7 7 1 " / > < a : p t   x = " 2 4 6 3 5 9 "   y = " 2 5 4 7 7 9 " / > < a : p t   x = " 2 4 6 3 5 2 "   y = " 2 5 4 7 8 6 " / > < / a : c u b i c B e z T o > < a : c u b i c B e z T o > < a : p t   x = " 2 4 6 3 4 4 "   y = " 2 5 4 7 9 4 " / > < a : p t   x = " 2 4 6 3 3 7 "   y = " 2 5 4 8 0 1 " / > < a : p t   x = " 2 4 6 3 2 9 "   y = " 2 5 4 8 0 8 " / > < / a : c u b i c B e z T o > < a : l n T o > < a : p t   x = " 2 3 8 1 0 1 "   y = " 2 4 6 5 8 1 " / > < / a : l n T o > < a : l n T o > < a : p t   x = " 2 2 3 7 4 2 "   y = " 2 6 8 2 1 5 " / > < / a : l n T o > < a : l n T o > < a : p t   x = " 1 9 0 5 4 6 "   y = " 2 6 8 2 1 5 " / > < / a : l n T o > < a : c u b i c B e z T o > < a : p t   x = " 1 8 1 9 6 9 "   y = " 2 6 2 5 7 0 " / > < a : p t   x = " 1 7 0 1 3 0 "   y = " 2 6 1 3 7 4 " / > < a : p t   x = " 1 5 4 8 1 3 "   y = " 2 6 1 6 6 8 " / > < / a : c u b i c B e z T o > < a : c u b i c B e z T o > < a : p t   x = " 1 2 1 8 0 6 "   y = " 2 6 1 6 6 8 " / > < a : p t   x = " 9 2 4 6 7 "   y = " 2 4 5 9 6 1 " / > < a : p t   x = " 7 4 1 7 8 "   y = " 2 2 1 3 7 3 " / > < / a : c u b i c B e z T o > < a : c u b i c B e z T o > < a : p t   x = " 5 7 6 7 0 "   y = " 2 2 4 3 8 2 " / > < a : p t   x = " 4 2 0 4 9 "   y = " 2 3 2 5 3 9 " / > < a : p t   x = " 2 9 2 8 8 "   y = " 2 4 5 3 0 0 " / > < / a : c u b i c B e z T o > < a : l n T o > < a : p t   x = " 1 3 8 1 1 "   y = " 2 6 8 2 1 5 " / > < / a : l n T o > < a : l n T o > < a : p t   x = " 0 "   y = " 2 6 8 2 1 5 " / > < / a : l n T o > < a : c u b i c B e z T o > < a : p t   x = " 4 7 0 5 "   y = " 2 5 6 7 2 3 " / > < a : p t   x = " 1 1 8 3 9 "   y = " 2 4 6 0 4 8 " / > < a : p t   x = " 2 1 1 5 7 "   y = " 2 3 6 7 3 1 " / > < / a : c u b i c B e z T o > < a : c u b i c B e z T o > < a : p t   x = " 3 4 3 2 4 "   y = " 2 2 3 5 6 4 " / > < a : p t   x = " 5 0 2 0 0 "   y = " 2 1 4 7 5 7 " / > < a : p t   x = " 6 7 0 8 0 "   y = " 2 1 0 6 8 4 " / > < / a : c u b i c B e z T o > < a : c u b i c B e z T o > < a : p t   x = " 5 7 9 8 9 "   y = " 1 9 5 8 9 5 " / > < a : p t   x = " 5 3 0 0 0 "   y = " 1 7 8 4 5 7 " / > < a : p t   x = " 5 3 0 0 0 "   y = " 1 5 9 8 5 4 " / > < / a : c u b i c B e z T o > < a : c u b i c B e z T o > < a : p t   x = " 5 3 0 0 0 "   y = " 1 3 2 6 0 4 " / > < a : p t   x = " 6 3 7 0 5 "   y = " 1 0 7 8 5 4 " / > < a : p t   x = " 8 1 2 8 6 "   y = " 8 9 7 2 1 " / > < / a : c u b i c B e z T o > < a : c u b i c B e z T o > < a : p t   x = " 9 9 4 2 0 "   y = " 7 2 1 4 0 " / > < a : p t   x = " 1 2 4 1 7 0 "   y = " 6 1 4 3 5 " / > < a : p t   x = " 1 5 1 4 2 0 "   y = " 6 1 4 3 5 " / > < / a : c u b i c B e z T o > < a : c u b i c B e z T o > < a : p t   x = " 1 7 0 0 2 3 "   y = " 6 1 4 3 5 " / > < a : p t   x = " 1 8 7 4 6 1 "   y = " 6 6 4 2 4 " / > < a : p t   x = " 2 0 2 2 5 0 "   y = " 7 5 5 1 5 " / > < / a : c u b i c B e z T o > < a : c u b i c B e z T o > < a : p t   x = " 2 0 6 3 2 3 "   y = " 5 8 6 3 5 " / > < a : p t   x = " 2 1 5 1 2 9 "   y = " 4 2 7 5 8 " / > < a : p t   x = " 2 2 8 2 9 7 "   y = " 2 9 5 9 1 " / > < / a : c u b i c B e z T o > < a : c u b i c B e z T o > < a : p t   x = " 2 4 7 5 6 6 "   y = " 1 0 3 2 2 " / > < a : p t   x = " 2 7 2 6 3 6 "   y = " 3 9 1 " / > < a : p t   x = " 2 9 7 8 9 0 "   y = " 0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2 8 "   n a m e = " O v a l   8 8 1 " > < a : e x t L s t > < a : e x t   u r i = " { 2 2 3 E 7 3 2 A - C 3 8 6 - 4 1 3 A - B B 1 E - 1 5 C 3 6 A 1 E 5 3 F 5 } " > < a 1 6 : c r e a t i o n I d   x m l n s : a 1 6 = " h t t p : / / s c h e m a s . m i c r o s o f t . c o m / o f f i c e / d r a w i n g / 2 0 1 0 / m a i n "   i d = " { 9 8 9 B 7 4 1 1 - B 4 9 A - 4 5 D C - 8 D 4 A - B 3 2 E 6 7 5 5 9 A 0 4 } " / > < / a : e x t > < / a : e x t L s t > < / p : c N v P r > < p : c N v S p P r / > < p : n v P r / > < / p : n v S p P r > < p : s p P r > < a : x f r m   r o t = " 0 " > < a : o f f   x = " 3 4 6 3 3 1 "   y = " - 1 0 2 4 5 " / > < a : e x t   c x = " 1 6 9 7 5 1 "   c y = " 8 4 8 7 4 " / > < / a : x f r m > < a : c u s t G e o m > < a : a v L s t / > < a : g d L s t / > < a : a h L s t / > < a : c x n L s t / > < a : r e c t   b = " b "   l = " 0 "   r = " r "   t = " 0 " / > < a : p a t h L s t > < a : p a t h   h = " 8 4 8 7 5 "   w = " 1 6 9 7 5 2 " > < a : m o v e T o > < a : p t   x = " 0 "   y = " 0 " / > < / a : m o v e T o > < a : l n T o > < a : p t   x = " 1 6 9 7 5 2 "   y = " 0 " / > < / a : l n T o > < a : c u b i c B e z T o > < a : p t   x = " 1 6 9 7 5 2 "   y = " 4 6 8 7 5 " / > < a : p t   x = " 1 3 1 7 5 2 "   y = " 8 4 8 7 5 " / > < a : p t   x = " 8 4 8 7 6 "   y = " 8 4 8 7 5 " / > < / a : c u b i c B e z T o > < a : c u b i c B e z T o > < a : p t   x = " 3 8 0 0 0 "   y = " 8 4 8 7 5 " / > < a : p t   x = " 0 "   y = " 4 6 8 7 5 " / > < a : p t   x = " 0 "   y = " 0 " / > < / a : c u b i c B e z T o > < a : c l o s e / > < / a : p a t h > < / a : p a t h L s t > < / a : c u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2 9 "   n a m e = " O v a l   8 8 2 " > < a : e x t L s t > < a : e x t   u r i = " { E F C 0 4 B 1 2 - E 0 D 0 - 4 8 7 B - 9 7 6 9 - 3 0 1 D 0 9 5 E A A 1 5 } " > < a 1 6 : c r e a t i o n I d   x m l n s : a 1 6 = " h t t p : / / s c h e m a s . m i c r o s o f t . c o m / o f f i c e / d r a w i n g / 2 0 1 0 / m a i n "   i d = " { A C 6 4 A E 8 2 - D D D 8 - 4 E 8 D - B D E 4 - 1 2 0 8 0 0 A 1 3 6 E D } " / > < / a : e x t > < / a : e x t L s t > < / p : c N v P r > < p : c N v S p P r / > < p : n v P r / > < / p : n v S p P r > < p : s p P r > < a : x f r m   r o t = " 0 " > < a : o f f   x = " 1 1 8 8 8 7 2 "   y = " - 1 0 2 4 5 " / > < a : e x t   c x = " 1 6 9 7 5 1 "   c y = " 8 4 8 7 4 " / > < / a : x f r m > < a : c u s t G e o m > < a : a v L s t / > < a : g d L s t / > < a : a h L s t / > < a : c x n L s t / > < a : r e c t   b = " b "   l = " 0 "   r = " r "   t = " 0 " / > < a : p a t h L s t > < a : p a t h   h = " 8 4 8 7 5 "   w = " 1 6 9 7 5 2 " > < a : m o v e T o > < a : p t   x = " 0 "   y = " 0 " / > < / a : m o v e T o > < a : l n T o > < a : p t   x = " 1 6 9 7 5 2 "   y = " 0 " / > < / a : l n T o > < a : c u b i c B e z T o > < a : p t   x = " 1 6 9 7 5 2 "   y = " 4 6 8 7 5 " / > < a : p t   x = " 1 3 1 7 5 2 "   y = " 8 4 8 7 5 " / > < a : p t   x = " 8 4 8 7 6 "   y = " 8 4 8 7 5 " / > < / a : c u b i c B e z T o > < a : c u b i c B e z T o > < a : p t   x = " 3 8 0 0 0 "   y = " 8 4 8 7 5 " / > < a : p t   x = " 0 "   y = " 4 6 8 7 5 " / > < a : p t   x = " 0 "   y = " 0 " / > < / a : c u b i c B e z T o > < a : c l o s e / > < / a : p a t h > < / a : p a t h L s t > < / a : c u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3 0 "   n a m e = " O v a l   8 8 3 " > < a : e x t L s t > < a : e x t   u r i = " { 4 0 E A 3 6 9 E - 5 E E 3 - 4 5 5 3 - 8 A D 0 - B 8 C 8 F 3 5 B 4 C A E } " > < a 1 6 : c r e a t i o n I d   x m l n s : a 1 6 = " h t t p : / / s c h e m a s . m i c r o s o f t . c o m / o f f i c e / d r a w i n g / 2 0 1 0 / m a i n "   i d = " { 0 7 2 8 E 3 7 6 - 0 B E B - 4 9 6 D - A 8 B D - C C E 1 D B A 4 1 3 8 D } " / > < / a : e x t > < / a : e x t L s t > < / p : c N v P r > < p : c N v S p P r / > < p : n v P r / > < / p : n v S p P r > < p : s p P r > < a : x f r m   r o t = " 0 " > < a : o f f   x = " 2 0 3 1 4 1 3 "   y = " - 1 0 2 4 5 " / > < a : e x t   c x = " 1 0 1 6 0 5 8 7 "   c y = " 8 4 8 7 4 " / > < / a : x f r m > < a : c u s t G e o m > < a : a v L s t / > < a : g d L s t / > < a : a h L s t / > < a : c x n L s t / > < a : r e c t   b = " b "   l = " 0 "   r = " r "   t = " 0 " / > < a : p a t h L s t > < a : p a t h   h = " 8 4 8 7 5 "   w = " 1 0 1 6 0 5 8 6 " > < a : m o v e T o > < a : p t   x = " 1 0 1 1 0 4 7 9 "   y = " 0 " / > < / a : m o v e T o > < a : l n T o > < a : p t   x = " 1 0 1 6 0 5 8 7 "   y = " 0 " / > < / a : l n T o > < a : l n T o > < a : p t   x = " 1 0 1 6 0 5 8 7 "   y = " 7 7 0 3 8 " / > < / a : l n T o > < a : c u b i c B e z T o > < a : p t   x = " 1 0 1 3 0 9 7 7 "   y = " 6 4 0 6 6 " / > < a : p t   x = " 1 0 1 1 0 4 7 9 "   y = " 3 4 4 2 7 " / > < a : p t   x = " 1 0 1 1 0 4 7 9 "   y = " 0 " / > < / a : c u b i c B e z T o > < a : c l o s e / > < a : m o v e T o > < a : p t   x = " 9 2 6 7 9 4 0 "   y = " 0 " / > < / a : m o v e T o > < a : l n T o > < a : p t   x = " 9 4 3 7 6 9 1 "   y = " 0 " / > < / a : l n T o > < a : c u b i c B e z T o > < a : p t   x = " 9 4 3 7 6 9 1 "   y = " 4 6 8 7 5 " / > < a : p t   x = " 9 3 9 9 6 9 1 "   y = " 8 4 8 7 5 " / > < a : p t   x = " 9 3 5 2 8 1 6 "   y = " 8 4 8 7 5 " / > < / a : c u b i c B e z T o > < a : c u b i c B e z T o > < a : p t   x = " 9 3 0 5 9 4 0 "   y = " 8 4 8 7 5 " / > < a : p t   x = " 9 2 6 7 9 4 0 "   y = " 4 6 8 7 5 " / > < a : p t   x = " 9 2 6 7 9 4 0 "   y = " 0 " / > < / a : c u b i c B e z T o > < a : c l o s e / > < a : m o v e T o > < a : p t   x = " 8 4 2 5 4 0 0 "   y = " 0 " / > < / a : m o v e T o > < a : l n T o > < a : p t   x = " 8 5 9 5 1 5 2 "   y = " 0 " / > < / a : l n T o > < a : c u b i c B e z T o > < a : p t   x = " 8 5 9 5 1 5 2 "   y = " 4 6 8 7 5 " / > < a : p t   x = " 8 5 5 7 1 5 2 "   y = " 8 4 8 7 5 " / > < a : p t   x = " 8 5 1 0 2 7 6 "   y = " 8 4 8 7 5 " / > < / a : c u b i c B e z T o > < a : c u b i c B e z T o > < a : p t   x = " 8 4 6 3 4 0 0 "   y = " 8 4 8 7 5 " / > < a : p t   x = " 8 4 2 5 4 0 0 "   y = " 4 6 8 7 5 " / > < a : p t   x = " 8 4 2 5 4 0 0 "   y = " 0 " / > < / a : c u b i c B e z T o > < a : c l o s e / > < a : m o v e T o > < a : p t   x = " 7 5 8 2 8 6 1 "   y = " 0 " / > < / a : m o v e T o > < a : l n T o > < a : p t   x = " 7 7 5 2 6 1 2 "   y = " 0 " / > < / a : l n T o > < a : c u b i c B e z T o > < a : p t   x = " 7 7 5 2 6 1 2 "   y = " 4 6 8 7 5 " / > < a : p t   x = " 7 7 1 4 6 1 2 "   y = " 8 4 8 7 5 " / > < a : p t   x = " 7 6 6 7 7 3 6 "   y = " 8 4 8 7 5 " / > < / a : c u b i c B e z T o > < a : c u b i c B e z T o > < a : p t   x = " 7 6 2 0 8 6 1 "   y = " 8 4 8 7 5 " / > < a : p t   x = " 7 5 8 2 8 6 1 "   y = " 4 6 8 7 5 " / > < a : p t   x = " 7 5 8 2 8 6 1 "   y = " 0 " / > < / a : c u b i c B e z T o > < a : c l o s e / > < a : m o v e T o > < a : p t   x = " 6 7 4 0 3 2 0 "   y = " 0 " / > < / a : m o v e T o > < a : l n T o > < a : p t   x = " 6 9 1 0 0 7 3 "   y = " 0 " / > < / a : l n T o > < a : c u b i c B e z T o > < a : p t   x = " 6 9 1 0 0 7 3 "   y = " 4 6 8 7 5 " / > < a : p t   x = " 6 8 7 2 0 7 3 "   y = " 8 4 8 7 5 " / > < a : p t   x = " 6 8 2 5 1 9 6 "   y = " 8 4 8 7 5 " / > < / a : c u b i c B e z T o > < a : c u b i c B e z T o > < a : p t   x = " 6 7 7 8 3 2 0 "   y = " 8 4 8 7 5 " / > < a : p t   x = " 6 7 4 0 3 2 0 "   y = " 4 6 8 7 5 " / > < a : p t   x = " 6 7 4 0 3 2 0 "   y = " 0 " / > < / a : c u b i c B e z T o > < a : c l o s e / > < a : m o v e T o > < a : p t   x = " 5 8 9 7 7 8 0 "   y = " 0 " / > < / a : m o v e T o > < a : l n T o > < a : p t   x = " 6 0 6 7 5 3 2 "   y = " 0 " / > < / a : l n T o > < a : c u b i c B e z T o > < a : p t   x = " 6 0 6 7 5 3 2 "   y = " 4 6 8 7 5 " / > < a : p t   x = " 6 0 2 9 5 3 2 "   y = " 8 4 8 7 5 " / > < a : p t   x = " 5 9 8 2 6 5 6 "   y = " 8 4 8 7 5 " / > < / a : c u b i c B e z T o > < a : c u b i c B e z T o > < a : p t   x = " 5 9 3 5 7 8 0 "   y = " 8 4 8 7 5 " / > < a : p t   x = " 5 8 9 7 7 8 0 "   y = " 4 6 8 7 5 " / > < a : p t   x = " 5 8 9 7 7 8 0 "   y = " 0 " / > < / a : c u b i c B e z T o > < a : c l o s e / > < a : m o v e T o > < a : p t   x = " 5 0 5 5 2 4 1 "   y = " 0 " / > < / a : m o v e T o > < a : l n T o > < a : p t   x = " 5 2 2 4 9 9 2 "   y = " 0 " / > < / a : l n T o > < a : c u b i c B e z T o > < a : p t   x = " 5 2 2 4 9 9 2 "   y = " 4 6 8 7 5 " / > < a : p t   x = " 5 1 8 6 9 9 2 "   y = " 8 4 8 7 5 " / > < a : p t   x = " 5 1 4 0 1 1 6 "   y = " 8 4 8 7 5 " / > < / a : c u b i c B e z T o > < a : c u b i c B e z T o > < a : p t   x = " 5 0 9 3 2 4 1 "   y = " 8 4 8 7 5 " / > < a : p t   x = " 5 0 5 5 2 4 1 "   y = " 4 6 8 7 5 " / > < a : p t   x = " 5 0 5 5 2 4 1 "   y = " 0 " / > < / a : c u b i c B e z T o > < a : c l o s e / > < a : m o v e T o > < a : p t   x = " 4 2 1 2 7 0 0 "   y = " 0 " / > < / a : m o v e T o > < a : l n T o > < a : p t   x = " 4 3 8 2 4 5 3 "   y = " 0 " / > < / a : l n T o > < a : c u b i c B e z T o > < a : p t   x = " 4 3 8 2 4 5 3 "   y = " 4 6 8 7 5 " / > < a : p t   x = " 4 3 4 4 4 5 3 "   y = " 8 4 8 7 5 " / > < a : p t   x = " 4 2 9 7 5 7 6 "   y = " 8 4 8 7 5 " / > < / a : c u b i c B e z T o > < a : c u b i c B e z T o > < a : p t   x = " 4 2 5 0 7 0 0 "   y = " 8 4 8 7 5 " / > < a : p t   x = " 4 2 1 2 7 0 0 "   y = " 4 6 8 7 5 " / > < a : p t   x = " 4 2 1 2 7 0 0 "   y = " 0 " / > < / a : c u b i c B e z T o > < a : c l o s e / > < a : m o v e T o > < a : p t   x = " 3 3 7 0 1 6 0 "   y = " 0 " / > < / a : m o v e T o > < a : l n T o > < a : p t   x = " 3 5 3 9 9 1 2 "   y = " 0 " / > < / a : l n T o > < a : c u b i c B e z T o > < a : p t   x = " 3 5 3 9 9 1 2 "   y = " 4 6 8 7 5 " / > < a : p t   x = " 3 5 0 1 9 1 2 "   y = " 8 4 8 7 5 " / > < a : p t   x = " 3 4 5 5 0 3 6 "   y = " 8 4 8 7 5 " / > < / a : c u b i c B e z T o > < a : c u b i c B e z T o > < a : p t   x = " 3 4 0 8 1 6 0 "   y = " 8 4 8 7 5 " / > < a : p t   x = " 3 3 7 0 1 6 0 "   y = " 4 6 8 7 5 " / > < a : p t   x = " 3 3 7 0 1 6 0 "   y = " 0 " / > < / a : c u b i c B e z T o > < a : c l o s e / > < a : m o v e T o > < a : p t   x = " 2 5 2 7 6 2 0 "   y = " 0 " / > < / a : m o v e T o > < a : l n T o > < a : p t   x = " 2 6 9 7 3 7 2 "   y = " 0 " / > < / a : l n T o > < a : c u b i c B e z T o > < a : p t   x = " 2 6 9 7 3 7 2 "   y = " 4 6 8 7 5 " / > < a : p t   x = " 2 6 5 9 3 7 2 "   y = " 8 4 8 7 5 " / > < a : p t   x = " 2 6 1 2 4 9 6 "   y = " 8 4 8 7 5 " / > < / a : c u b i c B e z T o > < a : c u b i c B e z T o > < a : p t   x = " 2 5 6 5 6 2 0 "   y = " 8 4 8 7 5 " / > < a : p t   x = " 2 5 2 7 6 2 0 "   y = " 4 6 8 7 5 " / > < a : p t   x = " 2 5 2 7 6 2 0 "   y = " 0 " / > < / a : c u b i c B e z T o > < a : c l o s e / > < a : m o v e T o > < a : p t   x = " 1 6 8 5 0 8 0 "   y = " 0 " / > < / a : m o v e T o > < a : l n T o > < a : p t   x = " 1 8 5 4 8 3 2 "   y = " 0 " / > < / a : l n T o > < a : c u b i c B e z T o > < a : p t   x = " 1 8 5 4 8 3 2 "   y = " 4 6 8 7 5 " / > < a : p t   x = " 1 8 1 6 8 3 2 "   y = " 8 4 8 7 5 " / > < a : p t   x = " 1 7 6 9 9 5 6 "   y = " 8 4 8 7 5 " / > < / a : c u b i c B e z T o > < a : c u b i c B e z T o > < a : p t   x = " 1 7 2 3 0 8 0 "   y = " 8 4 8 7 5 " / > < a : p t   x = " 1 6 8 5 0 8 0 "   y = " 4 6 8 7 5 " / > < a : p t   x = " 1 6 8 5 0 8 0 "   y = " 0 " / > < / a : c u b i c B e z T o > < a : c l o s e / > < a : m o v e T o > < a : p t   x = " 8 4 2 5 4 0 "   y = " 0 " / > < / a : m o v e T o > < a : l n T o > < a : p t   x = " 1 0 1 2 2 9 2 "   y = " 0 " / > < / a : l n T o > < a : c u b i c B e z T o > < a : p t   x = " 1 0 1 2 2 9 2 "   y = " 4 6 8 7 5 " / > < a : p t   x = " 9 7 4 2 9 2 "   y = " 8 4 8 7 5 " / > < a : p t   x = " 9 2 7 4 1 6 "   y = " 8 4 8 7 5 " / > < / a : c u b i c B e z T o > < a : c u b i c B e z T o > < a : p t   x = " 8 8 0 5 4 0 "   y = " 8 4 8 7 5 " / > < a : p t   x = " 8 4 2 5 4 0 "   y = " 4 6 8 7 5 " / > < a : p t   x = " 8 4 2 5 4 0 "   y = " 0 " / > < / a : c u b i c B e z T o > < a : c l o s e / > < a : m o v e T o > < a : p t   x = " 0 "   y = " 0 " / > < / a : m o v e T o > < a : l n T o > < a : p t   x = " 1 6 9 7 5 2 "   y = " 0 " / > < / a : l n T o > < a : c u b i c B e z T o > < a : p t   x = " 1 6 9 7 5 2 "   y = " 4 6 8 7 5 " / > < a : p t   x = " 1 3 1 7 5 2 "   y = " 8 4 8 7 5 " / > < a : p t   x = " 8 4 8 7 6 "   y = " 8 4 8 7 5 " / > < / a : c u b i c B e z T o > < a : c u b i c B e z T o > < a : p t   x = " 3 8 0 0 0 "   y = " 8 4 8 7 5 " / > < a : p t   x = " 0 "   y = " 4 6 8 7 5 " / > < a : p t   x = " 0 "   y = " 0 " / > < / a : c u b i c B e z T o > < a : c l o s e / > < / a : p a t h > < / a : p a t h L s t > < / a : c u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3 1 "   n a m e = " T e a r d r o p   3 " > < a : e x t L s t > < a : e x t   u r i = " { 8 2 A 9 3 F 3 6 - C A E C - 4 3 4 4 - 9 9 3 D - 2 D A A C B 1 0 A 4 8 9 } " > < a 1 6 : c r e a t i o n I d   x m l n s : a 1 6 = " h t t p : / / s c h e m a s . m i c r o s o f t . c o m / o f f i c e / d r a w i n g / 2 0 1 0 / m a i n "   i d = " { 3 7 9 8 0 C 4 4 - 4 A 0 B - 4 9 E 9 - 8 C 6 A - 5 F 5 8 9 2 D 3 3 0 6 1 } " / > < / a : e x t > < / a : e x t L s t > < / p : c N v P r > < p : c N v S p P r / > < p : n v P r / > < / p : n v S p P r > < p : s p P r > < a : x f r m   f l i p H = " t r u e "   f l i p V = " t r u e "   r o t = " 5 4 0 0 0 0 0 " > < a : o f f   x = " 6 4 4 2 7 7 2 "   y = " 9 5 5 0 3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3 2 "   n a m e = " T e a r d r o p   3 " > < a : e x t L s t > < a : e x t   u r i = " { 7 9 8 C 2 3 2 6 - 1 2 B F - 4 7 D 8 - 8 3 B 6 - E 8 1 F 0 D 7 D 3 5 8 3 } " > < a 1 6 : c r e a t i o n I d   x m l n s : a 1 6 = " h t t p : / / s c h e m a s . m i c r o s o f t . c o m / o f f i c e / d r a w i n g / 2 0 1 0 / m a i n "   i d = " { B 6 6 3 6 5 6 D - 7 A 3 9 - 4 B A 8 - 8 5 4 7 - 0 0 D 9 1 4 7 C F 5 2 F } " / > < / a : e x t > < / a : e x t L s t > < / p : c N v P r > < p : c N v S p P r / > < p : n v P r / > < / p : n v S p P r > < p : s p P r > < a : x f r m   f l i p H = " t r u e "   f l i p V = " t r u e "   r o t = " 5 4 0 0 0 0 0 " > < a : o f f   x = " - 1 4 8 7 7 4 "   y = " 1 1 0 3 8 1 3 " / > < a : e x t   c x = " 6 1 2 6 4 8 "   c y = " 3 1 5 0 9 9 " / > < / a : x f r m > < a : c u s t G e o m > < a : a v L s t / > < a : g d L s t / > < a : a h L s t / > < a : c x n L s t / > < a : r e c t   b = " b "   l = " 0 "   r = " r "   t = " 0 " / > < a : p a t h L s t > < a : p a t h   h = " 3 1 5 1 0 0 "   w = " 6 1 2 6 4 8 " > < a : m o v e T o > < a : p t   x = " 2 3 9 3 8 6 "   y = " 7 5 6 7 0 " / > < / a : m o v e T o > < a : c u b i c B e z T o > < a : p t   x = " 2 3 0 8 6 6 "   y = " 6 7 1 4 9 " / > < a : p t   x = " 2 2 4 3 1 3 "   y = " 5 7 4 0 6 " / > < a : p t   x = " 2 1 9 9 4 4 "   y = " 4 6 9 0 9 " / > < / a : c u b i c B e z T o > < a : c u b i c B e z T o > < a : p t   x = " 2 0 7 0 9 9 "   y = " 6 0 1 0 7 " / > < a : p t   x = " 1 8 2 9 1 4 "   y = " 6 5 3 5 6 " / > < a : p t   x = " 1 6 3 8 1 0 "   y = " 6 4 9 8 9 " / > < / a : c u b i c B e z T o > < a : c u b i c B e z T o > < a : p t   x = " 1 1 3 7 9 2 "   y = " 6 4 9 8 9 " / > < a : p t   x = " 7 3 2 4 3 "   y = " 1 0 5 5 3 8 " / > < a : p t   x = " 7 3 2 4 3 "   y = " 1 5 5 5 5 6 " / > < / a : c u b i c B e z T o > < a : c u b i c B e z T o > < a : p t   x = " 7 3 2 4 3 "   y = " 1 7 9 4 6 7 " / > < a : p t   x = " 8 2 5 0 9 "   y = " 2 0 1 2 1 3 " / > < a : p t   x = " 9 7 8 3 0 "   y = " 2 1 7 2 2 5 " / > < / a : c u b i c B e z T o > < a : c l o s e / > < a : m o v e T o > < a : p t   x = " 2 6 8 1 9 1 "   y = " 9 5 1 5 7 " / > < / a : m o v e T o > < a : c u b i c B e z T o > < a : p t   x = " 2 5 7 6 9 5 "   y = " 9 0 7 8 7 " / > < a : p t   x = " 2 4 7 9 5 2 "   y = " 8 4 2 3 4 " / > < a : p t   x = " 2 3 9 4 3 1 "   y = " 7 5 7 1 5 " / > < / a : c u b i c B e z T o > < a : l n T o > < a : p t   x = " 9 7 8 7 5 "   y = " 2 1 7 2 7 0 " / > < / a : l n T o > < a : c u b i c B e z T o > < a : p t   x = " 1 1 3 8 8 7 "   y = " 2 3 2 5 9 1 " / > < a : p t   x = " 1 3 5 6 3 4 "   y = " 2 4 1 8 5 7 " / > < a : p t   x = " 1 5 9 5 4 4 "   y = " 2 4 1 8 5 7 " / > < / a : c u b i c B e z T o > < a : c u b i c B e z T o > < a : p t   x = " 1 8 4 5 5 3 "   y = " 2 4 1 8 5 7 " / > < a : p t   x = " 2 0 7 1 9 5 "   y = " 2 3 1 7 2 0 " / > < a : p t   x = " 2 2 3 5 8 5 "   y = " 2 1 5 3 3 1 " / > < / a : c u b i c B e z T o > < a : c u b i c B e z T o > < a : p t   x = " 2 3 9 9 7 4 "   y = " 1 9 8 9 4 1 " / > < a : p t   x = " 2 5 0 1 1 1 "   y = " 1 7 6 2 9 9 " / > < a : p t   x = " 2 5 0 1 1 1 "   y = " 1 5 1 2 9 0 " / > < / a : c u b i c B e z T o > < a : c u b i c B e z T o > < a : p t   x = " 2 4 9 7 4 5 "   y = " 1 3 2 1 8 7 " / > < a : p t   x = " 2 5 4 9 9 4 "   y = " 1 0 8 0 0 2 " / > < a : p t   x = " 2 6 8 1 9 1 "   y = " 9 5 1 5 7 " / > < / a : c u b i c B e z T o > < a : c l o s e / > < a : m o v e T o > < a : p t   x = " 3 9 1 2 7 5 "   y = " 2 3 2 4 8 8 " / > < / a : m o v e T o > < a : c u b i c B e z T o > < a : p t   x = " 3 6 6 6 8 8 "   y = " 2 1 4 1 9 9 " / > < a : p t   x = " 3 5 0 9 8 1 "   y = " 1 8 4 8 6 0 " / > < a : p t   x = " 3 5 0 9 8 1 "   y = " 1 5 1 8 5 3 " / > < / a : c u b i c B e z T o > < a : c u b i c B e z T o > < a : p t   x = " 3 5 1 4 7 9 "   y = " 1 2 5 8 6 9 " / > < a : p t   x = " 3 4 7 6 8 9 "   y = " 1 0 9 8 9 2 " / > < a : p t   x = " 3 3 1 3 3 7 "   y = " 9 9 9 3 4 " / > < / a : c u b i c B e z T o > < a : c u b i c B e z T o > < a : p t   x = " 3 1 5 0 8 8 "   y = " 1 0 4 4 1 5 " / > < a : p t   x = " 2 9 7 8 7 4 "   y = " 1 0 4 3 3 5 " / > < a : p t   x = " 2 8 1 6 3 7 "   y = " 9 9 7 2 1 " / > < / a : c u b i c B e z T o > < a : c u b i c B e z T o > < a : p t   x = " 2 6 5 0 1 0 "   y = " 1 0 9 6 7 5 " / > < a : p t   x = " 2 6 1 1 6 5 "   y = " 1 2 5 6 9 4 " / > < a : p t   x = " 2 6 1 6 6 7 "   y = " 1 5 1 8 5 3 " / > < / a : c u b i c B e z T o > < a : c u b i c B e z T o > < a : p t   x = " 2 6 1 6 6 7 "   y = " 1 7 9 9 6 8 " / > < a : p t   x = " 2 5 0 2 7 1 "   y = " 2 0 5 4 2 1 " / > < a : p t   x = " 2 3 1 8 4 7 "   y = " 2 2 3 8 4 6 " / > < / a : c u b i c B e z T o > < a : l n T o > < a : p t   x = " 2 2 1 3 4 7 "   y = " 2 3 2 5 0 9 " / > < / a : l n T o > < a : c u b i c B e z T o > < a : p t   x = " 2 2 4 3 9 0 "   y = " 2 4 9 0 0 9 " / > < a : p t   x = " 2 3 2 5 4 5 "   y = " 2 6 4 6 2 3 " / > < a : p t   x = " 2 4 5 3 0 0 "   y = " 2 7 7 3 7 8 " / > < / a : c u b i c B e z T o > < a : c u b i c B e z T o > < a : p t   x = " 2 6 2 2 0 7 "   y = " 2 9 4 2 8 5 " / > < a : p t   x = " 2 8 4 1 3 6 "   y = " 3 0 3 1 1 1 " / > < a : p t   x = " 3 0 6 2 9 2 "   y = " 3 0 3 5 9 9 " / > < / a : c u b i c B e z T o > < a : l n T o > < a : p t   x = " 3 0 6 2 9 2 "   y = " 2 1 8 4 3 3 " / > < / a : l n T o > < a : l n T o > < a : p t   x = " 3 0 6 3 5 6 "   y = " 2 1 8 4 3 3 " / > < / a : l n T o > < a : l n T o > < a : p t   x = " 3 0 6 3 5 6 "   y = " 3 0 3 5 9 9 " / > < / a : l n T o > < a : c u b i c B e z T o > < a : p t   x = " 3 2 8 5 1 2 "   y = " 3 0 3 1 1 0 " / > < a : p t   x = " 3 5 0 4 4 1 "   y = " 2 9 4 2 8 5 " / > < a : p t   x = " 3 6 7 3 4 8 "   y = " 2 7 7 3 7 8 " / > < / a : c u b i c B e z T o > < a : c u b i c B e z T o > < a : p t   x = " 3 8 0 1 0 9 "   y = " 2 6 4 6 1 7 " / > < a : p t   x = " 3 8 8 2 6 6 "   y = " 2 4 8 9 9 6 " / > < a : p t   x = " 3 9 1 2 7 5 "   y = " 2 3 2 4 8 8 " / > < / a : c u b i c B e z T o > < a : c l o s e / > < a : m o v e T o > < a : p t   x = " 5 1 4 7 7 3 "   y = " 2 1 7 2 7 1 " / > < / a : m o v e T o > < a : l n T o > < a : p t   x = " 3 7 3 2 1 8 "   y = " 7 5 7 1 6 " / > < / a : l n T o > < a : c u b i c B e z T o > < a : p t   x = " 3 6 4 7 0 0 "   y = " 8 4 2 3 1 " / > < a : p t   x = " 3 5 4 9 6 2 "   y = " 9 0 7 8 1 " / > < a : p t   x = " 3 4 4 5 0 8 "   y = " 9 5 2 0 9 " / > < / a : c u b i c B e z T o > < a : c u b i c B e z T o > < a : p t   x = " 3 5 7 6 6 8 "   y = " 1 0 8 0 6 6 " / > < a : p t   x = " 3 6 2 9 0 3 "   y = " 1 3 2 2 1 2 " / > < a : p t   x = " 3 6 2 5 3 7 "   y = " 1 5 1 2 9 0 " / > < / a : c u b i c B e z T o > < a : c u b i c B e z T o > < a : p t   x = " 3 6 2 5 3 7 "   y = " 2 0 1 3 0 9 " / > < a : p t   x = " 4 0 3 0 8 5 "   y = " 2 4 1 8 5 7 " / > < a : p t   x = " 4 5 3 1 0 4 "   y = " 2 4 1 8 5 7 " / > < / a : c u b i c B e z T o > < a : c u b i c B e z T o > < a : p t   x = " 4 7 7 0 1 5 "   y = " 2 4 1 8 5 7 " / > < a : p t   x = " 4 9 8 7 6 1 "   y = " 2 3 2 5 9 2 " / > < a : p t   x = " 5 1 4 7 7 3 "   y = " 2 1 7 2 7 1 " / > < / a : c u b i c B e z T o > < a : c l o s e / > < a : m o v e T o > < a : p t   x = " 5 3 9 4 0 5 "   y = " 1 5 5 5 5 6 " / > < / a : m o v e T o > < a : c u b i c B e z T o > < a : p t   x = " 5 3 9 4 0 5 "   y = " 1 0 5 5 3 8 " / > < a : p t   x = " 4 9 8 8 5 6 "   y = " 6 4 9 8 9 " / > < a : p t   x = " 4 4 8 8 3 8 "   y = " 6 4 9 8 9 " / > < / a : c u b i c B e z T o > < a : c u b i c B e z T o > < a : p t   x = " 4 2 9 7 6 0 "   y = " 6 5 3 5 5 " / > < a : p t   x = " 4 0 5 6 1 4 "   y = " 6 0 1 2 1 " / > < a : p t   x = " 3 9 2 7 5 6 "   y = " 4 6 9 6 1 " / > < / a : c u b i c B e z T o > < a : c u b i c B e z T o > < a : p t   x = " 3 8 8 3 2 9 "   y = " 5 7 4 1 5 " / > < a : p t   x = " 3 8 1 7 7 8 "   y = " 6 7 1 5 3 " / > < a : p t   x = " 3 7 3 2 6 3 "   y = " 7 5 6 7 1 " / > < / a : c u b i c B e z T o > < a : l n T o > < a : p t   x = " 5 1 4 8 1 8 "   y = " 2 1 7 2 2 5 " / > < / a : l n T o > < a : c u b i c B e z T o > < a : p t   x = " 5 3 0 1 3 9 "   y = " 2 0 1 2 1 3 " / > < a : p t   x = " 5 3 9 4 0 5 "   y = " 1 7 9 4 6 7 " / > < a : p t   x = " 5 3 9 4 0 5 "   y = " 1 5 5 5 5 6 " / > < / a : c u b i c B e z T o > < a : c l o s e / > < a : m o v e T o > < a : p t   x = " 6 1 2 6 4 8 "   y = " 8 7 7 6 " / > < / a : m o v e T o > < a : c u b i c B e z T o > < a : p t   x = " 6 1 2 2 5 7 "   y = " 3 4 0 3 0 " / > < a : p t   x = " 6 0 2 3 2 6 "   y = " 5 9 1 0 1 " / > < a : p t   x = " 5 8 3 0 5 8 "   y = " 7 8 3 6 9 " / > < / a : c u b i c B e z T o > < a : c u b i c B e z T o > < a : p t   x = " 5 6 9 8 9 0 "   y = " 9 1 5 3 7 " / > < a : p t   x = " 5 5 4 0 1 4 "   y = " 1 0 0 3 4 3 " / > < a : p t   x = " 5 3 7 1 3 4 "   y = " 1 0 4 4 1 6 " / > < / a : c u b i c B e z T o > < a : c u b i c B e z T o > < a : p t   x = " 5 4 6 2 2 4 "   y = " 1 1 9 2 0 5 " / > < a : p t   x = " 5 5 1 2 1 4 "   y = " 1 3 6 6 4 3 " / > < a : p t   x = " 5 5 1 2 1 4 "   y = " 1 5 5 2 4 7 " / > < / a : c u b i c B e z T o > < a : c u b i c B e z T o > < a : p t   x = " 5 5 1 2 1 4 "   y = " 1 8 2 4 9 7 " / > < a : p t   x = " 5 4 0 5 0 9 "   y = " 2 0 7 2 4 7 " / > < a : p t   x = " 5 2 2 9 2 8 "   y = " 2 2 5 3 8 0 " / > < / a : c u b i c B e z T o > < a : l n T o > < a : p t   x = " 5 2 2 9 2 8 "   y = " 2 2 5 3 8 0 " / > < / a : l n T o > < a : c u b i c B e z T o > < a : p t   x = " 5 0 4 7 9 4 "   y = " 2 4 2 9 6 1 " / > < a : p t   x = " 4 8 0 0 4 4 "   y = " 2 5 3 6 6 7 " / > < a : p t   x = " 4 5 2 7 9 4 "   y = " 2 5 3 6 6 7 " / > < / a : c u b i c B e z T o > < a : c u b i c B e z T o > < a : p t   x = " 4 3 4 1 9 1 "   y = " 2 5 3 6 6 7 " / > < a : p t   x = " 4 1 6 7 5 3 "   y = " 2 4 8 6 7 7 " / > < a : p t   x = " 4 0 1 9 6 4 "   y = " 2 3 9 5 8 6 " / > < / a : c u b i c B e z T o > < a : c u b i c B e z T o > < a : p t   x = " 3 9 7 8 9 1 "   y = " 2 5 6 4 6 6 " / > < a : p t   x = " 3 8 9 0 8 4 "   y = " 2 7 2 3 4 2 " / > < a : p t   x = " 3 7 5 9 1 7 "   y = " 2 8 5 5 0 9 " / > < / a : c u b i c B e z T o > < a : c u b i c B e z T o > < a : p t   x = " 3 5 6 6 4 9 "   y = " 3 0 4 7 7 8 " / > < a : p t   x = " 3 3 1 5 7 8 "   y = " 3 1 4 7 0 9 " / > < a : p t   x = " 3 0 6 3 2 4 "   y = " 3 1 5 1 0 0 " / > < / a : c u b i c B e z T o > < a : l n T o > < a : p t   x = " 3 0 6 3 2 4 "   y = " 3 1 5 1 0 0 " / > < / a : l n T o > < a : c u b i c B e z T o > < a : p t   x = " 2 8 1 0 7 0 "   y = " 3 1 4 7 0 9 " / > < a : p t   x = " 2 5 5 9 9 9 "   y = " 3 0 4 7 7 8 " / > < a : p t   x = " 2 3 6 7 3 1 "   y = " 2 8 5 5 0 9 " / > < / a : c u b i c B e z T o > < a : c u b i c B e z T o > < a : p t   x = " 2 2 3 5 7 1 "   y = " 2 7 2 3 4 9 " / > < a : p t   x = " 2 1 4 7 6 6 "   y = " 2 5 6 4 8 2 " / > < a : p t   x = " 2 1 0 6 1 0 "   y = " 2 3 9 6 2 6 " / > < / a : c u b i c B e z T o > < a : c u b i c B e z T o > < a : p t   x = " 1 9 5 8 3 9 "   y = " 2 4 8 6 9 3 " / > < a : p t   x = " 1 7 8 4 2 7 "   y = " 2 5 3 6 6 6 " / > < a : p t   x = " 1 5 9 8 5 4 "   y = " 2 5 3 6 6 6 " / > < / a : c u b i c B e z T o > < a : c u b i c B e z T o > < a : p t   x = " 1 3 2 6 0 4 "   y = " 2 5 3 6 6 6 " / > < a : p t   x = " 1 0 7 8 5 4 "   y = " 2 4 2 9 6 1 " / > < a : p t   x = " 8 9 7 2 0 "   y = " 2 2 5 3 8 0 " / > < / a : c u b i c B e z T o > < a : l n T o > < a : p t   x = " 8 9 7 2 0 "   y = " 2 2 5 3 8 0 " / > < / a : l n T o > < a : c u b i c B e z T o > < a : p t   x = " 7 2 1 3 9 "   y = " 2 0 7 2 4 7 " / > < a : p t   x = " 6 1 4 3 4 "   y = " 1 8 2 4 9 7 " / > < a : p t   x = " 6 1 4 3 4 "   y = " 1 5 5 2 4 7 " / > < / a : c u b i c B e z T o > < a : c u b i c B e z T o > < a : p t   x = " 6 1 4 3 4 "   y = " 1 3 6 6 7 3 " / > < a : p t   x = " 6 6 4 0 7 "   y = " 1 1 9 2 6 2 " / > < a : p t   x = " 7 5 4 7 4 "   y = " 1 0 4 4 9 0 " / > < / a : c u b i c B e z T o > < a : c u b i c B e z T o > < a : p t   x = " 5 8 6 1 8 "   y = " 1 0 0 3 3 4 " / > < a : p t   x = " 4 2 7 5 1 "   y = " 9 1 5 3 0 " / > < a : p t   x = " 2 9 5 9 1 "   y = " 7 8 3 6 9 " / > < / a : c u b i c B e z T o > < a : c u b i c B e z T o > < a : p t   x = " 1 0 3 2 2 "   y = " 5 9 1 0 1 " / > < a : p t   x = " 3 9 1 "   y = " 3 4 0 3 0 " / > < a : p t   x = " 0 "   y = " 8 7 7 6 " / > < / a : c u b i c B e z T o > < a : l n T o > < a : p t   x = " 0 "   y = " 8 7 7 6 " / > < / a : l n T o > < a : l n T o > < a : p t   x = " 1 8 2 8 "   y = " 0 " / > < / a : l n T o > < a : l n T o > < a : p t   x = " 1 3 3 7 4 "   y = " 0 " / > < / a : l n T o > < a : c u b i c B e z T o > < a : p t   x = " 1 1 7 8 2 "   y = " 2 8 0 2 " / > < a : p t   x = " 1 1 5 6 7 "   y = " 5 7 7 1 " / > < a : p t   x = " 1 1 5 0 1 "   y = " 8 7 4 4 " / > < / a : c u b i c B e z T o > < a : l n T o > < a : p t   x = " 9 6 6 6 7 "   y = " 8 7 4 4 " / > < / a : l n T o > < a : l n T o > < a : p t   x = " 9 6 6 6 7 "   y = " 8 8 0 8 " / > < / a : l n T o > < a : l n T o > < a : p t   x = " 1 1 5 0 1 "   y = " 8 8 0 8 " / > < / a : l n T o > < a : c u b i c B e z T o > < a : p t   x = " 1 1 9 8 9 "   y = " 3 0 9 6 4 " / > < a : p t   x = " 2 0 8 1 5 "   y = " 5 2 8 9 3 " / > < a : p t   x = " 3 7 7 2 2 "   y = " 6 9 8 0 0 " / > < / a : c u b i c B e z T o > < a : c u b i c B e z T o > < a : p t   x = " 5 0 4 7 7 "   y = " 8 2 5 5 5 " / > < a : p t   x = " 6 6 0 9 1 "   y = " 9 0 7 1 1 " / > < a : p t   x = " 8 2 5 9 2 "   y = " 9 3 7 5 3 " / > < / a : c u b i c B e z T o > < a : c u b i c B e z T o > < a : p t   x = " 1 0 0 8 8 0 "   y = " 6 9 1 5 1 " / > < a : p t   x = " 1 3 0 2 2 8 "   y = " 5 3 4 3 3 " / > < a : p t   x = " 1 6 3 2 4 7 "   y = " 5 3 4 3 3 " / > < / a : c u b i c B e z T o > < a : c u b i c B e z T o > < a : p t   x = " 1 8 6 1 3 7 "   y = " 5 3 8 7 2 " / > < a : p t   x = " 2 0 1 2 6 2 "   y = " 5 0 9 8 4 " / > < a : p t   x = " 2 1 1 3 5 5 "   y = " 3 9 1 1 6 " / > < / a : c u b i c B e z T o > < a : c u b i c B e z T o > < a : p t   x = " 2 1 2 7 9 6 "   y = " 3 7 4 2 0 " / > < a : p t   x = " 2 1 4 1 3 5 "   y = " 3 5 5 4 2 " / > < a : p t   x = " 2 1 5 3 8 0 "   y = " 3 3 4 6 3 " / > < / a : c u b i c B e z T o > < a : l n T o > < a : p t   x = " 2 1 5 2 3 6 "   y = " 0 " / > < / a : l n T o > < a : l n T o > < a : p t   x = " 2 2 3 5 0 6 "   y = " 0 " / > < / a : l n T o > < a : c u b i c B e z T o > < a : p t   x = " 2 1 9 6 8 7 "   y = " 2 4 3 5 4 " / > < a : p t   x = " 2 2 7 7 7 7 "   y = " 4 9 7 5 0 " / > < a : p t   x = " 2 4 6 5 3 5 "   y = " 6 8 5 2 0 " / > < / a : c u b i c B e z T o > < a : l n T o > < a : p t   x = " 2 5 4 7 6 3 "   y = " 6 0 2 9 3 " / > < / a : l n T o > < a : c u b i c B e z T o > < a : p t   x = " 2 5 4 7 7 1 "   y = " 6 0 2 9 9 " / > < a : p t   x = " 2 5 4 7 7 8 "   y = " 6 0 3 0 7 " / > < a : p t   x = " 2 5 4 7 8 6 "   y = " 6 0 3 1 5 " / > < / a : c u b i c B e z T o > < a : l n T o > < a : p t   x = " 2 5 4 8 0 8 "   y = " 6 0 3 3 8 " / > < / a : l n T o > < a : l n T o > < a : p t   x = " 2 4 6 5 8 0 "   y = " 6 8 5 6 5 " / > < / a : l n T o > < a : c u b i c B e z T o > < a : p t   x = " 2 7 9 5 8 2 "   y = " 1 0 1 5 4 7 " / > < a : p t   x = " 3 3 3 0 6 6 "   y = " 1 0 1 5 4 7 " / > < a : p t   x = " 3 6 6 0 6 8 "   y = " 6 8 5 6 5 " / > < / a : c u b i c B e z T o > < a : l n T o > < a : p t   x = " 3 5 7 8 4 0 "   y = " 6 0 3 3 8 " / > < / a : l n T o > < a : c u b i c B e z T o > < a : p t   x = " 3 5 7 8 4 7 "   y = " 6 0 3 3 0 " / > < a : p t   x = " 3 5 7 8 5 5 "   y = " 6 0 3 2 2 " / > < a : p t   x = " 3 5 7 8 6 2 "   y = " 6 0 3 1 5 " / > < / a : c u b i c B e z T o > < a : l n T o > < a : p t   x = " 3 5 7 8 8 5 "   y = " 6 0 2 9 3 " / > < / a : l n T o > < a : l n T o > < a : p t   x = " 3 6 6 1 1 3 "   y = " 6 8 5 2 0 " / > < / a : l n T o > < a : c u b i c B e z T o > < a : p t   x = " 3 8 4 8 7 1 "   y = " 4 9 7 5 0 " / > < a : p t   x = " 3 9 2 9 6 1 "   y = " 2 4 3 5 4 " / > < a : p t   x = " 3 8 9 1 4 2 "   y = " 0 " / > < / a : c u b i c B e z T o > < a : l n T o > < a : p t   x = " 3 9 7 3 3 7 "   y = " 0 " / > < / a : l n T o > < a : c u b i c B e z T o > < a : p t   x = " 4 0 1 4 7 9 "   y = " 1 1 0 9 4 " / > < a : p t   x = " 4 0 0 5 4 8 "   y = " 2 2 6 6 8 " / > < a : p t   x = " 3 9 7 4 8 1 "   y = " 3 3 7 9 0 " / > < / a : c u b i c B e z T o > < a : c u b i c B e z T o > < a : p t   x = " 4 0 7 4 3 9 "   y = " 5 0 1 4 2 " / > < a : p t   x = " 4 2 3 4 1 7 "   y = " 5 3 9 3 2 " / > < a : p t   x = " 4 4 9 4 0 1 "   y = " 5 3 4 3 3 " / > < / a : c u b i c B e z T o > < a : c u b i c B e z T o > < a : p t   x = " 4 8 2 4 0 7 "   y = " 5 3 4 3 4 " / > < a : p t   x = " 5 1 1 7 4 6 "   y = " 6 9 1 4 0 " / > < a : p t   x = " 5 3 0 0 3 5 "   y = " 9 3 7 2 7 " / > < / a : c u b i c B e z T o > < a : c u b i c B e z T o > < a : p t   x = " 5 4 6 5 4 3 "   y = " 9 0 7 1 8 " / > < a : p t   x = " 5 6 2 1 6 5 "   y = " 8 2 5 6 1 " / > < a : p t   x = " 5 7 4 9 2 6 "   y = " 6 9 8 0 0 " / > < / a : c u b i c B e z T o > < a : c u b i c B e z T o > < a : p t   x = " 5 9 1 8 3 3 "   y = " 5 2 8 9 3 " / > < a : p t   x = " 6 0 0 6 5 8 "   y = " 3 0 9 6 4 " / > < a : p t   x = " 6 0 1 1 4 7 "   y = " 8 8 0 8 " / > < / a : c u b i c B e z T o > < a : l n T o > < a : p t   x = " 5 1 5 9 8 2 "   y = " 8 8 0 8 " / > < / a : l n T o > < a : l n T o > < a : p t   x = " 5 1 5 9 8 1 "   y = " 8 7 4 4 " / > < / a : l n T o > < a : l n T o > < a : p t   x = " 6 0 1 1 4 7 "   y = " 8 7 4 4 " / > < / a : l n T o > < a : l n T o > < a : p t   x = " 5 9 9 2 7 4 "   y = " 0 " / > < / a : l n T o > < a : l n T o > < a : p t   x = " 6 1 0 8 2 0 "   y = " 0 " / > < / a : l n T o > < a : c u b i c B e z T o > < a : p t   x = " 6 1 2 4 2 3 "   y = " 2 8 2 6 " / > < a : p t   x = " 6 1 2 6 0 2 "   y = " 5 8 0 0 " / > < a : p t   x = " 6 1 2 6 4 8 "   y = " 8 7 7 6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3 3 "   n a m e = " T e a r d r o p   3 " > < a : e x t L s t > < a : e x t   u r i = " { 8 0 1 A 4 E 6 D - 2 F C C - 4 9 8 7 - B E 1 2 - 2 F B 4 B F C 8 2 2 E C } " > < a 1 6 : c r e a t i o n I d   x m l n s : a 1 6 = " h t t p : / / s c h e m a s . m i c r o s o f t . c o m / o f f i c e / d r a w i n g / 2 0 1 0 / m a i n "   i d = " { D 5 7 7 3 2 4 1 - C F 1 D - 4 1 4 E - B 8 3 A - 7 5 C 5 3 D 6 8 F B 9 5 } " / > < / a : e x t > < / a : e x t L s t > < / p : c N v P r > < p : c N v S p P r / > < p : n v P r / > < / p : n v S p P r > < p : s p P r > < a : x f r m   f l i p H = " t r u e "   f l i p V = " t r u e "   r o t = " 5 4 0 0 0 0 0 " > < a : o f f   x = " 1 3 8 7 5 3 1 "   y = " 9 5 5 0 3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3 4 "   n a m e = " T e a r d r o p   3 " > < a : e x t L s t > < a : e x t   u r i = " { 1 2 1 A 9 4 3 9 - 4 D B 5 - 4 F 2 6 - A 9 9 8 - 4 C 2 C 7 6 D 8 1 9 6 9 } " > < a 1 6 : c r e a t i o n I d   x m l n s : a 1 6 = " h t t p : / / s c h e m a s . m i c r o s o f t . c o m / o f f i c e / d r a w i n g / 2 0 1 0 / m a i n "   i d = " { F 3 1 F 2 0 2 2 - C 6 0 E - 4 1 7 E - A 9 A 4 - 0 D 1 9 4 D E C 0 0 4 E } " / > < / a : e x t > < / a : e x t L s t > < / p : c N v P r > < p : c N v S p P r / > < p : n v P r / > < / p : n v S p P r > < p : s p P r > < a : x f r m   f l i p H = " t r u e "   f l i p V = " t r u e "   r o t = " 5 4 0 0 0 0 0 " > < a : o f f   x = " 2 2 3 0 0 7 2 "   y = " 9 5 5 0 3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3 5 "   n a m e = " T e a r d r o p   3 " > < a : e x t L s t > < a : e x t   u r i = " { 1 D D F F F 0 C - 8 6 B 1 - 4 B 6 5 - 9 D 2 A - 1 4 D 3 E 7 6 5 4 2 C 2 } " > < a 1 6 : c r e a t i o n I d   x m l n s : a 1 6 = " h t t p : / / s c h e m a s . m i c r o s o f t . c o m / o f f i c e / d r a w i n g / 2 0 1 0 / m a i n "   i d = " { 4 5 5 0 6 6 0 9 - D B 4 F - 4 6 4 A - 8 7 2 3 - B 9 1 D 2 E 2 3 A E 8 0 } " / > < / a : e x t > < / a : e x t L s t > < / p : c N v P r > < p : c N v S p P r / > < p : n v P r / > < / p : n v S p P r > < p : s p P r > < a : x f r m   f l i p H = " t r u e "   f l i p V = " t r u e "   r o t = " 5 4 0 0 0 0 0 " > < a : o f f   x = " 3 0 7 2 6 1 2 "   y = " 9 5 5 0 3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3 6 "   n a m e = " T e a r d r o p   3 " > < a : e x t L s t > < a : e x t   u r i = " { D 2 9 9 0 7 5 B - 0 1 4 2 - 4 A E E - A 6 B 6 - 2 5 3 D C 4 A C 7 2 A 2 } " > < a 1 6 : c r e a t i o n I d   x m l n s : a 1 6 = " h t t p : / / s c h e m a s . m i c r o s o f t . c o m / o f f i c e / d r a w i n g / 2 0 1 0 / m a i n "   i d = " { 7 4 E 4 2 1 1 E - 3 5 6 B - 4 D B D - 9 B B 1 - 7 D 7 0 5 A 0 0 9 C D 0 } " / > < / a : e x t > < / a : e x t L s t > < / p : c N v P r > < p : c N v S p P r / > < p : n v P r / > < / p : n v S p P r > < p : s p P r > < a : x f r m   f l i p H = " t r u e "   f l i p V = " t r u e "   r o t = " 5 4 0 0 0 0 0 " > < a : o f f   x = " 3 9 1 5 1 5 2 "   y = " 9 5 5 0 3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3 7 "   n a m e = " T e a r d r o p   3 " > < a : e x t L s t > < a : e x t   u r i = " { 8 E 3 C 9 7 6 1 - 5 7 A A - 4 1 F 8 - 8 A C 5 - B C 5 0 A 8 9 2 8 0 6 7 } " > < a 1 6 : c r e a t i o n I d   x m l n s : a 1 6 = " h t t p : / / s c h e m a s . m i c r o s o f t . c o m / o f f i c e / d r a w i n g / 2 0 1 0 / m a i n "   i d = " { A A F 7 6 A F A - C 7 6 9 - 4 A 3 C - 9 D 3 6 - 8 5 0 3 F B 5 B 0 A 9 1 } " / > < / a : e x t > < / a : e x t L s t > < / p : c N v P r > < p : c N v S p P r / > < p : n v P r / > < / p : n v S p P r > < p : s p P r > < a : x f r m   f l i p H = " t r u e "   f l i p V = " t r u e "   r o t = " 5 4 0 0 0 0 0 " > < a : o f f   x = " 4 7 5 7 6 9 2 "   y = " 9 5 5 0 3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3 8 "   n a m e = " T e a r d r o p   3 " > < a : e x t L s t > < a : e x t   u r i = " { 5 C 6 8 B 4 E 2 - E 3 4 1 - 4 1 5 E - A C A 1 - 9 6 9 C 8 1 9 A 7 1 D 9 } " > < a 1 6 : c r e a t i o n I d   x m l n s : a 1 6 = " h t t p : / / s c h e m a s . m i c r o s o f t . c o m / o f f i c e / d r a w i n g / 2 0 1 0 / m a i n "   i d = " { 5 3 C 3 3 A A 6 - 0 D F A - 4 7 4 3 - A 7 9 8 - 7 1 D 2 D 7 2 3 B A 3 2 } " / > < / a : e x t > < / a : e x t L s t > < / p : c N v P r > < p : c N v S p P r / > < p : n v P r / > < / p : n v S p P r > < p : s p P r > < a : x f r m   f l i p H = " t r u e "   f l i p V = " t r u e "   r o t = " 5 4 0 0 0 0 0 " > < a : o f f   x = " 5 6 0 0 2 3 2 "   y = " 9 5 5 0 3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3 9 "   n a m e = " T e a r d r o p   3 " > < a : e x t L s t > < a : e x t   u r i = " { 7 E 7 8 F E C 4 - 2 6 5 0 - 4 E D D - A 2 C F - A 0 C 2 3 D 9 7 B 5 D 3 } " > < a 1 6 : c r e a t i o n I d   x m l n s : a 1 6 = " h t t p : / / s c h e m a s . m i c r o s o f t . c o m / o f f i c e / d r a w i n g / 2 0 1 0 / m a i n "   i d = " { B 1 6 3 2 A D F - 0 6 9 4 - 4 9 B 2 - A 0 5 C - 6 F 5 A B 7 B 5 9 1 2 7 } " / > < / a : e x t > < / a : e x t L s t > < / p : c N v P r > < p : c N v S p P r / > < p : n v P r / > < / p : n v S p P r > < p : s p P r > < a : x f r m   f l i p H = " t r u e "   f l i p V = " t r u e "   r o t = " 5 4 0 0 0 0 0 " > < a : o f f   x = " 8 1 2 7 8 5 2 "   y = " 9 5 5 0 3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4 0 "   n a m e = " T e a r d r o p   3 " > < a : e x t L s t > < a : e x t   u r i = " { 7 D 4 4 C D 7 8 - F 9 4 6 - 4 7 C B - A 4 3 A - 6 D 2 C D 4 D 7 F 0 0 B } " > < a 1 6 : c r e a t i o n I d   x m l n s : a 1 6 = " h t t p : / / s c h e m a s . m i c r o s o f t . c o m / o f f i c e / d r a w i n g / 2 0 1 0 / m a i n "   i d = " { E 5 F F 1 0 D 9 - C 7 3 6 - 4 D 8 1 - 9 6 F E - A 9 8 9 F F A 0 B 2 C B } " / > < / a : e x t > < / a : e x t L s t > < / p : c N v P r > < p : c N v S p P r / > < p : n v P r / > < / p : n v S p P r > < p : s p P r > < a : x f r m   f l i p H = " t r u e "   f l i p V = " t r u e "   r o t = " 5 4 0 0 0 0 0 " > < a : o f f   x = " 7 2 8 5 3 1 2 "   y = " 9 5 5 0 3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4 1 "   n a m e = " T e a r d r o p   3 " > < a : e x t L s t > < a : e x t   u r i = " { 7 D A 5 0 E 7 A - 7 8 1 8 - 4 F B 8 - 8 3 9 D - 3 9 8 3 3 C 9 1 6 F 8 9 } " > < a 1 6 : c r e a t i o n I d   x m l n s : a 1 6 = " h t t p : / / s c h e m a s . m i c r o s o f t . c o m / o f f i c e / d r a w i n g / 2 0 1 0 / m a i n "   i d = " { 7 6 0 4 2 0 3 E - 9 0 C 1 - 4 C 1 6 - A F 9 8 - F 9 9 4 E 1 0 B F 0 A A } " / > < / a : e x t > < / a : e x t L s t > < / p : c N v P r > < p : c N v S p P r / > < p : n v P r / > < / p : n v S p P r > < p : s p P r > < a : x f r m   f l i p H = " t r u e "   f l i p V = " t r u e "   r o t = " 5 4 0 0 0 0 0 " > < a : o f f   x = " 9 8 1 2 9 3 3 "   y = " 9 5 5 0 3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4 2 "   n a m e = " T e a r d r o p   3 " > < a : e x t L s t > < a : e x t   u r i = " { 1 D C 2 7 9 0 B - 6 2 5 5 - 4 C 5 E - 8 2 8 B - D 8 9 2 B 3 5 C 8 2 A 8 } " > < a 1 6 : c r e a t i o n I d   x m l n s : a 1 6 = " h t t p : / / s c h e m a s . m i c r o s o f t . c o m / o f f i c e / d r a w i n g / 2 0 1 0 / m a i n "   i d = " { D 7 3 1 5 7 E A - 9 C B D - 4 8 4 E - 8 D 5 5 - C 5 F 8 E 7 E 0 6 B 7 6 } " / > < / a : e x t > < / a : e x t L s t > < / p : c N v P r > < p : c N v S p P r / > < p : n v P r / > < / p : n v S p P r > < p : s p P r > < a : x f r m   f l i p H = " t r u e "   f l i p V = " t r u e "   r o t = " 5 4 0 0 0 0 0 " > < a : o f f   x = " 8 9 7 0 3 9 2 "   y = " 9 5 5 0 3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4 3 "   n a m e = " T e a r d r o p   3 " > < a : e x t L s t > < a : e x t   u r i = " { 0 7 E B 8 2 C D - A B 0 2 - 4 1 B F - B 2 8 1 - F A 8 A F A A 2 7 2 C E } " > < a 1 6 : c r e a t i o n I d   x m l n s : a 1 6 = " h t t p : / / s c h e m a s . m i c r o s o f t . c o m / o f f i c e / d r a w i n g / 2 0 1 0 / m a i n "   i d = " { F A 9 1 0 D 8 9 - 5 D A D - 4 1 C E - B 9 7 9 - 6 8 A 1 5 9 5 9 F D 3 F } " / > < / a : e x t > < / a : e x t L s t > < / p : c N v P r > < p : c N v S p P r / > < p : n v P r / > < / p : n v S p P r > < p : s p P r > < a : x f r m   f l i p H = " t r u e "   f l i p V = " t r u e "   r o t = " 5 4 0 0 0 0 0 " > < a : o f f   x = " 1 1 4 9 8 0 1 1 "   y = " 9 5 5 0 3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4 4 "   n a m e = " T e a r d r o p   3 " > < a : e x t L s t > < a : e x t   u r i = " { C C B 6 1 4 7 E - F 2 3 4 - 4 1 6 3 - 9 4 F 9 - 1 3 8 3 B 7 1 1 9 1 A 5 } " > < a 1 6 : c r e a t i o n I d   x m l n s : a 1 6 = " h t t p : / / s c h e m a s . m i c r o s o f t . c o m / o f f i c e / d r a w i n g / 2 0 1 0 / m a i n "   i d = " { C B 5 9 1 8 E E - F E 1 F - 4 7 8 3 - B B 8 7 - 1 1 C 5 1 1 4 2 7 8 4 0 } " / > < / a : e x t > < / a : e x t L s t > < / p : c N v P r > < p : c N v S p P r / > < p : n v P r / > < / p : n v S p P r > < p : s p P r > < a : x f r m   f l i p H = " t r u e "   f l i p V = " t r u e "   r o t = " 5 4 0 0 0 0 0 " > < a : o f f   x = " 1 0 6 5 5 4 7 2 "   y = " 9 5 5 0 3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4 5 "   n a m e = " T e a r d r o p   3 " > < a : e x t L s t > < a : e x t   u r i = " { E 1 9 A 1 0 7 1 - 7 9 F 7 - 4 0 E 8 - B 9 D 4 - 0 7 1 3 9 A A 8 B 9 1 2 } " > < a 1 6 : c r e a t i o n I d   x m l n s : a 1 6 = " h t t p : / / s c h e m a s . m i c r o s o f t . c o m / o f f i c e / d r a w i n g / 2 0 1 0 / m a i n "   i d = " { D 1 3 F 0 0 F 6 - C 6 9 8 - 4 0 3 8 - 8 F 5 3 - D 5 6 4 3 E E 7 D E 5 6 } " / > < / a : e x t > < / a : e x t L s t > < / p : c N v P r > < p : c N v S p P r / > < p : n v P r / > < / p : n v S p P r > < p : s p P r > < a : x f r m   f l i p H = " t r u e "   f l i p V = " t r u e "   r o t = " 5 4 0 0 0 0 0 " > < a : o f f   x = " 5 4 4 9 9 2 "   y = " 9 5 5 0 3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4 6 "   n a m e = " O v a l   6 6 9 " > < a : e x t L s t > < a : e x t   u r i = " { B 7 2 4 E B 3 D - 2 8 A 8 - 4 F F 0 - 8 2 4 9 - A 5 C C B E 8 2 C F 4 5 } " > < a 1 6 : c r e a t i o n I d   x m l n s : a 1 6 = " h t t p : / / s c h e m a s . m i c r o s o f t . c o m / o f f i c e / d r a w i n g / 2 0 1 0 / m a i n "   i d = " { 1 F 1 2 C 4 A C - 3 D F 6 - 4 B 6 0 - 9 D B 6 - 5 E 8 3 9 9 B 6 A 1 C D } " / > < / a : e x t > < / a : e x t L s t > < / p : c N v P r > < p : c N v S p P r / > < p : n v P r / > < / p : n v S p P r > < p : s p P r > < a : x f r m   r o t = " 0 " > < a : o f f   x = " 6 6 6 4 5 1 0 "   y = " 1 1 7 7 1 9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4 7 "   n a m e = " O v a l   6 7 0 " > < a : e x t L s t > < a : e x t   u r i = " { 4 7 C D F 7 4 5 - 0 2 7 8 - 4 7 0 4 - 8 2 7 A - E 7 F 2 7 D 0 7 4 9 7 9 } " > < a 1 6 : c r e a t i o n I d   x m l n s : a 1 6 = " h t t p : / / s c h e m a s . m i c r o s o f t . c o m / o f f i c e / d r a w i n g / 2 0 1 0 / m a i n "   i d = " { D 6 1 D D 4 C 7 - 9 8 5 B - 4 2 F C - 8 F 7 2 - 1 8 A 0 4 0 9 3 C A D 0 } " / > < / a : e x t > < / a : e x t L s t > < / p : c N v P r > < p : c N v S p P r / > < p : n v P r / > < / p : n v S p P r > < p : s p P r > < a : x f r m   r o t = " 0 " > < a : o f f   x = " 7 6 6 7 3 1 "   y = " 1 1 7 7 1 9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4 8 "   n a m e = " O v a l   6 7 1 " > < a : e x t L s t > < a : e x t   u r i = " { 6 7 3 3 3 7 7 3 - 6 2 F 2 - 4 2 C 9 - B E C 1 - 2 B 1 D D 3 C 2 C 1 5 C } " > < a 1 6 : c r e a t i o n I d   x m l n s : a 1 6 = " h t t p : / / s c h e m a s . m i c r o s o f t . c o m / o f f i c e / d r a w i n g / 2 0 1 0 / m a i n "   i d = " { 2 9 E 5 E F 8 C - 1 3 E 4 - 4 B 4 A - B 1 1 C - 4 8 D B D 3 3 D 0 6 9 1 } " / > < / a : e x t > < / a : e x t L s t > < / p : c N v P r > < p : c N v S p P r / > < p : n v P r / > < / p : n v S p P r > < p : s p P r > < a : x f r m   r o t = " 0 " > < a : o f f   x = " 1 6 0 9 2 7 1 "   y = " 1 1 7 7 1 9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4 9 "   n a m e = " O v a l   6 7 2 " > < a : e x t L s t > < a : e x t   u r i = " { D 0 6 D E D 9 D - F D 2 C - 4 7 B 5 - A 9 1 6 - 2 A 1 E 7 5 E 1 5 D F B } " > < a 1 6 : c r e a t i o n I d   x m l n s : a 1 6 = " h t t p : / / s c h e m a s . m i c r o s o f t . c o m / o f f i c e / d r a w i n g / 2 0 1 0 / m a i n "   i d = " { 4 0 F F 3 5 A 9 - 1 B 3 7 - 4 0 7 C - 8 0 3 B - 7 8 2 5 4 0 B 4 F 7 C B } " / > < / a : e x t > < / a : e x t L s t > < / p : c N v P r > < p : c N v S p P r / > < p : n v P r / > < / p : n v S p P r > < p : s p P r > < a : x f r m   r o t = " 0 " > < a : o f f   x = " 2 4 5 1 8 1 0 "   y = " 1 1 7 7 1 9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5 0 "   n a m e = " O v a l   6 7 3 " > < a : e x t L s t > < a : e x t   u r i = " { B E 4 C 3 F 6 D - C 1 2 B - 4 6 7 E - A 0 4 0 - F 4 6 7 B 0 C D 0 9 7 A } " > < a 1 6 : c r e a t i o n I d   x m l n s : a 1 6 = " h t t p : / / s c h e m a s . m i c r o s o f t . c o m / o f f i c e / d r a w i n g / 2 0 1 0 / m a i n "   i d = " { 0 F 6 E 3 E 5 1 - 3 B E 4 - 4 5 4 A - A 7 4 5 - 3 A E 4 A F 6 9 E 8 9 A } " / > < / a : e x t > < / a : e x t L s t > < / p : c N v P r > < p : c N v S p P r / > < p : n v P r / > < / p : n v S p P r > < p : s p P r > < a : x f r m   r o t = " 0 " > < a : o f f   x = " 3 2 9 4 3 5 1 "   y = " 1 1 7 7 1 9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5 1 "   n a m e = " O v a l   6 7 4 " > < a : e x t L s t > < a : e x t   u r i = " { 3 A C B 8 5 C 0 - 7 3 1 F - 4 0 8 F - B 4 1 0 - C 0 B 6 2 9 8 6 D 8 F 8 } " > < a 1 6 : c r e a t i o n I d   x m l n s : a 1 6 = " h t t p : / / s c h e m a s . m i c r o s o f t . c o m / o f f i c e / d r a w i n g / 2 0 1 0 / m a i n "   i d = " { 1 F B 5 A 1 B 7 - 4 2 D 6 - 4 E 1 5 - 8 9 B 6 - D 4 2 4 C 8 7 8 9 2 4 0 } " / > < / a : e x t > < / a : e x t L s t > < / p : c N v P r > < p : c N v S p P r / > < p : n v P r / > < / p : n v S p P r > < p : s p P r > < a : x f r m   r o t = " 0 " > < a : o f f   x = " 4 1 3 6 8 9 1 "   y = " 1 1 7 7 1 9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5 2 "   n a m e = " O v a l   6 7 5 " > < a : e x t L s t > < a : e x t   u r i = " { 9 0 7 2 1 E C 9 - E D 7 E - 4 4 9 6 - 9 8 2 3 - 0 C F E A C B 4 2 7 1 2 } " > < a 1 6 : c r e a t i o n I d   x m l n s : a 1 6 = " h t t p : / / s c h e m a s . m i c r o s o f t . c o m / o f f i c e / d r a w i n g / 2 0 1 0 / m a i n "   i d = " { F 5 5 C 9 8 8 4 - 9 9 C D - 4 A 6 C - 9 8 1 D - D 6 C 2 4 C 5 8 B C F 0 } " / > < / a : e x t > < / a : e x t L s t > < / p : c N v P r > < p : c N v S p P r / > < p : n v P r / > < / p : n v S p P r > < p : s p P r > < a : x f r m   r o t = " 0 " > < a : o f f   x = " 4 9 7 9 4 3 1 "   y = " 1 1 7 7 1 9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5 3 "   n a m e = " O v a l   6 7 6 " > < a : e x t L s t > < a : e x t   u r i = " { 7 3 6 1 5 F B 3 - 3 4 7 E - 4 A B A - 9 E 6 9 - C 9 1 B 4 9 7 0 8 D 2 E } " > < a 1 6 : c r e a t i o n I d   x m l n s : a 1 6 = " h t t p : / / s c h e m a s . m i c r o s o f t . c o m / o f f i c e / d r a w i n g / 2 0 1 0 / m a i n "   i d = " { A B 7 7 6 D D D - F C 7 6 - 4 5 F B - B 9 6 F - 2 F 4 1 3 C 6 C 9 1 8 F } " / > < / a : e x t > < / a : e x t L s t > < / p : c N v P r > < p : c N v S p P r / > < p : n v P r / > < / p : n v S p P r > < p : s p P r > < a : x f r m   r o t = " 0 " > < a : o f f   x = " 5 8 2 1 9 7 0 "   y = " 1 1 7 7 1 9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5 4 "   n a m e = " O v a l   6 7 7 " > < a : e x t L s t > < a : e x t   u r i = " { 2 3 A 7 3 A A A - E 7 F 3 - 4 E 3 D - 9 2 8 C - 1 C D 0 D 6 9 8 E 2 5 0 } " > < a 1 6 : c r e a t i o n I d   x m l n s : a 1 6 = " h t t p : / / s c h e m a s . m i c r o s o f t . c o m / o f f i c e / d r a w i n g / 2 0 1 0 / m a i n "   i d = " { B 4 A D B A 1 0 - A 5 D F - 4 D F F - 9 2 5 E - 2 4 8 E 5 4 0 8 1 B D F } " / > < / a : e x t > < / a : e x t L s t > < / p : c N v P r > < p : c N v S p P r / > < p : n v P r / > < / p : n v S p P r > < p : s p P r > < a : x f r m   r o t = " 0 " > < a : o f f   x = " 8 3 4 9 5 9 0 "   y = " 1 1 7 7 1 9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5 5 "   n a m e = " O v a l   6 7 8 " > < a : e x t L s t > < a : e x t   u r i = " { A C 2 9 0 A 0 E - F B D 5 - 4 7 A 0 - B 2 0 C - 5 E 4 E 0 6 C 8 1 0 7 D } " > < a 1 6 : c r e a t i o n I d   x m l n s : a 1 6 = " h t t p : / / s c h e m a s . m i c r o s o f t . c o m / o f f i c e / d r a w i n g / 2 0 1 0 / m a i n "   i d = " { 8 D D E 0 5 B D - F C A D - 4 7 6 8 - 9 B 0 A - 5 8 C 6 A C 8 B 8 3 2 6 } " / > < / a : e x t > < / a : e x t L s t > < / p : c N v P r > < p : c N v S p P r / > < p : n v P r / > < / p : n v S p P r > < p : s p P r > < a : x f r m   r o t = " 0 " > < a : o f f   x = " 7 5 0 7 0 5 1 "   y = " 1 1 7 7 1 9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5 6 "   n a m e = " O v a l   6 7 9 " > < a : e x t L s t > < a : e x t   u r i = " { 5 6 A 2 8 5 F F - 0 D 7 5 - 4 6 8 5 - 9 7 7 9 - 5 4 9 C D C D B 9 2 7 A } " > < a 1 6 : c r e a t i o n I d   x m l n s : a 1 6 = " h t t p : / / s c h e m a s . m i c r o s o f t . c o m / o f f i c e / d r a w i n g / 2 0 1 0 / m a i n "   i d = " { A 8 2 2 1 A 8 A - 6 A 4 A - 4 6 6 7 - 8 E 9 4 - A E 1 C 2 C 1 0 5 C B D } " / > < / a : e x t > < / a : e x t L s t > < / p : c N v P r > < p : c N v S p P r / > < p : n v P r / > < / p : n v S p P r > < p : s p P r > < a : x f r m   r o t = " 0 " > < a : o f f   x = " 1 0 0 3 4 6 7 1 "   y = " 1 1 7 7 1 9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5 7 "   n a m e = " O v a l   6 8 0 " > < a : e x t L s t > < a : e x t   u r i = " { 6 F C 4 9 4 1 2 - E E 5 B - 4 8 2 5 - 9 0 7 7 - 4 5 0 8 1 5 8 3 9 7 A 0 } " > < a 1 6 : c r e a t i o n I d   x m l n s : a 1 6 = " h t t p : / / s c h e m a s . m i c r o s o f t . c o m / o f f i c e / d r a w i n g / 2 0 1 0 / m a i n "   i d = " { A C 6 B 2 3 1 7 - 1 E 4 1 - 4 5 4 8 - A 4 9 8 - E F 5 C 8 4 0 A 4 F 4 A } " / > < / a : e x t > < / a : e x t L s t > < / p : c N v P r > < p : c N v S p P r / > < p : n v P r / > < / p : n v S p P r > < p : s p P r > < a : x f r m   r o t = " 0 " > < a : o f f   x = " 9 1 9 2 1 3 1 "   y = " 1 1 7 7 1 9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5 8 "   n a m e = " O v a l   6 8 1 " > < a : e x t L s t > < a : e x t   u r i = " { D 3 8 7 0 A 6 5 - 7 7 1 A - 4 6 B 5 - 8 3 1 D - 7 B 3 C D 2 C B E A 2 9 } " > < a 1 6 : c r e a t i o n I d   x m l n s : a 1 6 = " h t t p : / / s c h e m a s . m i c r o s o f t . c o m / o f f i c e / d r a w i n g / 2 0 1 0 / m a i n "   i d = " { A D E 4 E A A C - A 7 C F - 4 6 2 6 - 9 1 2 6 - B E 2 3 4 3 3 5 6 4 D A } " / > < / a : e x t > < / a : e x t L s t > < / p : c N v P r > < p : c N v S p P r / > < p : n v P r / > < / p : n v S p P r > < p : s p P r > < a : x f r m   r o t = " 0 " > < a : o f f   x = " 1 1 7 1 9 7 4 9 "   y = " 1 1 7 7 1 9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5 9 "   n a m e = " O v a l   6 8 2 " > < a : e x t L s t > < a : e x t   u r i = " { 6 0 6 0 1 9 A 8 - 6 9 2 F - 4 3 A 9 - A 9 5 7 - E D 8 1 6 5 F 6 0 6 8 1 } " > < a 1 6 : c r e a t i o n I d   x m l n s : a 1 6 = " h t t p : / / s c h e m a s . m i c r o s o f t . c o m / o f f i c e / d r a w i n g / 2 0 1 0 / m a i n "   i d = " { 3 C C 6 2 8 A B - 8 3 1 8 - 4 4 9 B - B 5 C 4 - F 6 9 C 5 E 0 C A 9 B 7 } " / > < / a : e x t > < / a : e x t L s t > < / p : c N v P r > < p : c N v S p P r / > < p : n v P r / > < / p : n v S p P r > < p : s p P r > < a : x f r m   r o t = " 0 " > < a : o f f   x = " 1 0 8 7 7 2 1 1 "   y = " 1 1 7 7 1 9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6 0 "   n a m e = " T e a r d r o p   3 " > < a : e x t L s t > < a : e x t   u r i = " { 6 3 6 1 4 D 8 E - F B 8 E - 4 5 E 1 - A 4 4 4 - 0 8 3 2 8 5 B B 5 2 D 3 } " > < a 1 6 : c r e a t i o n I d   x m l n s : a 1 6 = " h t t p : / / s c h e m a s . m i c r o s o f t . c o m / o f f i c e / d r a w i n g / 2 0 1 0 / m a i n "   i d = " { 5 2 E 4 6 D E 9 - 0 A 2 7 - 4 5 7 2 - A 5 B F - B 9 6 B 2 2 9 B 0 7 D 6 } " / > < / a : e x t > < / a : e x t L s t > < / p : c N v P r > < p : c N v S p P r / > < p : n v P r / > < / p : n v S p P r > < p : s p P r > < a : x f r m   f l i p H = " t r u e "   f l i p V = " t r u e "   r o t = " 5 4 0 0 0 0 0 " > < a : o f f   x = " 6 0 2 1 1 8 2 "   y = " 1 3 7 5 7 2 7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6 1 "   n a m e = " T e a r d r o p   3 " > < a : e x t L s t > < a : e x t   u r i = " { F 5 C F C C 4 D - D B 5 5 - 4 0 B D - 9 D D A - 2 0 4 5 D D 1 A E 9 0 2 } " > < a 1 6 : c r e a t i o n I d   x m l n s : a 1 6 = " h t t p : / / s c h e m a s . m i c r o s o f t . c o m / o f f i c e / d r a w i n g / 2 0 1 0 / m a i n "   i d = " { 3 B 3 9 0 2 5 3 - 7 2 0 3 - 4 3 5 0 - 8 7 7 0 - 7 E B D C 3 2 D D 8 0 F } " / > < / a : e x t > < / a : e x t L s t > < / p : c N v P r > < p : c N v S p P r / > < p : n v P r / > < / p : n v S p P r > < p : s p P r > < a : x f r m   f l i p H = " t r u e "   f l i p V = " t r u e "   r o t = " 5 4 0 0 0 0 0 " > < a : o f f   x = " 9 6 5 9 4 2 "   y = " 1 3 7 5 7 2 7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6 2 "   n a m e = " T e a r d r o p   3 " > < a : e x t L s t > < a : e x t   u r i = " { 9 4 B 0 2 3 E 0 - C 7 0 0 - 4 8 D 2 - 9 8 F A - 4 0 2 2 8 6 9 B C 7 D D } " > < a 1 6 : c r e a t i o n I d   x m l n s : a 1 6 = " h t t p : / / s c h e m a s . m i c r o s o f t . c o m / o f f i c e / d r a w i n g / 2 0 1 0 / m a i n "   i d = " { 7 B 7 B 1 4 3 F - A 0 9 D - 4 4 8 6 - A 3 7 6 - E 5 F E 7 9 8 4 6 5 1 6 } " / > < / a : e x t > < / a : e x t L s t > < / p : c N v P r > < p : c N v S p P r / > < p : n v P r / > < / p : n v S p P r > < p : s p P r > < a : x f r m   f l i p H = " t r u e "   f l i p V = " t r u e "   r o t = " 5 4 0 0 0 0 0 " > < a : o f f   x = " 1 8 0 8 4 8 2 "   y = " 1 3 7 5 7 2 7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6 3 "   n a m e = " T e a r d r o p   3 " > < a : e x t L s t > < a : e x t   u r i = " { 6 8 1 6 D 5 8 8 - B 3 5 F - 4 3 5 B - A 8 5 F - A 1 E 5 8 2 3 3 3 F 5 2 } " > < a 1 6 : c r e a t i o n I d   x m l n s : a 1 6 = " h t t p : / / s c h e m a s . m i c r o s o f t . c o m / o f f i c e / d r a w i n g / 2 0 1 0 / m a i n "   i d = " { 3 5 3 D 2 7 B B - 6 E E B - 4 B 7 6 - 8 C 2 3 - C B B C 7 A 6 C A 3 4 4 } " / > < / a : e x t > < / a : e x t L s t > < / p : c N v P r > < p : c N v S p P r / > < p : n v P r / > < / p : n v S p P r > < p : s p P r > < a : x f r m   f l i p H = " t r u e "   f l i p V = " t r u e "   r o t = " 5 4 0 0 0 0 0 " > < a : o f f   x = " 2 6 5 1 0 2 1 "   y = " 1 3 7 5 7 2 7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6 4 "   n a m e = " T e a r d r o p   3 " > < a : e x t L s t > < a : e x t   u r i = " { A F 0 6 1 5 E A - 0 B A 0 - 4 6 E A - A 6 D A - 3 5 A B 9 9 F 9 2 9 C 0 } " > < a 1 6 : c r e a t i o n I d   x m l n s : a 1 6 = " h t t p : / / s c h e m a s . m i c r o s o f t . c o m / o f f i c e / d r a w i n g / 2 0 1 0 / m a i n "   i d = " { 4 7 B 3 8 5 1 B - 9 8 5 9 - 4 3 8 2 - A 4 9 D - 0 6 B 3 3 C E 4 D 2 0 E } " / > < / a : e x t > < / a : e x t L s t > < / p : c N v P r > < p : c N v S p P r / > < p : n v P r / > < / p : n v S p P r > < p : s p P r > < a : x f r m   f l i p H = " t r u e "   f l i p V = " t r u e "   r o t = " 5 4 0 0 0 0 0 " > < a : o f f   x = " 3 4 9 3 5 6 1 "   y = " 1 3 7 5 7 2 7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6 5 "   n a m e = " T e a r d r o p   3 " > < a : e x t L s t > < a : e x t   u r i = " { 3 4 E 9 E 0 D 4 - 8 9 F 5 - 4 2 8 4 - 8 2 3 C - B 5 C 1 6 6 7 5 A B B A } " > < a 1 6 : c r e a t i o n I d   x m l n s : a 1 6 = " h t t p : / / s c h e m a s . m i c r o s o f t . c o m / o f f i c e / d r a w i n g / 2 0 1 0 / m a i n "   i d = " { 1 3 C F E 6 4 3 - 1 A D F - 4 5 E 2 - 8 A A 4 - 2 6 5 8 D A 7 7 8 3 8 0 } " / > < / a : e x t > < / a : e x t L s t > < / p : c N v P r > < p : c N v S p P r / > < p : n v P r / > < / p : n v S p P r > < p : s p P r > < a : x f r m   f l i p H = " t r u e "   f l i p V = " t r u e "   r o t = " 5 4 0 0 0 0 0 " > < a : o f f   x = " 4 3 3 6 1 0 2 "   y = " 1 3 7 5 7 2 7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6 6 "   n a m e = " T e a r d r o p   3 " > < a : e x t L s t > < a : e x t   u r i = " { D B D C F 2 5 B - 3 2 B F - 4 5 4 D - 9 0 6 6 - B 4 F 5 7 5 D 2 1 C 3 5 } " > < a 1 6 : c r e a t i o n I d   x m l n s : a 1 6 = " h t t p : / / s c h e m a s . m i c r o s o f t . c o m / o f f i c e / d r a w i n g / 2 0 1 0 / m a i n "   i d = " { 3 D B 1 1 9 3 F - 5 B 9 1 - 4 9 D 3 - 9 B A D - 1 C B 0 D A 6 9 3 1 9 0 } " / > < / a : e x t > < / a : e x t L s t > < / p : c N v P r > < p : c N v S p P r / > < p : n v P r / > < / p : n v S p P r > < p : s p P r > < a : x f r m   f l i p H = " t r u e "   f l i p V = " t r u e "   r o t = " 5 4 0 0 0 0 0 " > < a : o f f   x = " 5 1 7 8 6 4 2 "   y = " 1 3 7 5 7 2 7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6 7 "   n a m e = " T e a r d r o p   3 " > < a : e x t L s t > < a : e x t   u r i = " { 5 4 7 0 6 0 C 0 - 3 8 B D - 4 3 6 C - B 8 B 7 - 0 2 3 F C D 7 E E F 7 B } " > < a 1 6 : c r e a t i o n I d   x m l n s : a 1 6 = " h t t p : / / s c h e m a s . m i c r o s o f t . c o m / o f f i c e / d r a w i n g / 2 0 1 0 / m a i n "   i d = " { F E 1 E 4 D 8 9 - 7 C E 8 - 4 4 3 2 - 8 A 9 E - 7 9 F E 9 B 6 D 7 A F C } " / > < / a : e x t > < / a : e x t L s t > < / p : c N v P r > < p : c N v S p P r / > < p : n v P r / > < / p : n v S p P r > < p : s p P r > < a : x f r m   f l i p H = " t r u e "   f l i p V = " t r u e "   r o t = " 5 4 0 0 0 0 0 " > < a : o f f   x = " 7 7 0 6 2 6 2 "   y = " 1 3 7 5 7 2 7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6 8 "   n a m e = " T e a r d r o p   3 " > < a : e x t L s t > < a : e x t   u r i = " { C 8 B E 8 E 4 3 - 2 3 B 5 - 4 7 7 D - 9 C 3 1 - 9 F 1 3 C 5 8 1 2 4 D 4 } " > < a 1 6 : c r e a t i o n I d   x m l n s : a 1 6 = " h t t p : / / s c h e m a s . m i c r o s o f t . c o m / o f f i c e / d r a w i n g / 2 0 1 0 / m a i n "   i d = " { 0 1 E 1 0 8 7 6 - A 8 F 7 - 4 E 2 C - A 8 E D - E E 3 4 E 6 D C 4 D 2 C } " / > < / a : e x t > < / a : e x t L s t > < / p : c N v P r > < p : c N v S p P r / > < p : n v P r / > < / p : n v S p P r > < p : s p P r > < a : x f r m   f l i p H = " t r u e "   f l i p V = " t r u e "   r o t = " 5 4 0 0 0 0 0 " > < a : o f f   x = " 6 8 6 3 7 2 2 "   y = " 1 3 7 5 7 2 7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6 9 "   n a m e = " T e a r d r o p   3 " > < a : e x t L s t > < a : e x t   u r i = " { A 2 7 D C 9 B 5 - A 0 C B - 4 0 6 E - 9 D 0 9 - 1 3 9 8 2 2 2 C 9 0 0 3 } " > < a 1 6 : c r e a t i o n I d   x m l n s : a 1 6 = " h t t p : / / s c h e m a s . m i c r o s o f t . c o m / o f f i c e / d r a w i n g / 2 0 1 0 / m a i n "   i d = " { 1 8 D 5 A D A E - F 5 C 1 - 4 A 1 4 - 9 8 3 1 - 0 3 B E 0 F 4 0 9 8 5 6 } " / > < / a : e x t > < / a : e x t L s t > < / p : c N v P r > < p : c N v S p P r / > < p : n v P r / > < / p : n v S p P r > < p : s p P r > < a : x f r m   f l i p H = " t r u e "   f l i p V = " t r u e "   r o t = " 5 4 0 0 0 0 0 " > < a : o f f   x = " 9 3 9 1 3 4 2 "   y = " 1 3 7 5 7 2 7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7 0 "   n a m e = " T e a r d r o p   3 " > < a : e x t L s t > < a : e x t   u r i = " { 7 3 E 3 4 5 D A - A 9 3 4 - 4 C 5 4 - A A 0 8 - 2 F D A A 9 0 1 2 8 4 1 } " > < a 1 6 : c r e a t i o n I d   x m l n s : a 1 6 = " h t t p : / / s c h e m a s . m i c r o s o f t . c o m / o f f i c e / d r a w i n g / 2 0 1 0 / m a i n "   i d = " { B 5 1 C 0 0 F 3 - E E 2 3 - 4 6 F F - B 9 7 1 - 9 0 4 7 D 9 F 4 A B 8 D } " / > < / a : e x t > < / a : e x t L s t > < / p : c N v P r > < p : c N v S p P r / > < p : n v P r / > < / p : n v S p P r > < p : s p P r > < a : x f r m   f l i p H = " t r u e "   f l i p V = " t r u e "   r o t = " 5 4 0 0 0 0 0 " > < a : o f f   x = " 8 5 4 8 8 0 3 "   y = " 1 3 7 5 7 2 7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7 1 "   n a m e = " T e a r d r o p   3 " > < a : e x t L s t > < a : e x t   u r i = " { 4 3 F 9 F 2 1 3 - 1 0 E 0 - 4 3 A 8 - 8 C A 9 - D 1 0 1 D C 2 A 0 8 1 4 } " > < a 1 6 : c r e a t i o n I d   x m l n s : a 1 6 = " h t t p : / / s c h e m a s . m i c r o s o f t . c o m / o f f i c e / d r a w i n g / 2 0 1 0 / m a i n "   i d = " { 9 B 5 B 2 2 B F - 1 9 6 E - 4 7 D 6 - B 0 8 3 - 3 0 7 F A 2 2 8 6 8 5 8 } " / > < / a : e x t > < / a : e x t L s t > < / p : c N v P r > < p : c N v S p P r / > < p : n v P r / > < / p : n v S p P r > < p : s p P r > < a : x f r m   f l i p H = " t r u e "   f l i p V = " t r u e "   r o t = " 5 4 0 0 0 0 0 " > < a : o f f   x = " 1 1 0 7 6 4 2 1 "   y = " 1 3 7 5 7 2 7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7 2 "   n a m e = " T e a r d r o p   3 " > < a : e x t L s t > < a : e x t   u r i = " { E F 7 1 C 9 8 0 - C 3 D 5 - 4 E 7 8 - 9 B F 7 - F 0 4 8 8 8 0 9 A A 5 4 } " > < a 1 6 : c r e a t i o n I d   x m l n s : a 1 6 = " h t t p : / / s c h e m a s . m i c r o s o f t . c o m / o f f i c e / d r a w i n g / 2 0 1 0 / m a i n "   i d = " { 7 4 6 C 9 B 9 6 - B 9 2 7 - 4 4 2 1 - A 6 9 7 - 7 3 F 2 6 B C C 1 C D 7 } " / > < / a : e x t > < / a : e x t L s t > < / p : c N v P r > < p : c N v S p P r / > < p : n v P r / > < / p : n v S p P r > < p : s p P r > < a : x f r m   f l i p H = " t r u e "   f l i p V = " t r u e "   r o t = " 5 4 0 0 0 0 0 " > < a : o f f   x = " 1 0 2 3 3 8 8 2 "   y = " 1 3 7 5 7 2 7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7 3 "   n a m e = " T e a r d r o p   3 " > < a : e x t L s t > < a : e x t   u r i = " { 9 2 F 1 B 0 5 1 - B B D 8 - 4 2 E 2 - 8 0 E E - F 0 0 6 4 D B E 3 4 6 7 } " > < a 1 6 : c r e a t i o n I d   x m l n s : a 1 6 = " h t t p : / / s c h e m a s . m i c r o s o f t . c o m / o f f i c e / d r a w i n g / 2 0 1 0 / m a i n "   i d = " { D D 9 E 6 C 3 F - 0 A E 3 - 4 7 B 2 - A 3 B 1 - 5 3 1 5 3 1 8 F E 5 7 6 } " / > < / a : e x t > < / a : e x t L s t > < / p : c N v P r > < p : c N v S p P r / > < p : n v P r / > < / p : n v S p P r > < p : s p P r > < a : x f r m   f l i p H = " t r u e "   f l i p V = " t r u e "   r o t = " 5 4 0 0 0 0 0 " > < a : o f f   x = " 1 2 3 4 0 2 "   y = " 1 3 7 5 7 2 7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7 4 "   n a m e = " T e a r d r o p   3 " > < a : e x t L s t > < a : e x t   u r i = " { D 2 1 3 3 8 A 6 - 4 1 3 0 - 4 4 E 4 - A 9 C 3 - C 2 D 4 9 3 1 B 4 A 4 D } " > < a 1 6 : c r e a t i o n I d   x m l n s : a 1 6 = " h t t p : / / s c h e m a s . m i c r o s o f t . c o m / o f f i c e / d r a w i n g / 2 0 1 0 / m a i n "   i d = " { D 4 3 1 0 F 5 3 - 3 3 B D - 4 6 8 B - 9 A E 4 - 0 9 1 8 1 F 2 3 4 A 5 D } " / > < / a : e x t > < / a : e x t L s t > < / p : c N v P r > < p : c N v S p P r / > < p : n v P r / > < / p : n v S p P r > < p : s p P r > < a : x f r m   f l i p H = " t r u e "   f l i p V = " t r u e "   r o t = " 5 4 0 0 0 0 0 " > < a : o f f   x = " 1 1 7 6 0 0 0 1 "   y = " 1 5 3 1 0 7 8 " / > < a : e x t   c x = " 5 9 5 7 8 1 "   c y = " 2 6 8 2 1 4 " / > < / a : x f r m > < a : c u s t G e o m > < a : a v L s t / > < a : g d L s t / > < a : a h L s t / > < a : c x n L s t / > < a : r e c t   b = " b "   l = " 0 "   r = " r "   t = " 0 " / > < a : p a t h L s t > < a : p a t h   h = " 2 6 8 2 1 5 "   w = " 5 9 5 7 8 1 " > < a : m o v e T o > < a : p t   x = " 2 3 0 9 5 1 "   y = " 2 3 9 4 3 1 " / > < / a : m o v e T o > < a : l n T o > < a : p t   x = " 8 9 3 9 6 "   y = " 9 7 8 7 6 " / > < / a : l n T o > < a : c u b i c B e z T o > < a : p t   x = " 7 4 0 7 5 "   y = " 1 1 3 8 8 7 " / > < a : p t   x = " 6 4 8 0 9 "   y = " 1 3 5 6 3 4 " / > < a : p t   x = " 6 4 8 0 9 "   y = " 1 5 9 5 4 4 " / > < / a : c u b i c B e z T o > < a : c u b i c B e z T o > < a : p t   x = " 6 4 8 0 9 "   y = " 2 0 9 5 6 3 " / > < a : p t   x = " 1 0 5 3 5 7 "   y = " 2 5 0 1 1 2 " / > < a : p t   x = " 1 5 5 3 7 6 "   y = " 2 5 0 1 1 2 " / > < / a : c u b i c B e z T o > < a : c u b i c B e z T o > < a : p t   x = " 1 7 4 4 5 4 "   y = " 2 4 9 7 4 6 " / > < a : p t   x = " 1 9 8 6 0 1 "   y = " 2 5 4 9 8 0 " / > < a : p t   x = " 2 1 1 4 5 8 "   y = " 2 6 8 1 4 1 " / > < / a : c u b i c B e z T o > < a : c u b i c B e z T o > < a : p t   x = " 2 1 5 8 8 5 "   y = " 2 5 7 6 8 6 " / > < a : p t   x = " 2 2 2 4 3 6 "   y = " 2 4 7 9 4 8 " / > < a : p t   x = " 2 3 0 9 5 1 "   y = " 2 3 9 4 3 1 " / > < / a : c u b i c B e z T o > < a : c l o s e / > < a : m o v e T o > < a : p t   x = " 2 5 9 7 0 6 "   y = " 2 1 9 8 9 2 " / > < / a : m o v e T o > < a : c u b i c B e z T o > < a : p t   x = " 2 4 6 5 4 6 "   y = " 2 0 7 0 3 5 " / > < a : p t   x = " 2 4 1 3 1 1 "   y = " 1 8 2 8 8 9 " / > < a : p t   x = " 2 4 1 6 7 7 "   y = " 1 6 3 8 1 1 " / > < / a : c u b i c B e z T o > < a : c u b i c B e z T o > < a : p t   x = " 2 4 1 6 7 7 "   y = " 1 1 3 7 9 2 " / > < a : p t   x = " 2 0 1 1 2 9 "   y = " 7 3 2 4 4 " / > < a : p t   x = " 1 5 1 1 1 0 "   y = " 7 3 2 4 4 " / > < / a : c u b i c B e z T o > < a : c u b i c B e z T o > < a : p t   x = " 1 2 7 2 0 0 "   y = " 7 3 2 4 4 " / > < a : p t   x = " 1 0 5 4 5 3 "   y = " 8 2 5 1 0 " / > < a : p t   x = " 8 9 4 4 1 "   y = " 9 7 8 3 1 " / > < / a : c u b i c B e z T o > < a : l n T o > < a : p t   x = " 2 3 0 9 9 6 "   y = " 2 3 9 3 8 6 " / > < / a : l n T o > < a : c u b i c B e z T o > < a : p t   x = " 2 3 9 5 1 4 "   y = " 2 3 0 8 7 1 " / > < a : p t   x = " 2 4 9 2 5 2 "   y = " 2 2 4 3 2 0 " / > < a : p t   x = " 2 5 9 7 0 6 "   y = " 2 1 9 8 9 2 " / > < / a : c u b i c B e z T o > < a : c l o s e / > < a : m o v e T o > < a : p t   x = " 3 8 2 8 6 8 "   y = " 8 2 5 9 2 " / > < / a : m o v e T o > < a : c u b i c B e z T o > < a : p t   x = " 3 7 9 8 2 5 "   y = " 6 6 0 9 1 " / > < a : p t   x = " 3 7 1 6 7 0 "   y = " 5 0 4 7 7 " / > < a : p t   x = " 3 5 8 9 1 4 "   y = " 3 7 7 2 2 " / > < / a : c u b i c B e z T o > < a : c u b i c B e z T o > < a : p t   x = " 3 4 2 0 0 7 "   y = " 2 0 8 1 5 " / > < a : p t   x = " 3 2 0 0 7 8 "   y = " 1 1 9 8 9 " / > < a : p t   x = " 2 9 7 9 2 2 "   y = " 1 1 5 0 1 " / > < / a : c u b i c B e z T o > < a : l n T o > < a : p t   x = " 2 9 7 9 2 2 "   y = " 9 6 6 6 7 " / > < / a : l n T o > < a : l n T o > < a : p t   x = " 2 9 7 8 5 8 "   y = " 9 6 6 6 7 " / > < / a : l n T o > < a : l n T o > < a : p t   x = " 2 9 7 8 5 8 "   y = " 1 1 5 0 1 " / > < / a : l n T o > < a : c u b i c B e z T o > < a : p t   x = " 2 7 5 7 0 3 "   y = " 1 1 9 9 0 " / > < a : p t   x = " 2 5 3 7 7 3 "   y = " 2 0 8 1 5 " / > < a : p t   x = " 2 3 6 8 6 6 "   y = " 3 7 7 2 2 " / > < / a : c u b i c B e z T o > < a : c u b i c B e z T o > < a : p t   x = " 2 2 4 1 0 5 "   y = " 5 0 4 8 3 " / > < a : p t   x = " 2 1 5 9 4 8 "   y = " 6 6 1 0 5 " / > < a : p t   x = " 2 1 2 9 3 9 "   y = " 8 2 6 1 3 " / > < / a : c u b i c B e z T o > < a : c u b i c B e z T o > < a : p t   x = " 2 3 7 5 2 6 "   y = " 1 0 0 9 0 2 " / > < a : p t   x = " 2 5 3 2 3 3 "   y = " 1 3 0 2 4 1 " / > < a : p t   x = " 2 5 3 2 3 3 "   y = " 1 6 3 2 4 8 " / > < / a : c u b i c B e z T o > < a : c u b i c B e z T o > < a : p t   x = " 2 5 2 7 3 5 "   y = " 1 8 9 2 3 2 " / > < a : p t   x = " 2 5 6 5 2 5 "   y = " 2 0 5 2 1 0 " / > < a : p t   x = " 2 7 2 8 7 7 "   y = " 2 1 5 1 6 7 " / > < / a : c u b i c B e z T o > < a : c u b i c B e z T o > < a : p t   x = " 2 8 9 1 2 6 "   y = " 2 1 0 6 8 7 " / > < a : p t   x = " 3 0 6 3 4 0 "   y = " 2 1 0 7 6 7 " / > < a : p t   x = " 3 2 2 5 7 7 "   y = " 2 1 5 3 8 0 " / > < / a : c u b i c B e z T o > < a : c u b i c B e z T o > < a : p t   x = " 3 2 4 6 5 5 "   y = " 2 1 4 1 3 6 " / > < a : p t   x = " 3 2 6 5 3 4 "   y = " 2 1 2 7 9 7 " / > < a : p t   x = " 3 2 8 2 2 9 "   y = " 2 1 1 3 5 5 " / > < / a : c u b i c B e z T o > < a : c u b i c B e z T o > < a : p t   x = " 3 4 0 0 9 7 "   y = " 2 0 1 2 6 3 " / > < a : p t   x = " 3 4 2 9 8 6 "   y = " 1 8 6 1 3 8 " / > < a : p t   x = " 3 4 2 5 4 7 "   y = " 1 6 3 2 4 8 " / > < / a : c u b i c B e z T o > < a : c u b i c B e z T o > < a : p t   x = " 3 4 2 5 4 7 "   y = " 1 3 0 2 2 8 " / > < a : p t   x = " 3 5 8 2 6 5 "   y = " 1 0 0 8 8 0 " / > < a : p t   x = " 3 8 2 8 6 8 "   y = " 8 2 5 9 2 " / > < / a : c u b i c B e z T o > < a : c l o s e / > < a : m o v e T o > < a : p t   x = " 5 0 6 3 3 9 "   y = " 9 7 8 3 0 " / > < / a : m o v e T o > < a : c u b i c B e z T o > < a : p t   x = " 4 9 0 3 2 7 "   y = " 8 2 5 0 9 " / > < a : p t   x = " 4 6 8 5 8 1 "   y = " 7 3 2 4 4 " / > < a : p t   x = " 4 4 4 6 7 0 "   y = " 7 3 2 4 4 " / > < / a : c u b i c B e z T o > < a : c u b i c B e z T o > < a : p t   x = " 3 9 4 6 5 1 "   y = " 7 3 2 4 4 " / > < a : p t   x = " 3 5 4 1 0 3 "   y = " 1 1 3 7 9 2 " / > < a : p t   x = " 3 5 4 1 0 3 "   y = " 1 6 3 8 1 1 " / > < / a : c u b i c B e z T o > < a : c u b i c B e z T o > < a : p t   x = " 3 5 4 4 7 0 "   y = " 1 8 2 9 1 4 " / > < a : p t   x = " 3 4 9 2 2 0 "   y = " 2 0 7 0 9 9 " / > < a : p t   x = " 3 3 6 0 2 3 "   y = " 2 1 9 9 4 4 " / > < / a : c u b i c B e z T o > < a : c u b i c B e z T o > < a : p t   x = " 3 4 6 5 1 9 "   y = " 2 2 4 3 1 4 " / > < a : p t   x = " 3 5 6 2 6 3 "   y = " 2 3 0 8 6 7 " / > < a : p t   x = " 3 6 4 7 8 3 "   y = " 2 3 9 3 8 6 " / > < / a : c u b i c B e z T o > < a : c l o s e / > < a : m o v e T o > < a : p t   x = " 5 3 0 9 7 1 "   y = " 1 5 9 5 4 4 " / > < / a : m o v e T o > < a : c u b i c B e z T o > < a : p t   x = " 5 3 0 9 7 1 "   y = " 1 3 5 6 3 4 " / > < a : p t   x = " 5 2 1 7 0 5 "   y = " 1 1 3 8 8 7 " / > < a : p t   x = " 5 0 6 3 8 4 "   y = " 9 7 8 7 6 " / > < / a : c u b i c B e z T o > < a : l n T o > < a : p t   x = " 3 6 4 8 2 8 "   y = " 2 3 9 4 3 1 " / > < / a : l n T o > < a : c u b i c B e z T o > < a : p t   x = " 3 7 3 3 4 8 "   y = " 2 4 7 9 5 2 " / > < a : p t   x = " 3 7 9 9 0 1 "   y = " 2 5 7 6 9 5 " / > < a : p t   x = " 3 8 4 2 7 0 "   y = " 2 6 8 1 9 2 " / > < / a : c u b i c B e z T o > < a : c u b i c B e z T o > < a : p t   x = " 3 9 7 1 1 5 "   y = " 2 5 4 9 9 4 " / > < a : p t   x = " 4 2 1 3 0 0 "   y = " 2 4 9 7 4 5 " / > < a : p t   x = " 4 4 0 4 0 4 "   y = " 2 5 0 1 1 1 " / > < / a : c u b i c B e z T o > < a : c u b i c B e z T o > < a : p t   x = " 4 6 5 4 1 3 "   y = " 2 5 0 1 1 2 " / > < a : p t   x = " 4 8 8 0 5 5 "   y = " 2 3 9 9 7 4 " / > < a : p t   x = " 5 0 4 4 4 4 "   y = " 2 2 3 5 8 5 " / > < / a : c u b i c B e z T o > < a : c u b i c B e z T o > < a : p t   x = " 5 2 0 8 3 4 "   y = " 2 0 7 1 9 6 " / > < a : p t   x = " 5 3 0 9 7 1 "   y = " 1 8 4 5 5 4 " / > < a : p t   x = " 5 3 0 9 7 1 "   y = " 1 5 9 5 4 4 " / > < / a : c u b i c B e z T o > < a : c l o s e / > < a : m o v e T o > < a : p t   x = " 5 9 5 7 8 1 "   y = " 2 6 8 2 1 5 " / > < / a : m o v e T o > < a : l n T o > < a : p t   x = " 5 8 1 9 6 9 "   y = " 2 6 8 2 1 5 " / > < / a : l n T o > < a : c u b i c B e z T o > < a : p t   x = " 5 7 8 7 4 3 "   y = " 2 5 9 6 5 4 " / > < a : p t   x = " 5 7 3 2 6 6 "   y = " 2 5 2 0 7 4 " / > < a : p t   x = " 5 6 6 4 9 2 "   y = " 2 4 5 3 0 0 " / > < / a : c u b i c B e z T o > < a : c u b i c B e z T o > < a : p t   x = " 5 5 3 7 3 7 "   y = " 2 3 2 5 4 5 " / > < a : p t   x = " 5 3 8 1 2 3 "   y = " 2 2 4 3 8 9 " / > < a : p t   x = " 5 2 1 6 2 3 "   y = " 2 2 1 3 4 7 " / > < / a : c u b i c B e z T o > < a : c u b i c B e z T o > < a : p t   x = " 5 1 9 1 7 4 "   y = " 2 2 5 2 0 5 " / > < a : p t   x = " 5 1 6 1 7 4 "   y = " 2 2 8 6 3 3 " / > < a : p t   x = " 5 1 2 9 6 0 "   y = " 2 3 1 8 4 7 " / > < / a : c u b i c B e z T o > < a : c u b i c B e z T o > < a : p t   x = " 4 9 4 5 3 5 "   y = " 2 5 0 2 7 2 " / > < a : p t   x = " 4 6 9 0 8 2 "   y = " 2 6 1 6 6 7 " / > < a : p t   x = " 4 4 0 9 6 7 "   y = " 2 6 1 6 6 7 " / > < / a : c u b i c B e z T o > < a : c u b i c B e z T o > < a : p t   x = " 4 2 5 6 2 9 "   y = " 2 6 1 3 7 3 " / > < a : p t   x = " 4 1 3 7 7 7 "   y = " 2 6 2 5 7 4 " / > < a : p t   x = " 4 0 5 1 8 6 "   y = " 2 6 8 2 1 5 " / > < / a : c u b i c B e z T o > < a : l n T o > < a : p t   x = " 3 7 2 0 3 8 "   y = " 2 6 8 2 1 5 " / > < / a : l n T o > < a : c u b i c B e z T o > < a : p t   x = " 3 6 9 1 7 8 "   y = " 2 6 0 0 7 8 " / > < a : p t   x = " 3 6 4 0 4 2 "   y = " 2 5 2 9 4 8 " / > < a : p t   x = " 3 5 7 6 7 9 "   y = " 2 4 6 5 8 1 " / > < / a : c u b i c B e z T o > < a : l n T o > < a : p t   x = " 3 4 9 4 5 1 "   y = " 2 5 4 8 0 8 " / > < / a : l n T o > < a : l n T o > < a : p t   x = " 3 4 9 4 2 8 "   y = " 2 5 4 7 8 6 " / > < / a : l n T o > < a : c u b i c B e z T o > < a : p t   x = " 3 4 9 4 2 1 "   y = " 2 5 4 7 7 9 " / > < a : p t   x = " 3 4 9 4 1 3 "   y = " 2 5 4 7 7 1 " / > < a : p t   x = " 3 4 9 4 0 6 "   y = " 2 5 4 7 6 3 " / > < / a : c u b i c B e z T o > < a : l n T o > < a : p t   x = " 3 5 7 6 3 4 "   y = " 2 4 6 5 3 6 " / > < / a : l n T o > < a : c u b i c B e z T o > < a : p t   x = " 3 2 4 6 3 2 "   y = " 2 1 3 5 5 4 " / > < a : p t   x = " 2 7 1 1 4 8 "   y = " 2 1 3 5 5 4 " / > < a : p t   x = " 2 3 8 1 4 6 "   y = " 2 4 6 5 3 6 " / > < / a : c u b i c B e z T o > < a : l n T o > < a : p t   x = " 2 4 6 3 7 4 "   y = " 2 5 4 7 6 3 " / > < / a : l n T o > < a : c u b i c B e z T o > < a : p t   x = " 2 4 6 3 6 7 "   y = " 2 5 4 7 7 1 " / > < a : p t   x = " 2 4 6 3 5 9 "   y = " 2 5 4 7 7 9 " / > < a : p t   x = " 2 4 6 3 5 2 "   y = " 2 5 4 7 8 6 " / > < / a : c u b i c B e z T o > < a : c u b i c B e z T o > < a : p t   x = " 2 4 6 3 4 4 "   y = " 2 5 4 7 9 4 " / > < a : p t   x = " 2 4 6 3 3 7 "   y = " 2 5 4 8 0 1 " / > < a : p t   x = " 2 4 6 3 2 9 "   y = " 2 5 4 8 0 8 " / > < / a : c u b i c B e z T o > < a : l n T o > < a : p t   x = " 2 3 8 1 0 1 "   y = " 2 4 6 5 8 1 " / > < / a : l n T o > < a : l n T o > < a : p t   x = " 2 2 3 7 4 2 "   y = " 2 6 8 2 1 5 " / > < / a : l n T o > < a : l n T o > < a : p t   x = " 1 9 0 5 4 6 "   y = " 2 6 8 2 1 5 " / > < / a : l n T o > < a : c u b i c B e z T o > < a : p t   x = " 1 8 1 9 6 9 "   y = " 2 6 2 5 7 0 " / > < a : p t   x = " 1 7 0 1 3 0 "   y = " 2 6 1 3 7 4 " / > < a : p t   x = " 1 5 4 8 1 3 "   y = " 2 6 1 6 6 8 " / > < / a : c u b i c B e z T o > < a : c u b i c B e z T o > < a : p t   x = " 1 2 1 8 0 6 "   y = " 2 6 1 6 6 8 " / > < a : p t   x = " 9 2 4 6 7 "   y = " 2 4 5 9 6 1 " / > < a : p t   x = " 7 4 1 7 8 "   y = " 2 2 1 3 7 3 " / > < / a : c u b i c B e z T o > < a : c u b i c B e z T o > < a : p t   x = " 5 7 6 7 1 "   y = " 2 2 4 3 8 2 " / > < a : p t   x = " 4 2 0 4 9 "   y = " 2 3 2 5 3 9 " / > < a : p t   x = " 2 9 2 8 8 "   y = " 2 4 5 3 0 0 " / > < / a : c u b i c B e z T o > < a : l n T o > < a : p t   x = " 1 3 8 1 1 "   y = " 2 6 8 2 1 5 " / > < / a : l n T o > < a : l n T o > < a : p t   x = " 0 "   y = " 2 6 8 2 1 5 " / > < / a : l n T o > < a : c u b i c B e z T o > < a : p t   x = " 4 7 0 5 "   y = " 2 5 6 7 2 3 " / > < a : p t   x = " 1 1 8 3 9 "   y = " 2 4 6 0 4 8 " / > < a : p t   x = " 2 1 1 5 7 "   y = " 2 3 6 7 3 1 " / > < / a : c u b i c B e z T o > < a : c u b i c B e z T o > < a : p t   x = " 3 4 3 2 4 "   y = " 2 2 3 5 6 4 " / > < a : p t   x = " 5 0 2 0 0 "   y = " 2 1 4 7 5 7 " / > < a : p t   x = " 6 7 0 8 0 "   y = " 2 1 0 6 8 4 " / > < / a : c u b i c B e z T o > < a : c u b i c B e z T o > < a : p t   x = " 5 7 9 8 9 "   y = " 1 9 5 8 9 5 " / > < a : p t   x = " 5 3 0 0 0 "   y = " 1 7 8 4 5 7 " / > < a : p t   x = " 5 3 0 0 0 "   y = " 1 5 9 8 5 4 " / > < / a : c u b i c B e z T o > < a : c u b i c B e z T o > < a : p t   x = " 5 3 0 0 0 "   y = " 1 3 2 6 0 4 " / > < a : p t   x = " 6 3 7 0 5 "   y = " 1 0 7 8 5 4 " / > < a : p t   x = " 8 1 2 8 6 "   y = " 8 9 7 2 1 " / > < / a : c u b i c B e z T o > < a : l n T o > < a : p t   x = " 8 1 2 8 6 "   y = " 8 9 7 2 1 " / > < / a : l n T o > < a : c u b i c B e z T o > < a : p t   x = " 9 9 4 2 0 "   y = " 7 2 1 4 0 " / > < a : p t   x = " 1 2 4 1 7 0 "   y = " 6 1 4 3 5 " / > < a : p t   x = " 1 5 1 4 2 0 "   y = " 6 1 4 3 5 " / > < / a : c u b i c B e z T o > < a : c u b i c B e z T o > < a : p t   x = " 1 7 0 0 2 3 "   y = " 6 1 4 3 5 " / > < a : p t   x = " 1 8 7 4 6 1 "   y = " 6 6 4 2 4 " / > < a : p t   x = " 2 0 2 2 5 0 "   y = " 7 5 5 1 5 " / > < / a : c u b i c B e z T o > < a : c u b i c B e z T o > < a : p t   x = " 2 0 6 3 2 3 "   y = " 5 8 6 3 5 " / > < a : p t   x = " 2 1 5 1 3 0 "   y = " 4 2 7 5 8 " / > < a : p t   x = " 2 2 8 2 9 7 "   y = " 2 9 5 9 1 " / > < / a : c u b i c B e z T o > < a : c u b i c B e z T o > < a : p t   x = " 2 4 7 5 6 6 "   y = " 1 0 3 2 2 " / > < a : p t   x = " 2 7 2 6 3 6 "   y = " 3 9 1 " / > < a : p t   x = " 2 9 7 8 9 0 "   y = " 0 " / > < / a : c u b i c B e z T o > < a : l n T o > < a : p t   x = " 2 9 7 8 9 0 "   y = " 0 " / > < / a : l n T o > < a : c u b i c B e z T o > < a : p t   x = " 3 2 3 1 4 4 "   y = " 3 9 1 " / > < a : p t   x = " 3 4 8 2 1 5 "   y = " 1 0 3 2 2 " / > < a : p t   x = " 3 6 7 4 8 4 "   y = " 2 9 5 9 1 " / > < / a : c u b i c B e z T o > < a : c u b i c B e z T o > < a : p t   x = " 3 8 0 6 4 4 "   y = " 4 2 7 5 1 " / > < a : p t   x = " 3 8 9 4 4 8 "   y = " 5 8 6 1 8 " / > < a : p t   x = " 3 9 3 6 0 4 "   y = " 7 5 4 7 4 " / > < / a : c u b i c B e z T o > < a : c u b i c B e z T o > < a : p t   x = " 4 0 8 3 7 6 "   y = " 6 6 4 0 8 " / > < a : p t   x = " 4 2 5 7 8 7 "   y = " 6 1 4 3 4 " / > < a : p t   x = " 4 4 4 3 6 0 "   y = " 6 1 4 3 4 " / > < / a : c u b i c B e z T o > < a : c u b i c B e z T o > < a : p t   x = " 4 7 1 6 1 0 "   y = " 6 1 4 3 4 " / > < a : p t   x = " 4 9 6 3 6 0 "   y = " 7 2 1 4 0 " / > < a : p t   x = " 5 1 4 4 9 4 "   y = " 8 9 7 2 1 " / > < / a : c u b i c B e z T o > < a : c u b i c B e z T o > < a : p t   x = " 5 3 2 0 7 5 "   y = " 1 0 7 8 5 4 " / > < a : p t   x = " 5 4 2 7 8 0 "   y = " 1 3 2 6 0 4 " / > < a : p t   x = " 5 4 2 7 8 0 "   y = " 1 5 9 8 5 4 " / > < / a : c u b i c B e z T o > < a : c u b i c B e z T o > < a : p t   x = " 5 4 2 7 8 0 "   y = " 1 7 8 4 2 7 " / > < a : p t   x = " 5 3 7 8 0 7 "   y = " 1 9 5 8 3 9 " / > < a : p t   x = " 5 2 8 7 4 0 "   y = " 2 1 0 6 1 0 " / > < / a : c u b i c B e z T o > < a : c u b i c B e z T o > < a : p t   x = " 5 4 5 5 9 6 "   y = " 2 1 4 7 6 6 " / > < a : p t   x = " 5 6 1 4 6 3 "   y = " 2 2 3 5 7 0 " / > < a : p t   x = " 5 7 4 6 2 4 "   y = " 2 3 6 7 3 1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7 5 "   n a m e = " O v a l   6 9 8 " > < a : e x t L s t > < a : e x t   u r i = " { C 4 0 E A 8 8 1 - 5 3 4 8 - 4 9 4 8 - A 6 0 5 - 3 5 C F 3 7 A 3 6 E 1 4 } " > < a 1 6 : c r e a t i o n I d   x m l n s : a 1 6 = " h t t p : / / s c h e m a s . m i c r o s o f t . c o m / o f f i c e / d r a w i n g / 2 0 1 0 / m a i n "   i d = " { F 6 9 4 7 B 0 6 - 1 7 A 3 - 4 D 4 3 - B F D 7 - 8 E E C 1 6 B 9 9 3 4 7 } " / > < / a : e x t > < / a : e x t L s t > < / p : c N v P r > < p : c N v S p P r / > < p : n v P r / > < / p : n v S p P r > < p : s p P r > < a : x f r m   r o t = " 0 " > < a : o f f   x = " 7 0 8 6 6 5 3 "   y = " 1 5 9 6 5 1 4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7 6 "   n a m e = " O v a l   6 9 9 " > < a : e x t L s t > < a : e x t   u r i = " { A 3 E E B 6 8 6 - 6 B 0 8 - 4 5 7 B - 9 A C 5 - 2 8 C 6 C 0 8 B E 2 A 9 } " > < a 1 6 : c r e a t i o n I d   x m l n s : a 1 6 = " h t t p : / / s c h e m a s . m i c r o s o f t . c o m / o f f i c e / d r a w i n g / 2 0 1 0 / m a i n "   i d = " { 3 A 1 7 C C A A - 7 4 3 3 - 4 F 0 6 - 8 6 7 6 - 9 2 3 2 3 E 9 F A 2 C E } " / > < / a : e x t > < / a : e x t L s t > < / p : c N v P r > < p : c N v S p P r / > < p : n v P r / > < / p : n v S p P r > < p : s p P r > < a : x f r m   r o t = " 0 " > < a : o f f   x = " 3 4 6 3 3 3 "   y = " 1 5 9 6 5 1 4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7 7 "   n a m e = " O v a l   7 0 0 " > < a : e x t L s t > < a : e x t   u r i = " { 2 2 1 1 3 C 4 F - 7 2 F 2 - 4 5 1 E - B B 3 7 - 3 F 2 A 2 3 6 E 8 D B B } " > < a 1 6 : c r e a t i o n I d   x m l n s : a 1 6 = " h t t p : / / s c h e m a s . m i c r o s o f t . c o m / o f f i c e / d r a w i n g / 2 0 1 0 / m a i n "   i d = " { 7 7 C 7 F 8 8 9 - 3 0 6 7 - 4 B 6 E - B 6 C C - 8 8 2 5 3 D A 2 C 6 9 E } " / > < / a : e x t > < / a : e x t L s t > < / p : c N v P r > < p : c N v S p P r / > < p : n v P r / > < / p : n v S p P r > < p : s p P r > < a : x f r m   r o t = " 0 " > < a : o f f   x = " 1 1 8 8 8 7 3 "   y = " 1 5 9 6 5 1 4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7 8 "   n a m e = " O v a l   7 0 1 " > < a : e x t L s t > < a : e x t   u r i = " { 6 5 8 6 D B 7 0 - 4 1 6 4 - 4 D 1 5 - 9 C 4 2 - 0 8 4 E 3 6 1 4 9 9 6 5 } " > < a 1 6 : c r e a t i o n I d   x m l n s : a 1 6 = " h t t p : / / s c h e m a s . m i c r o s o f t . c o m / o f f i c e / d r a w i n g / 2 0 1 0 / m a i n "   i d = " { 3 0 4 C B A B 0 - 4 7 8 A - 4 1 E C - 8 C 9 1 - 9 B 7 0 E 4 3 4 9 9 1 C } " / > < / a : e x t > < / a : e x t L s t > < / p : c N v P r > < p : c N v S p P r / > < p : n v P r / > < / p : n v S p P r > < p : s p P r > < a : x f r m   r o t = " 0 " > < a : o f f   x = " 2 0 3 1 4 1 3 "   y = " 1 5 9 6 5 1 4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7 9 "   n a m e = " O v a l   7 0 2 " > < a : e x t L s t > < a : e x t   u r i = " { B 6 7 B 3 5 8 5 - 2 F 4 F - 4 E 0 5 - 8 9 9 2 - 9 7 8 A 6 5 7 9 F 3 0 E } " > < a 1 6 : c r e a t i o n I d   x m l n s : a 1 6 = " h t t p : / / s c h e m a s . m i c r o s o f t . c o m / o f f i c e / d r a w i n g / 2 0 1 0 / m a i n "   i d = " { 8 9 D 6 D 6 7 2 - 5 0 9 7 - 4 7 1 F - 8 1 C C - 6 2 B 8 6 8 A D 7 8 F A } " / > < / a : e x t > < / a : e x t L s t > < / p : c N v P r > < p : c N v S p P r / > < p : n v P r / > < / p : n v S p P r > < p : s p P r > < a : x f r m   r o t = " 0 " > < a : o f f   x = " 2 8 7 3 9 5 3 "   y = " 1 5 9 6 5 1 4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8 0 "   n a m e = " O v a l   7 0 3 " > < a : e x t L s t > < a : e x t   u r i = " { A C 1 9 3 D B C - 5 E 1 1 - 4 0 F C - B 5 2 3 - 0 8 A C 4 0 E 1 7 9 1 A } " > < a 1 6 : c r e a t i o n I d   x m l n s : a 1 6 = " h t t p : / / s c h e m a s . m i c r o s o f t . c o m / o f f i c e / d r a w i n g / 2 0 1 0 / m a i n "   i d = " { 8 E 6 9 4 4 D A - C F E 5 - 4 C 0 4 - A A 8 3 - 7 E B C 4 9 B 0 1 2 5 D } " / > < / a : e x t > < / a : e x t L s t > < / p : c N v P r > < p : c N v S p P r / > < p : n v P r / > < / p : n v S p P r > < p : s p P r > < a : x f r m   r o t = " 0 " > < a : o f f   x = " 3 7 1 6 4 9 3 "   y = " 1 5 9 6 5 1 4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8 1 "   n a m e = " O v a l   7 0 4 " > < a : e x t L s t > < a : e x t   u r i = " { 8 1 8 2 D 4 A C - 0 9 B 4 - 4 7 3 B - B 4 8 3 - A C 9 B 0 3 D 9 2 1 C 2 } " > < a 1 6 : c r e a t i o n I d   x m l n s : a 1 6 = " h t t p : / / s c h e m a s . m i c r o s o f t . c o m / o f f i c e / d r a w i n g / 2 0 1 0 / m a i n "   i d = " { 9 0 9 C 6 9 6 6 - A B B C - 4 7 2 C - B 0 D 8 - 6 4 5 6 A D 4 4 2 9 6 0 } " / > < / a : e x t > < / a : e x t L s t > < / p : c N v P r > < p : c N v S p P r / > < p : n v P r / > < / p : n v S p P r > < p : s p P r > < a : x f r m   r o t = " 0 " > < a : o f f   x = " 4 5 5 9 0 3 3 "   y = " 1 5 9 6 5 1 4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8 2 "   n a m e = " O v a l   7 0 5 " > < a : e x t L s t > < a : e x t   u r i = " { 9 9 5 F 5 2 E 7 - 1 5 2 E - 4 1 B 5 - 9 9 9 6 - A 5 B 5 0 B F 3 A E 1 0 } " > < a 1 6 : c r e a t i o n I d   x m l n s : a 1 6 = " h t t p : / / s c h e m a s . m i c r o s o f t . c o m / o f f i c e / d r a w i n g / 2 0 1 0 / m a i n "   i d = " { C E F 1 8 6 C 0 - 3 C 8 4 - 4 A 8 5 - 8 3 D F - D 4 9 C B B B A F 7 6 F } " / > < / a : e x t > < / a : e x t L s t > < / p : c N v P r > < p : c N v S p P r / > < p : n v P r / > < / p : n v S p P r > < p : s p P r > < a : x f r m   r o t = " 0 " > < a : o f f   x = " 5 4 0 1 5 7 3 "   y = " 1 5 9 6 5 1 4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8 3 "   n a m e = " O v a l   7 0 6 " > < a : e x t L s t > < a : e x t   u r i = " { E A B 0 0 C 3 F - C 0 F C - 4 D 9 2 - A C E E - F 2 C 8 1 6 4 6 E 4 7 6 } " > < a 1 6 : c r e a t i o n I d   x m l n s : a 1 6 = " h t t p : / / s c h e m a s . m i c r o s o f t . c o m / o f f i c e / d r a w i n g / 2 0 1 0 / m a i n "   i d = " { 8 C 3 3 E D 2 A - C 4 5 6 - 4 E C 9 - B D D 8 - 5 C 5 D 7 0 4 F E 3 2 D } " / > < / a : e x t > < / a : e x t L s t > < / p : c N v P r > < p : c N v S p P r / > < p : n v P r / > < / p : n v S p P r > < p : s p P r > < a : x f r m   r o t = " 0 " > < a : o f f   x = " 6 2 4 4 1 1 3 "   y = " 1 5 9 6 5 1 4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8 4 "   n a m e = " O v a l   7 0 7 " > < a : e x t L s t > < a : e x t   u r i = " { 5 2 3 B 1 F 4 2 - 2 8 4 6 - 4 F B 4 - 9 3 E 7 - 7 5 A 9 A D A 0 8 2 2 3 } " > < a 1 6 : c r e a t i o n I d   x m l n s : a 1 6 = " h t t p : / / s c h e m a s . m i c r o s o f t . c o m / o f f i c e / d r a w i n g / 2 0 1 0 / m a i n "   i d = " { 3 2 D 5 F D 0 F - D 5 C 0 - 4 2 6 A - 9 B B 0 - D 9 C 7 4 F A 0 9 A 9 E } " / > < / a : e x t > < / a : e x t L s t > < / p : c N v P r > < p : c N v S p P r / > < p : n v P r / > < / p : n v S p P r > < p : s p P r > < a : x f r m   r o t = " 0 " > < a : o f f   x = " 8 7 7 1 7 3 3 "   y = " 1 5 9 6 5 1 4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8 5 "   n a m e = " O v a l   7 0 8 " > < a : e x t L s t > < a : e x t   u r i = " { 3 C 8 7 B 9 3 C - 9 D D 3 - 4 2 B 0 - 8 2 4 1 - 0 F 1 A 2 7 6 3 8 5 8 6 } " > < a 1 6 : c r e a t i o n I d   x m l n s : a 1 6 = " h t t p : / / s c h e m a s . m i c r o s o f t . c o m / o f f i c e / d r a w i n g / 2 0 1 0 / m a i n "   i d = " { E C F D F 4 8 C - A 2 7 6 - 4 2 9 4 - A 2 D 9 - F 0 6 0 F 3 9 9 0 D D 3 } " / > < / a : e x t > < / a : e x t L s t > < / p : c N v P r > < p : c N v S p P r / > < p : n v P r / > < / p : n v S p P r > < p : s p P r > < a : x f r m   r o t = " 0 " > < a : o f f   x = " 7 9 2 9 1 9 2 "   y = " 1 5 9 6 5 1 4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8 6 "   n a m e = " O v a l   7 0 9 " > < a : e x t L s t > < a : e x t   u r i = " { D B A 8 A A F C - B 7 7 9 - 4 9 A D - A 6 1 3 - 8 5 D E 7 D A 4 B F 0 8 } " > < a 1 6 : c r e a t i o n I d   x m l n s : a 1 6 = " h t t p : / / s c h e m a s . m i c r o s o f t . c o m / o f f i c e / d r a w i n g / 2 0 1 0 / m a i n "   i d = " { 1 B 6 3 A 1 1 5 - D B 1 7 - 4 8 C 7 - A 9 B 9 - C 1 9 2 4 E D 5 7 8 C E } " / > < / a : e x t > < / a : e x t L s t > < / p : c N v P r > < p : c N v S p P r / > < p : n v P r / > < / p : n v S p P r > < p : s p P r > < a : x f r m   r o t = " 0 " > < a : o f f   x = " 1 0 4 5 6 8 1 3 "   y = " 1 5 9 6 5 1 4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8 7 "   n a m e = " O v a l   7 1 0 " > < a : e x t L s t > < a : e x t   u r i = " { 3 C 9 5 2 8 C 5 - 0 9 8 2 - 4 8 1 8 - A 5 2 F - 0 A 0 6 C 5 1 8 3 5 1 D } " > < a 1 6 : c r e a t i o n I d   x m l n s : a 1 6 = " h t t p : / / s c h e m a s . m i c r o s o f t . c o m / o f f i c e / d r a w i n g / 2 0 1 0 / m a i n "   i d = " { D 9 4 3 3 7 5 B - 6 0 0 D - 4 9 5 8 - A 3 0 0 - 1 9 1 1 8 3 C 9 0 D D 9 } " / > < / a : e x t > < / a : e x t L s t > < / p : c N v P r > < p : c N v S p P r / > < p : n v P r / > < / p : n v S p P r > < p : s p P r > < a : x f r m   r o t = " 0 " > < a : o f f   x = " 9 6 1 4 2 7 3 "   y = " 1 5 9 6 5 1 4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8 8 "   n a m e = " O v a l   7 1 1 " > < a : e x t L s t > < a : e x t   u r i = " { 2 9 6 9 8 2 1 6 - 0 F A 2 - 4 6 A 0 - 9 7 1 C - B 2 F 4 4 C 8 5 D 3 8 0 } " > < a 1 6 : c r e a t i o n I d   x m l n s : a 1 6 = " h t t p : / / s c h e m a s . m i c r o s o f t . c o m / o f f i c e / d r a w i n g / 2 0 1 0 / m a i n "   i d = " { 1 A 3 6 E E 7 2 - 3 0 D 9 - 4 0 A C - B 8 A A - B 3 C D E 7 8 8 4 A 9 3 } " / > < / a : e x t > < / a : e x t L s t > < / p : c N v P r > < p : c N v S p P r / > < p : n v P r / > < / p : n v S p P r > < p : s p P r > < a : x f r m   r o t = " 0 " > < a : o f f   x = " 1 1 2 9 9 3 5 2 "   y = " 1 5 9 6 5 1 4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8 9 "   n a m e = " T e a r d r o p   3 " > < a : e x t L s t > < a : e x t   u r i = " { 1 A F 2 B 7 0 4 - A F 8 7 - 4 E 7 B - 8 5 5 9 - 9 6 8 E A C 7 5 6 C 8 F } " > < a 1 6 : c r e a t i o n I d   x m l n s : a 1 6 = " h t t p : / / s c h e m a s . m i c r o s o f t . c o m / o f f i c e / d r a w i n g / 2 0 1 0 / m a i n "   i d = " { C 5 7 0 B 7 7 0 - 0 F A F - 4 1 C F - 8 1 E 7 - 0 1 B B 3 0 3 B 5 9 C A } " / > < / a : e x t > < / a : e x t L s t > < / p : c N v P r > < p : c N v S p P r / > < p : n v P r / > < / p : n v S p P r > < p : s p P r > < a : x f r m   f l i p H = " t r u e "   f l i p V = " t r u e "   r o t = " 5 4 0 0 0 0 0 " > < a : o f f   x = " 6 4 4 2 7 7 2 "   y = " 1 7 9 7 6 3 6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9 0 "   n a m e = " T e a r d r o p   3 " > < a : e x t L s t > < a : e x t   u r i = " { 0 A E D 8 F F 4 - A 1 C 7 - 4 B B 6 - 9 8 3 D - F 7 0 E C B A 0 3 F 7 8 } " > < a 1 6 : c r e a t i o n I d   x m l n s : a 1 6 = " h t t p : / / s c h e m a s . m i c r o s o f t . c o m / o f f i c e / d r a w i n g / 2 0 1 0 / m a i n "   i d = " { B 2 0 7 E E D 5 - E 3 4 E - 4 7 A 6 - B 2 B 9 - B 5 B F C 3 8 7 C D E 7 } " / > < / a : e x t > < / a : e x t L s t > < / p : c N v P r > < p : c N v S p P r / > < p : n v P r / > < / p : n v S p P r > < p : s p P r > < a : x f r m   f l i p H = " t r u e "   f l i p V = " t r u e "   r o t = " 5 4 0 0 0 0 0 " > < a : o f f   x = " - 1 4 8 7 7 4 "   y = " 1 9 4 6 4 1 0 " / > < a : e x t   c x = " 6 1 2 6 4 8 "   c y = " 3 1 5 0 9 9 " / > < / a : x f r m > < a : c u s t G e o m > < a : a v L s t / > < a : g d L s t / > < a : a h L s t / > < a : c x n L s t / > < a : r e c t   b = " b "   l = " 0 "   r = " r "   t = " 0 " / > < a : p a t h L s t > < a : p a t h   h = " 3 1 5 1 0 0 "   w = " 6 1 2 6 4 8 " > < a : m o v e T o > < a : p t   x = " 2 3 9 3 8 6 "   y = " 7 5 6 7 0 " / > < / a : m o v e T o > < a : c u b i c B e z T o > < a : p t   x = " 2 3 0 8 6 6 "   y = " 6 7 1 4 9 " / > < a : p t   x = " 2 2 4 3 1 3 "   y = " 5 7 4 0 6 " / > < a : p t   x = " 2 1 9 9 4 4 "   y = " 4 6 9 0 9 " / > < / a : c u b i c B e z T o > < a : c u b i c B e z T o > < a : p t   x = " 2 0 7 0 9 9 "   y = " 6 0 1 0 7 " / > < a : p t   x = " 1 8 2 9 1 4 "   y = " 6 5 3 5 6 " / > < a : p t   x = " 1 6 3 8 1 0 "   y = " 6 4 9 8 9 " / > < / a : c u b i c B e z T o > < a : c u b i c B e z T o > < a : p t   x = " 1 1 3 7 9 2 "   y = " 6 4 9 8 9 " / > < a : p t   x = " 7 3 2 4 3 "   y = " 1 0 5 5 3 8 " / > < a : p t   x = " 7 3 2 4 3 "   y = " 1 5 5 5 5 6 " / > < / a : c u b i c B e z T o > < a : c u b i c B e z T o > < a : p t   x = " 7 3 2 4 3 "   y = " 1 7 9 4 6 7 " / > < a : p t   x = " 8 2 5 0 9 "   y = " 2 0 1 2 1 3 " / > < a : p t   x = " 9 7 8 3 0 "   y = " 2 1 7 2 2 5 " / > < / a : c u b i c B e z T o > < a : c l o s e / > < a : m o v e T o > < a : p t   x = " 2 6 8 1 9 1 "   y = " 9 5 1 5 7 " / > < / a : m o v e T o > < a : c u b i c B e z T o > < a : p t   x = " 2 5 7 6 9 5 "   y = " 9 0 7 8 7 " / > < a : p t   x = " 2 4 7 9 5 2 "   y = " 8 4 2 3 4 " / > < a : p t   x = " 2 3 9 4 3 1 "   y = " 7 5 7 1 5 " / > < / a : c u b i c B e z T o > < a : l n T o > < a : p t   x = " 9 7 8 7 5 "   y = " 2 1 7 2 7 0 " / > < / a : l n T o > < a : c u b i c B e z T o > < a : p t   x = " 1 1 3 8 8 7 "   y = " 2 3 2 5 9 1 " / > < a : p t   x = " 1 3 5 6 3 4 "   y = " 2 4 1 8 5 7 " / > < a : p t   x = " 1 5 9 5 4 4 "   y = " 2 4 1 8 5 7 " / > < / a : c u b i c B e z T o > < a : c u b i c B e z T o > < a : p t   x = " 1 8 4 5 5 3 "   y = " 2 4 1 8 5 7 " / > < a : p t   x = " 2 0 7 1 9 5 "   y = " 2 3 1 7 2 0 " / > < a : p t   x = " 2 2 3 5 8 5 "   y = " 2 1 5 3 3 1 " / > < / a : c u b i c B e z T o > < a : c u b i c B e z T o > < a : p t   x = " 2 3 9 9 7 4 "   y = " 1 9 8 9 4 1 " / > < a : p t   x = " 2 5 0 1 1 1 "   y = " 1 7 6 2 9 9 " / > < a : p t   x = " 2 5 0 1 1 1 "   y = " 1 5 1 2 9 0 " / > < / a : c u b i c B e z T o > < a : c u b i c B e z T o > < a : p t   x = " 2 4 9 7 4 5 "   y = " 1 3 2 1 8 7 " / > < a : p t   x = " 2 5 4 9 9 4 "   y = " 1 0 8 0 0 2 " / > < a : p t   x = " 2 6 8 1 9 1 "   y = " 9 5 1 5 7 " / > < / a : c u b i c B e z T o > < a : c l o s e / > < a : m o v e T o > < a : p t   x = " 3 9 1 2 7 5 "   y = " 2 3 2 4 8 8 " / > < / a : m o v e T o > < a : c u b i c B e z T o > < a : p t   x = " 3 6 6 6 8 8 "   y = " 2 1 4 1 9 9 " / > < a : p t   x = " 3 5 0 9 8 1 "   y = " 1 8 4 8 6 0 " / > < a : p t   x = " 3 5 0 9 8 1 "   y = " 1 5 1 8 5 3 " / > < / a : c u b i c B e z T o > < a : c u b i c B e z T o > < a : p t   x = " 3 5 1 4 7 9 "   y = " 1 2 5 8 6 9 " / > < a : p t   x = " 3 4 7 6 8 9 "   y = " 1 0 9 8 9 2 " / > < a : p t   x = " 3 3 1 3 3 7 "   y = " 9 9 9 3 4 " / > < / a : c u b i c B e z T o > < a : c u b i c B e z T o > < a : p t   x = " 3 1 5 0 8 8 "   y = " 1 0 4 4 1 5 " / > < a : p t   x = " 2 9 7 8 7 4 "   y = " 1 0 4 3 3 5 " / > < a : p t   x = " 2 8 1 6 3 7 "   y = " 9 9 7 2 1 " / > < / a : c u b i c B e z T o > < a : c u b i c B e z T o > < a : p t   x = " 2 6 5 0 1 0 "   y = " 1 0 9 6 7 5 " / > < a : p t   x = " 2 6 1 1 6 5 "   y = " 1 2 5 6 9 4 " / > < a : p t   x = " 2 6 1 6 6 7 "   y = " 1 5 1 8 5 3 " / > < / a : c u b i c B e z T o > < a : c u b i c B e z T o > < a : p t   x = " 2 6 1 6 6 7 "   y = " 1 7 9 9 6 8 " / > < a : p t   x = " 2 5 0 2 7 1 "   y = " 2 0 5 4 2 1 " / > < a : p t   x = " 2 3 1 8 4 7 "   y = " 2 2 3 8 4 6 " / > < / a : c u b i c B e z T o > < a : l n T o > < a : p t   x = " 2 2 1 3 4 7 "   y = " 2 3 2 5 0 9 " / > < / a : l n T o > < a : c u b i c B e z T o > < a : p t   x = " 2 2 4 3 9 0 "   y = " 2 4 9 0 0 9 " / > < a : p t   x = " 2 3 2 5 4 5 "   y = " 2 6 4 6 2 3 " / > < a : p t   x = " 2 4 5 3 0 0 "   y = " 2 7 7 3 7 8 " / > < / a : c u b i c B e z T o > < a : c u b i c B e z T o > < a : p t   x = " 2 6 2 2 0 8 "   y = " 2 9 4 2 8 5 " / > < a : p t   x = " 2 8 4 1 3 7 "   y = " 3 0 3 1 1 1 " / > < a : p t   x = " 3 0 6 2 9 2 "   y = " 3 0 3 5 9 9 " / > < / a : c u b i c B e z T o > < a : l n T o > < a : p t   x = " 3 0 6 2 9 2 "   y = " 2 1 8 4 3 3 " / > < / a : l n T o > < a : l n T o > < a : p t   x = " 3 0 6 3 5 6 "   y = " 2 1 8 4 3 3 " / > < / a : l n T o > < a : l n T o > < a : p t   x = " 3 0 6 3 5 6 "   y = " 3 0 3 5 9 9 " / > < / a : l n T o > < a : c u b i c B e z T o > < a : p t   x = " 3 2 8 5 1 2 "   y = " 3 0 3 1 1 0 " / > < a : p t   x = " 3 5 0 4 4 1 "   y = " 2 9 4 2 8 5 " / > < a : p t   x = " 3 6 7 3 4 8 "   y = " 2 7 7 3 7 8 " / > < / a : c u b i c B e z T o > < a : c u b i c B e z T o > < a : p t   x = " 3 8 0 1 0 9 "   y = " 2 6 4 6 1 7 " / > < a : p t   x = " 3 8 8 2 6 6 "   y = " 2 4 8 9 9 6 " / > < a : p t   x = " 3 9 1 2 7 5 "   y = " 2 3 2 4 8 8 " / > < / a : c u b i c B e z T o > < a : c l o s e / > < a : m o v e T o > < a : p t   x = " 5 1 4 7 7 3 "   y = " 2 1 7 2 7 1 " / > < / a : m o v e T o > < a : l n T o > < a : p t   x = " 3 7 3 2 1 8 "   y = " 7 5 7 1 6 " / > < / a : l n T o > < a : c u b i c B e z T o > < a : p t   x = " 3 6 4 7 0 0 "   y = " 8 4 2 3 1 " / > < a : p t   x = " 3 5 4 9 6 2 "   y = " 9 0 7 8 1 " / > < a : p t   x = " 3 4 4 5 0 8 "   y = " 9 5 2 0 9 " / > < / a : c u b i c B e z T o > < a : c u b i c B e z T o > < a : p t   x = " 3 5 7 6 6 8 "   y = " 1 0 8 0 6 6 " / > < a : p t   x = " 3 6 2 9 0 3 "   y = " 1 3 2 2 1 2 " / > < a : p t   x = " 3 6 2 5 3 7 "   y = " 1 5 1 2 9 0 " / > < / a : c u b i c B e z T o > < a : c u b i c B e z T o > < a : p t   x = " 3 6 2 5 3 7 "   y = " 2 0 1 3 0 9 " / > < a : p t   x = " 4 0 3 0 8 5 "   y = " 2 4 1 8 5 7 " / > < a : p t   x = " 4 5 3 1 0 4 "   y = " 2 4 1 8 5 7 " / > < / a : c u b i c B e z T o > < a : c u b i c B e z T o > < a : p t   x = " 4 7 7 0 1 5 "   y = " 2 4 1 8 5 7 " / > < a : p t   x = " 4 9 8 7 6 1 "   y = " 2 3 2 5 9 2 " / > < a : p t   x = " 5 1 4 7 7 3 "   y = " 2 1 7 2 7 1 " / > < / a : c u b i c B e z T o > < a : c l o s e / > < a : m o v e T o > < a : p t   x = " 5 3 9 4 0 5 "   y = " 1 5 5 5 5 6 " / > < / a : m o v e T o > < a : c u b i c B e z T o > < a : p t   x = " 5 3 9 4 0 5 "   y = " 1 0 5 5 3 8 " / > < a : p t   x = " 4 9 8 8 5 6 "   y = " 6 4 9 8 9 " / > < a : p t   x = " 4 4 8 8 3 8 "   y = " 6 4 9 8 9 " / > < / a : c u b i c B e z T o > < a : c u b i c B e z T o > < a : p t   x = " 4 2 9 7 6 0 "   y = " 6 5 3 5 5 " / > < a : p t   x = " 4 0 5 6 1 4 "   y = " 6 0 1 2 1 " / > < a : p t   x = " 3 9 2 7 5 6 "   y = " 4 6 9 6 1 " / > < / a : c u b i c B e z T o > < a : c u b i c B e z T o > < a : p t   x = " 3 8 8 3 2 9 "   y = " 5 7 4 1 5 " / > < a : p t   x = " 3 8 1 7 7 8 "   y = " 6 7 1 5 3 " / > < a : p t   x = " 3 7 3 2 6 3 "   y = " 7 5 6 7 1 " / > < / a : c u b i c B e z T o > < a : l n T o > < a : p t   x = " 5 1 4 8 1 8 "   y = " 2 1 7 2 2 5 " / > < / a : l n T o > < a : c u b i c B e z T o > < a : p t   x = " 5 3 0 1 3 9 "   y = " 2 0 1 2 1 3 " / > < a : p t   x = " 5 3 9 4 0 5 "   y = " 1 7 9 4 6 7 " / > < a : p t   x = " 5 3 9 4 0 5 "   y = " 1 5 5 5 5 6 " / > < / a : c u b i c B e z T o > < a : c l o s e / > < a : m o v e T o > < a : p t   x = " 6 1 2 6 4 8 "   y = " 8 7 7 6 " / > < / a : m o v e T o > < a : c u b i c B e z T o > < a : p t   x = " 6 1 2 2 5 7 "   y = " 3 4 0 3 0 " / > < a : p t   x = " 6 0 2 3 2 6 "   y = " 5 9 1 0 1 " / > < a : p t   x = " 5 8 3 0 5 8 "   y = " 7 8 3 6 9 " / > < / a : c u b i c B e z T o > < a : c u b i c B e z T o > < a : p t   x = " 5 6 9 8 9 0 "   y = " 9 1 5 3 7 " / > < a : p t   x = " 5 5 4 0 1 4 "   y = " 1 0 0 3 4 3 " / > < a : p t   x = " 5 3 7 1 3 4 "   y = " 1 0 4 4 1 6 " / > < / a : c u b i c B e z T o > < a : c u b i c B e z T o > < a : p t   x = " 5 4 6 2 2 4 "   y = " 1 1 9 2 0 5 " / > < a : p t   x = " 5 5 1 2 1 4 "   y = " 1 3 6 6 4 3 " / > < a : p t   x = " 5 5 1 2 1 4 "   y = " 1 5 5 2 4 7 " / > < / a : c u b i c B e z T o > < a : c u b i c B e z T o > < a : p t   x = " 5 5 1 2 1 4 "   y = " 1 8 2 4 9 7 " / > < a : p t   x = " 5 4 0 5 0 9 "   y = " 2 0 7 2 4 7 " / > < a : p t   x = " 5 2 2 9 2 8 "   y = " 2 2 5 3 8 0 " / > < / a : c u b i c B e z T o > < a : l n T o > < a : p t   x = " 5 2 2 9 2 8 "   y = " 2 2 5 3 8 0 " / > < / a : l n T o > < a : c u b i c B e z T o > < a : p t   x = " 5 0 4 7 9 4 "   y = " 2 4 2 9 6 1 " / > < a : p t   x = " 4 8 0 0 4 4 "   y = " 2 5 3 6 6 7 " / > < a : p t   x = " 4 5 2 7 9 4 "   y = " 2 5 3 6 6 7 " / > < / a : c u b i c B e z T o > < a : c u b i c B e z T o > < a : p t   x = " 4 3 4 1 9 1 "   y = " 2 5 3 6 6 7 " / > < a : p t   x = " 4 1 6 7 5 3 "   y = " 2 4 8 6 7 7 " / > < a : p t   x = " 4 0 1 9 6 4 "   y = " 2 3 9 5 8 6 " / > < / a : c u b i c B e z T o > < a : c u b i c B e z T o > < a : p t   x = " 3 9 7 8 9 1 "   y = " 2 5 6 4 6 6 " / > < a : p t   x = " 3 8 9 0 8 4 "   y = " 2 7 2 3 4 2 " / > < a : p t   x = " 3 7 5 9 1 7 "   y = " 2 8 5 5 0 9 " / > < / a : c u b i c B e z T o > < a : c u b i c B e z T o > < a : p t   x = " 3 5 6 6 4 9 "   y = " 3 0 4 7 7 8 " / > < a : p t   x = " 3 3 1 5 7 8 "   y = " 3 1 4 7 0 9 " / > < a : p t   x = " 3 0 6 3 2 4 "   y = " 3 1 5 1 0 0 " / > < / a : c u b i c B e z T o > < a : l n T o > < a : p t   x = " 3 0 6 3 2 4 "   y = " 3 1 5 1 0 0 " / > < / a : l n T o > < a : c u b i c B e z T o > < a : p t   x = " 2 8 1 0 7 0 "   y = " 3 1 4 7 0 9 " / > < a : p t   x = " 2 5 5 9 9 9 "   y = " 3 0 4 7 7 8 " / > < a : p t   x = " 2 3 6 7 3 1 "   y = " 2 8 5 5 0 9 " / > < / a : c u b i c B e z T o > < a : c u b i c B e z T o > < a : p t   x = " 2 2 3 5 7 1 "   y = " 2 7 2 3 4 9 " / > < a : p t   x = " 2 1 4 7 6 6 "   y = " 2 5 6 4 8 2 " / > < a : p t   x = " 2 1 0 6 1 0 "   y = " 2 3 9 6 2 6 " / > < / a : c u b i c B e z T o > < a : c u b i c B e z T o > < a : p t   x = " 1 9 5 8 3 9 "   y = " 2 4 8 6 9 3 " / > < a : p t   x = " 1 7 8 4 2 7 "   y = " 2 5 3 6 6 6 " / > < a : p t   x = " 1 5 9 8 5 4 "   y = " 2 5 3 6 6 6 " / > < / a : c u b i c B e z T o > < a : c u b i c B e z T o > < a : p t   x = " 1 3 2 6 0 4 "   y = " 2 5 3 6 6 6 " / > < a : p t   x = " 1 0 7 8 5 4 "   y = " 2 4 2 9 6 1 " / > < a : p t   x = " 8 9 7 2 0 "   y = " 2 2 5 3 8 0 " / > < / a : c u b i c B e z T o > < a : l n T o > < a : p t   x = " 8 9 7 2 0 "   y = " 2 2 5 3 8 0 " / > < / a : l n T o > < a : c u b i c B e z T o > < a : p t   x = " 7 2 1 4 0 "   y = " 2 0 7 2 4 7 " / > < a : p t   x = " 6 1 4 3 4 "   y = " 1 8 2 4 9 7 " / > < a : p t   x = " 6 1 4 3 4 "   y = " 1 5 5 2 4 7 " / > < / a : c u b i c B e z T o > < a : c u b i c B e z T o > < a : p t   x = " 6 1 4 3 4 "   y = " 1 3 6 6 7 3 " / > < a : p t   x = " 6 6 4 0 8 "   y = " 1 1 9 2 6 2 " / > < a : p t   x = " 7 5 4 7 4 "   y = " 1 0 4 4 9 0 " / > < / a : c u b i c B e z T o > < a : c u b i c B e z T o > < a : p t   x = " 5 8 6 1 8 "   y = " 1 0 0 3 3 4 " / > < a : p t   x = " 4 2 7 5 1 "   y = " 9 1 5 3 0 " / > < a : p t   x = " 2 9 5 9 1 "   y = " 7 8 3 6 9 " / > < / a : c u b i c B e z T o > < a : c u b i c B e z T o > < a : p t   x = " 1 0 3 2 2 "   y = " 5 9 1 0 1 " / > < a : p t   x = " 3 9 1 "   y = " 3 4 0 3 0 " / > < a : p t   x = " 0 "   y = " 8 7 7 6 " / > < / a : c u b i c B e z T o > < a : l n T o > < a : p t   x = " 0 "   y = " 8 7 7 6 " / > < / a : l n T o > < a : l n T o > < a : p t   x = " 1 8 2 8 "   y = " 0 " / > < / a : l n T o > < a : l n T o > < a : p t   x = " 1 3 3 7 4 "   y = " 0 " / > < / a : l n T o > < a : c u b i c B e z T o > < a : p t   x = " 1 1 7 8 2 "   y = " 2 8 0 2 " / > < a : p t   x = " 1 1 5 6 7 "   y = " 5 7 7 1 " / > < a : p t   x = " 1 1 5 0 1 "   y = " 8 7 4 4 " / > < / a : c u b i c B e z T o > < a : l n T o > < a : p t   x = " 9 6 6 6 7 "   y = " 8 7 4 4 " / > < / a : l n T o > < a : l n T o > < a : p t   x = " 9 6 6 6 7 "   y = " 8 8 0 8 " / > < / a : l n T o > < a : l n T o > < a : p t   x = " 1 1 5 0 1 "   y = " 8 8 0 8 " / > < / a : l n T o > < a : c u b i c B e z T o > < a : p t   x = " 1 1 9 9 0 "   y = " 3 0 9 6 4 " / > < a : p t   x = " 2 0 8 1 5 "   y = " 5 2 8 9 3 " / > < a : p t   x = " 3 7 7 2 2 "   y = " 6 9 8 0 0 " / > < / a : c u b i c B e z T o > < a : c u b i c B e z T o > < a : p t   x = " 5 0 4 7 7 "   y = " 8 2 5 5 5 " / > < a : p t   x = " 6 6 0 9 1 "   y = " 9 0 7 1 1 " / > < a : p t   x = " 8 2 5 9 2 "   y = " 9 3 7 5 3 " / > < / a : c u b i c B e z T o > < a : c u b i c B e z T o > < a : p t   x = " 1 0 0 8 8 0 "   y = " 6 9 1 5 1 " / > < a : p t   x = " 1 3 0 2 2 8 "   y = " 5 3 4 3 3 " / > < a : p t   x = " 1 6 3 2 4 7 "   y = " 5 3 4 3 3 " / > < / a : c u b i c B e z T o > < a : c u b i c B e z T o > < a : p t   x = " 1 8 6 1 3 7 "   y = " 5 3 8 7 2 " / > < a : p t   x = " 2 0 1 2 6 2 "   y = " 5 0 9 8 4 " / > < a : p t   x = " 2 1 1 3 5 5 "   y = " 3 9 1 1 6 " / > < / a : c u b i c B e z T o > < a : c u b i c B e z T o > < a : p t   x = " 2 1 2 7 9 6 "   y = " 3 7 4 2 0 " / > < a : p t   x = " 2 1 4 1 3 5 "   y = " 3 5 5 4 2 " / > < a : p t   x = " 2 1 5 3 8 0 "   y = " 3 3 4 6 3 " / > < / a : c u b i c B e z T o > < a : l n T o > < a : p t   x = " 2 1 5 2 3 6 "   y = " 0 " / > < / a : l n T o > < a : l n T o > < a : p t   x = " 2 2 3 5 0 7 "   y = " 0 " / > < / a : l n T o > < a : c u b i c B e z T o > < a : p t   x = " 2 1 9 6 8 8 "   y = " 2 4 3 5 4 " / > < a : p t   x = " 2 2 7 7 7 7 "   y = " 4 9 7 5 0 " / > < a : p t   x = " 2 4 6 5 3 5 "   y = " 6 8 5 2 0 " / > < / a : c u b i c B e z T o > < a : l n T o > < a : p t   x = " 2 5 4 7 6 3 "   y = " 6 0 2 9 3 " / > < / a : l n T o > < a : c u b i c B e z T o > < a : p t   x = " 2 5 4 7 7 1 "   y = " 6 0 2 9 9 " / > < a : p t   x = " 2 5 4 7 7 8 "   y = " 6 0 3 0 7 " / > < a : p t   x = " 2 5 4 7 8 6 "   y = " 6 0 3 1 5 " / > < / a : c u b i c B e z T o > < a : l n T o > < a : p t   x = " 2 5 4 8 0 8 "   y = " 6 0 3 3 8 " / > < / a : l n T o > < a : l n T o > < a : p t   x = " 2 4 6 5 8 0 "   y = " 6 8 5 6 5 " / > < / a : l n T o > < a : c u b i c B e z T o > < a : p t   x = " 2 7 9 5 8 2 "   y = " 1 0 1 5 4 7 " / > < a : p t   x = " 3 3 3 0 6 6 "   y = " 1 0 1 5 4 7 " / > < a : p t   x = " 3 6 6 0 6 8 "   y = " 6 8 5 6 5 " / > < / a : c u b i c B e z T o > < a : l n T o > < a : p t   x = " 3 5 7 8 4 0 "   y = " 6 0 3 3 8 " / > < / a : l n T o > < a : c u b i c B e z T o > < a : p t   x = " 3 5 7 8 4 7 "   y = " 6 0 3 3 0 " / > < a : p t   x = " 3 5 7 8 5 5 "   y = " 6 0 3 2 2 " / > < a : p t   x = " 3 5 7 8 6 2 "   y = " 6 0 3 1 5 " / > < / a : c u b i c B e z T o > < a : l n T o > < a : p t   x = " 3 5 7 8 8 5 "   y = " 6 0 2 9 3 " / > < / a : l n T o > < a : l n T o > < a : p t   x = " 3 6 6 1 1 3 "   y = " 6 8 5 2 0 " / > < / a : l n T o > < a : c u b i c B e z T o > < a : p t   x = " 3 8 4 8 7 1 "   y = " 4 9 7 5 0 " / > < a : p t   x = " 3 9 2 9 6 1 "   y = " 2 4 3 5 4 " / > < a : p t   x = " 3 8 9 1 4 2 "   y = " 0 " / > < / a : c u b i c B e z T o > < a : l n T o > < a : p t   x = " 3 9 7 3 3 7 "   y = " 0 " / > < / a : l n T o > < a : c u b i c B e z T o > < a : p t   x = " 4 0 1 4 7 9 "   y = " 1 1 0 9 4 " / > < a : p t   x = " 4 0 0 5 4 8 "   y = " 2 2 6 6 8 " / > < a : p t   x = " 3 9 7 4 8 1 "   y = " 3 3 7 9 0 " / > < / a : c u b i c B e z T o > < a : c u b i c B e z T o > < a : p t   x = " 4 0 7 4 3 9 "   y = " 5 0 1 4 2 " / > < a : p t   x = " 4 2 3 4 1 7 "   y = " 5 3 9 3 2 " / > < a : p t   x = " 4 4 9 4 0 1 "   y = " 5 3 4 3 3 " / > < / a : c u b i c B e z T o > < a : c u b i c B e z T o > < a : p t   x = " 4 8 2 4 0 7 "   y = " 5 3 4 3 4 " / > < a : p t   x = " 5 1 1 7 4 6 "   y = " 6 9 1 4 0 " / > < a : p t   x = " 5 3 0 0 3 5 "   y = " 9 3 7 2 7 " / > < / a : c u b i c B e z T o > < a : c u b i c B e z T o > < a : p t   x = " 5 4 6 5 4 3 "   y = " 9 0 7 1 8 " / > < a : p t   x = " 5 6 2 1 6 5 "   y = " 8 2 5 6 1 " / > < a : p t   x = " 5 7 4 9 2 6 "   y = " 6 9 8 0 0 " / > < / a : c u b i c B e z T o > < a : c u b i c B e z T o > < a : p t   x = " 5 9 1 8 3 3 "   y = " 5 2 8 9 3 " / > < a : p t   x = " 6 0 0 6 5 9 "   y = " 3 0 9 6 4 " / > < a : p t   x = " 6 0 1 1 4 7 "   y = " 8 8 0 8 " / > < / a : c u b i c B e z T o > < a : l n T o > < a : p t   x = " 5 1 5 9 8 2 "   y = " 8 8 0 8 " / > < / a : l n T o > < a : l n T o > < a : p t   x = " 5 1 5 9 8 1 "   y = " 8 7 4 4 " / > < / a : l n T o > < a : l n T o > < a : p t   x = " 6 0 1 1 4 7 "   y = " 8 7 4 4 " / > < / a : l n T o > < a : l n T o > < a : p t   x = " 5 9 9 2 7 4 "   y = " 0 " / > < / a : l n T o > < a : l n T o > < a : p t   x = " 6 1 0 8 2 0 "   y = " 0 " / > < / a : l n T o > < a : c u b i c B e z T o > < a : p t   x = " 6 1 2 4 2 3 "   y = " 2 8 2 6 " / > < a : p t   x = " 6 1 2 6 0 2 "   y = " 5 8 0 0 " / > < a : p t   x = " 6 1 2 6 4 8 "   y = " 8 7 7 6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9 1 "   n a m e = " T e a r d r o p   3 " > < a : e x t L s t > < a : e x t   u r i = " { 7 3 6 F 6 B F 4 - 2 9 0 B - 4 8 4 7 - 9 7 9 0 - B 2 B 3 3 0 A 0 0 0 8 C } " > < a 1 6 : c r e a t i o n I d   x m l n s : a 1 6 = " h t t p : / / s c h e m a s . m i c r o s o f t . c o m / o f f i c e / d r a w i n g / 2 0 1 0 / m a i n "   i d = " { F D 6 3 3 C E 7 - 5 5 F 2 - 4 D 7 2 - A 2 E 7 - D F 8 E 7 F 2 7 9 9 7 A } " / > < / a : e x t > < / a : e x t L s t > < / p : c N v P r > < p : c N v S p P r / > < p : n v P r / > < / p : n v S p P r > < p : s p P r > < a : x f r m   f l i p H = " t r u e "   f l i p V = " t r u e "   r o t = " 5 4 0 0 0 0 0 " > < a : o f f   x = " 1 3 8 7 5 3 1 "   y = " 1 7 9 7 6 3 6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9 2 "   n a m e = " T e a r d r o p   3 " > < a : e x t L s t > < a : e x t   u r i = " { B 4 B 9 0 0 D B - 8 7 5 5 - 4 1 4 1 - 9 3 4 B - 0 A A 2 5 6 2 4 2 1 7 F } " > < a 1 6 : c r e a t i o n I d   x m l n s : a 1 6 = " h t t p : / / s c h e m a s . m i c r o s o f t . c o m / o f f i c e / d r a w i n g / 2 0 1 0 / m a i n "   i d = " { F 6 E 9 C A F 7 - E 6 6 5 - 4 A 1 A - A 8 7 0 - C 9 A B 7 7 3 7 0 F D 6 } " / > < / a : e x t > < / a : e x t L s t > < / p : c N v P r > < p : c N v S p P r / > < p : n v P r / > < / p : n v S p P r > < p : s p P r > < a : x f r m   f l i p H = " t r u e "   f l i p V = " t r u e "   r o t = " 5 4 0 0 0 0 0 " > < a : o f f   x = " 2 2 3 0 0 7 2 "   y = " 1 7 9 7 6 3 6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9 3 "   n a m e = " T e a r d r o p   3 " > < a : e x t L s t > < a : e x t   u r i = " { E 1 A 4 8 3 7 F - 1 1 8 B - 4 9 9 1 - 8 7 9 6 - 9 7 A 1 9 2 4 6 9 A F D } " > < a 1 6 : c r e a t i o n I d   x m l n s : a 1 6 = " h t t p : / / s c h e m a s . m i c r o s o f t . c o m / o f f i c e / d r a w i n g / 2 0 1 0 / m a i n "   i d = " { C 3 1 5 B 5 4 2 - 5 A F E - 4 8 F B - 9 4 D E - 9 F 0 D D 0 C E 9 9 B 3 } " / > < / a : e x t > < / a : e x t L s t > < / p : c N v P r > < p : c N v S p P r / > < p : n v P r / > < / p : n v S p P r > < p : s p P r > < a : x f r m   f l i p H = " t r u e "   f l i p V = " t r u e "   r o t = " 5 4 0 0 0 0 0 " > < a : o f f   x = " 3 0 7 2 6 1 2 "   y = " 1 7 9 7 6 3 6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9 4 "   n a m e = " T e a r d r o p   3 " > < a : e x t L s t > < a : e x t   u r i = " { E 0 C 2 0 0 F E - F 9 F D - 4 7 8 6 - 9 9 B 5 - B 4 4 4 C 4 7 A D 2 D 4 } " > < a 1 6 : c r e a t i o n I d   x m l n s : a 1 6 = " h t t p : / / s c h e m a s . m i c r o s o f t . c o m / o f f i c e / d r a w i n g / 2 0 1 0 / m a i n "   i d = " { 5 9 9 7 0 1 C 5 - 9 3 B 0 - 4 A 2 E - A E B 4 - 8 B 0 9 5 E C D 4 7 1 1 } " / > < / a : e x t > < / a : e x t L s t > < / p : c N v P r > < p : c N v S p P r / > < p : n v P r / > < / p : n v S p P r > < p : s p P r > < a : x f r m   f l i p H = " t r u e "   f l i p V = " t r u e "   r o t = " 5 4 0 0 0 0 0 " > < a : o f f   x = " 3 9 1 5 1 5 2 "   y = " 1 7 9 7 6 3 6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9 5 "   n a m e = " T e a r d r o p   3 " > < a : e x t L s t > < a : e x t   u r i = " { 9 D E 6 A 8 3 C - 0 3 B 4 - 4 F 8 6 - A 6 2 C - 3 4 8 8 8 E A 8 9 F 2 7 } " > < a 1 6 : c r e a t i o n I d   x m l n s : a 1 6 = " h t t p : / / s c h e m a s . m i c r o s o f t . c o m / o f f i c e / d r a w i n g / 2 0 1 0 / m a i n "   i d = " { 3 4 7 2 D C F 5 - C E F 7 - 4 3 9 F - A 4 A C - E B A 9 8 F 5 5 7 4 B D } " / > < / a : e x t > < / a : e x t L s t > < / p : c N v P r > < p : c N v S p P r / > < p : n v P r / > < / p : n v S p P r > < p : s p P r > < a : x f r m   f l i p H = " t r u e "   f l i p V = " t r u e "   r o t = " 5 4 0 0 0 0 0 " > < a : o f f   x = " 4 7 5 7 6 9 2 "   y = " 1 7 9 7 6 3 6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9 6 "   n a m e = " T e a r d r o p   3 " > < a : e x t L s t > < a : e x t   u r i = " { E C A 8 9 8 F B - 2 C 2 3 - 4 4 1 E - B E 2 7 - 5 4 D 2 5 F 8 D A 5 7 8 } " > < a 1 6 : c r e a t i o n I d   x m l n s : a 1 6 = " h t t p : / / s c h e m a s . m i c r o s o f t . c o m / o f f i c e / d r a w i n g / 2 0 1 0 / m a i n "   i d = " { 4 4 B A 2 7 0 A - 5 2 C 7 - 4 8 6 D - B 2 F 2 - 0 3 0 E D B 4 3 9 1 E C } " / > < / a : e x t > < / a : e x t L s t > < / p : c N v P r > < p : c N v S p P r / > < p : n v P r / > < / p : n v S p P r > < p : s p P r > < a : x f r m   f l i p H = " t r u e "   f l i p V = " t r u e "   r o t = " 5 4 0 0 0 0 0 " > < a : o f f   x = " 5 6 0 0 2 3 2 "   y = " 1 7 9 7 6 3 6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9 7 "   n a m e = " T e a r d r o p   3 " > < a : e x t L s t > < a : e x t   u r i = " { 0 9 F 9 2 E 5 F - E 4 5 0 - 4 6 0 2 - A 4 B F - A 1 0 3 A F E F 2 6 B 8 } " > < a 1 6 : c r e a t i o n I d   x m l n s : a 1 6 = " h t t p : / / s c h e m a s . m i c r o s o f t . c o m / o f f i c e / d r a w i n g / 2 0 1 0 / m a i n "   i d = " { D 6 1 A F A 0 6 - D 4 6 2 - 4 C 1 0 - A A F A - E 1 E A 6 F 5 3 1 4 D 3 } " / > < / a : e x t > < / a : e x t L s t > < / p : c N v P r > < p : c N v S p P r / > < p : n v P r / > < / p : n v S p P r > < p : s p P r > < a : x f r m   f l i p H = " t r u e "   f l i p V = " t r u e "   r o t = " 5 4 0 0 0 0 0 " > < a : o f f   x = " 8 1 2 7 8 5 2 "   y = " 1 7 9 7 6 3 6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9 8 "   n a m e = " T e a r d r o p   3 " > < a : e x t L s t > < a : e x t   u r i = " { 7 F 8 B F F 3 5 - C 3 F 5 - 4 7 2 7 - 9 D C F - A E 2 7 1 1 0 6 7 8 0 7 } " > < a 1 6 : c r e a t i o n I d   x m l n s : a 1 6 = " h t t p : / / s c h e m a s . m i c r o s o f t . c o m / o f f i c e / d r a w i n g / 2 0 1 0 / m a i n "   i d = " { A 3 B 1 C 2 1 2 - A 6 4 2 - 4 C B 3 - 9 7 E 7 - 8 D F A 1 E 4 C 2 C E 0 } " / > < / a : e x t > < / a : e x t L s t > < / p : c N v P r > < p : c N v S p P r / > < p : n v P r / > < / p : n v S p P r > < p : s p P r > < a : x f r m   f l i p H = " t r u e "   f l i p V = " t r u e "   r o t = " 5 4 0 0 0 0 0 " > < a : o f f   x = " 7 2 8 5 3 1 2 "   y = " 1 7 9 7 6 3 6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1 9 9 "   n a m e = " T e a r d r o p   3 " > < a : e x t L s t > < a : e x t   u r i = " { 3 3 F 8 F 5 3 F - F 4 F F - 4 D F 1 - 8 2 A 2 - 0 8 9 0 4 3 5 3 F 3 5 4 } " > < a 1 6 : c r e a t i o n I d   x m l n s : a 1 6 = " h t t p : / / s c h e m a s . m i c r o s o f t . c o m / o f f i c e / d r a w i n g / 2 0 1 0 / m a i n "   i d = " { 5 6 3 9 B 1 4 3 - 0 B 0 B - 4 D F B - B C C 5 - 6 C 1 A 6 1 8 7 3 C B 5 } " / > < / a : e x t > < / a : e x t L s t > < / p : c N v P r > < p : c N v S p P r / > < p : n v P r / > < / p : n v S p P r > < p : s p P r > < a : x f r m   f l i p H = " t r u e "   f l i p V = " t r u e "   r o t = " 5 4 0 0 0 0 0 " > < a : o f f   x = " 9 8 1 2 9 3 3 "   y = " 1 7 9 7 6 3 6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0 0 "   n a m e = " T e a r d r o p   3 " > < a : e x t L s t > < a : e x t   u r i = " { 5 A 0 B 2 A B 7 - 6 8 D B - 4 0 7 7 - B B 1 6 - 0 B D 4 2 3 B B 4 9 1 1 } " > < a 1 6 : c r e a t i o n I d   x m l n s : a 1 6 = " h t t p : / / s c h e m a s . m i c r o s o f t . c o m / o f f i c e / d r a w i n g / 2 0 1 0 / m a i n "   i d = " { F C E 1 6 7 6 1 - E 2 3 9 - 4 2 0 7 - 8 E 5 B - 8 D 3 3 C 3 B C C 9 F 8 } " / > < / a : e x t > < / a : e x t L s t > < / p : c N v P r > < p : c N v S p P r / > < p : n v P r / > < / p : n v S p P r > < p : s p P r > < a : x f r m   f l i p H = " t r u e "   f l i p V = " t r u e "   r o t = " 5 4 0 0 0 0 0 " > < a : o f f   x = " 8 9 7 0 3 9 2 "   y = " 1 7 9 7 6 3 6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0 1 "   n a m e = " T e a r d r o p   3 " > < a : e x t L s t > < a : e x t   u r i = " { 9 9 B 4 D C 1 5 - 9 C 2 8 - 4 8 8 5 - B D 0 F - 5 F 8 2 6 6 6 C 1 6 2 5 } " > < a 1 6 : c r e a t i o n I d   x m l n s : a 1 6 = " h t t p : / / s c h e m a s . m i c r o s o f t . c o m / o f f i c e / d r a w i n g / 2 0 1 0 / m a i n "   i d = " { 8 0 9 D E 6 3 4 - B E 7 B - 4 D 0 9 - A C C A - 8 5 B 2 7 9 F 6 0 D 7 C } " / > < / a : e x t > < / a : e x t L s t > < / p : c N v P r > < p : c N v S p P r / > < p : n v P r / > < / p : n v S p P r > < p : s p P r > < a : x f r m   f l i p H = " t r u e "   f l i p V = " t r u e "   r o t = " 5 4 0 0 0 0 0 " > < a : o f f   x = " 1 1 4 9 8 0 1 1 "   y = " 1 7 9 7 6 3 6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0 2 "   n a m e = " T e a r d r o p   3 " > < a : e x t L s t > < a : e x t   u r i = " { 7 C 1 E A 9 B 7 - 0 D 7 6 - 4 1 1 9 - A 8 2 6 - 3 D 6 6 6 C A 3 E 5 F A } " > < a 1 6 : c r e a t i o n I d   x m l n s : a 1 6 = " h t t p : / / s c h e m a s . m i c r o s o f t . c o m / o f f i c e / d r a w i n g / 2 0 1 0 / m a i n "   i d = " { 4 7 B 9 1 5 4 0 - 1 C D 5 - 4 E 3 0 - A 4 7 7 - 7 2 2 8 C 4 7 4 9 2 F A } " / > < / a : e x t > < / a : e x t L s t > < / p : c N v P r > < p : c N v S p P r / > < p : n v P r / > < / p : n v S p P r > < p : s p P r > < a : x f r m   f l i p H = " t r u e "   f l i p V = " t r u e "   r o t = " 5 4 0 0 0 0 0 " > < a : o f f   x = " 1 0 6 5 5 4 7 2 "   y = " 1 7 9 7 6 3 6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0 3 "   n a m e = " T e a r d r o p   3 " > < a : e x t L s t > < a : e x t   u r i = " { C 7 C 4 0 5 3 7 - 0 F 4 B - 4 6 1 F - 8 A B 5 - 6 9 A F 5 0 0 B 0 C E A } " > < a 1 6 : c r e a t i o n I d   x m l n s : a 1 6 = " h t t p : / / s c h e m a s . m i c r o s o f t . c o m / o f f i c e / d r a w i n g / 2 0 1 0 / m a i n "   i d = " { 9 2 1 8 9 A E B - 5 2 F 9 - 4 B B 5 - 8 D 0 C - 7 9 5 1 E 8 C E A 3 9 1 } " / > < / a : e x t > < / a : e x t L s t > < / p : c N v P r > < p : c N v S p P r / > < p : n v P r / > < / p : n v S p P r > < p : s p P r > < a : x f r m   f l i p H = " t r u e "   f l i p V = " t r u e "   r o t = " 5 4 0 0 0 0 0 " > < a : o f f   x = " 5 4 4 9 9 2 "   y = " 1 7 9 7 6 3 6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0 4 "   n a m e = " O v a l   7 2 7 " > < a : e x t L s t > < a : e x t   u r i = " { 7 4 D E 8 0 2 1 - 9 E 7 3 - 4 C 0 E - B 8 1 4 - 7 6 3 0 8 7 D 0 D B A 1 } " > < a 1 6 : c r e a t i o n I d   x m l n s : a 1 6 = " h t t p : / / s c h e m a s . m i c r o s o f t . c o m / o f f i c e / d r a w i n g / 2 0 1 0 / m a i n "   i d = " { 7 F 3 7 E 6 4 F - 9 6 6 E - 4 5 4 7 - A 1 A 3 - F 3 8 4 D B 4 0 B 5 9 4 } " / > < / a : e x t > < / a : e x t L s t > < / p : c N v P r > < p : c N v S p P r / > < p : n v P r / > < / p : n v S p P r > < p : s p P r > < a : x f r m   r o t = " 0 " > < a : o f f   x = " 6 6 6 4 5 1 0 "   y = " 2 0 1 9 7 9 3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0 5 "   n a m e = " O v a l   7 2 8 " > < a : e x t L s t > < a : e x t   u r i = " { D 2 D D B C B 6 - 6 E B 0 - 4 5 C 3 - A E 0 9 - 5 0 D 7 5 3 5 5 4 E 0 4 } " > < a 1 6 : c r e a t i o n I d   x m l n s : a 1 6 = " h t t p : / / s c h e m a s . m i c r o s o f t . c o m / o f f i c e / d r a w i n g / 2 0 1 0 / m a i n "   i d = " { 8 E F 2 C 4 C 8 - E 0 8 0 - 4 1 2 7 - B 0 6 6 - C C F 4 2 5 2 2 1 2 1 F } " / > < / a : e x t > < / a : e x t L s t > < / p : c N v P r > < p : c N v S p P r / > < p : n v P r / > < / p : n v S p P r > < p : s p P r > < a : x f r m   r o t = " 0 " > < a : o f f   x = " 7 6 6 7 3 1 "   y = " 2 0 1 9 7 9 3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0 6 "   n a m e = " O v a l   7 2 9 " > < a : e x t L s t > < a : e x t   u r i = " { 9 B D 8 C 3 1 7 - 0 5 9 D - 4 5 8 2 - A 4 2 3 - 4 7 D 4 6 8 D 3 C E A D } " > < a 1 6 : c r e a t i o n I d   x m l n s : a 1 6 = " h t t p : / / s c h e m a s . m i c r o s o f t . c o m / o f f i c e / d r a w i n g / 2 0 1 0 / m a i n "   i d = " { 2 D 6 5 C E D 0 - F 5 9 9 - 4 B F 4 - 9 E 7 8 - E 2 A E 3 6 4 3 E 5 C D } " / > < / a : e x t > < / a : e x t L s t > < / p : c N v P r > < p : c N v S p P r / > < p : n v P r / > < / p : n v S p P r > < p : s p P r > < a : x f r m   r o t = " 0 " > < a : o f f   x = " 1 6 0 9 2 7 1 "   y = " 2 0 1 9 7 9 3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0 7 "   n a m e = " O v a l   7 3 0 " > < a : e x t L s t > < a : e x t   u r i = " { F C F 6 F C C 4 - 6 D F 8 - 4 0 D 7 - 8 5 F D - 2 9 C 0 E F E E C 7 F A } " > < a 1 6 : c r e a t i o n I d   x m l n s : a 1 6 = " h t t p : / / s c h e m a s . m i c r o s o f t . c o m / o f f i c e / d r a w i n g / 2 0 1 0 / m a i n "   i d = " { 6 3 4 A 8 E A 2 - 6 B A E - 4 2 3 8 - B 9 8 9 - 5 A F 4 C 6 3 C C E 1 5 } " / > < / a : e x t > < / a : e x t L s t > < / p : c N v P r > < p : c N v S p P r / > < p : n v P r / > < / p : n v S p P r > < p : s p P r > < a : x f r m   r o t = " 0 " > < a : o f f   x = " 2 4 5 1 8 1 0 "   y = " 2 0 1 9 7 9 3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0 8 "   n a m e = " O v a l   7 3 1 " > < a : e x t L s t > < a : e x t   u r i = " { 7 B 0 4 C F D 8 - 0 0 5 8 - 4 C 3 0 - 9 7 9 7 - 4 C B 1 3 2 9 C 0 C F D } " > < a 1 6 : c r e a t i o n I d   x m l n s : a 1 6 = " h t t p : / / s c h e m a s . m i c r o s o f t . c o m / o f f i c e / d r a w i n g / 2 0 1 0 / m a i n "   i d = " { B 5 9 D 5 6 C 6 - 4 0 2 D - 4 5 4 9 - A D 5 B - E E E 8 E 9 7 5 8 7 C 1 } " / > < / a : e x t > < / a : e x t L s t > < / p : c N v P r > < p : c N v S p P r / > < p : n v P r / > < / p : n v S p P r > < p : s p P r > < a : x f r m   r o t = " 0 " > < a : o f f   x = " 3 2 9 4 3 5 1 "   y = " 2 0 1 9 7 9 3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0 9 "   n a m e = " O v a l   7 3 2 " > < a : e x t L s t > < a : e x t   u r i = " { 7 3 F F 7 2 5 D - 8 6 D E - 4 4 9 7 - 8 C B E - 8 4 C 0 A 4 5 7 F C 1 7 } " > < a 1 6 : c r e a t i o n I d   x m l n s : a 1 6 = " h t t p : / / s c h e m a s . m i c r o s o f t . c o m / o f f i c e / d r a w i n g / 2 0 1 0 / m a i n "   i d = " { A 0 5 C B 4 3 6 - E 8 2 E - 4 8 3 0 - 8 8 1 4 - 2 9 9 B 8 D 4 0 7 4 A F } " / > < / a : e x t > < / a : e x t L s t > < / p : c N v P r > < p : c N v S p P r / > < p : n v P r / > < / p : n v S p P r > < p : s p P r > < a : x f r m   r o t = " 0 " > < a : o f f   x = " 4 1 3 6 8 9 1 "   y = " 2 0 1 9 7 9 3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1 0 "   n a m e = " O v a l   7 3 3 " > < a : e x t L s t > < a : e x t   u r i = " { C 1 B D 6 D 3 6 - D 8 3 3 - 4 A 7 C - 8 1 F 3 - 3 2 7 A 1 4 9 C 3 4 E 9 } " > < a 1 6 : c r e a t i o n I d   x m l n s : a 1 6 = " h t t p : / / s c h e m a s . m i c r o s o f t . c o m / o f f i c e / d r a w i n g / 2 0 1 0 / m a i n "   i d = " { F 7 D 3 6 A 3 D - B E 8 5 - 4 3 3 2 - 9 D 2 9 - 3 E 7 3 C 2 E 8 9 9 7 7 } " / > < / a : e x t > < / a : e x t L s t > < / p : c N v P r > < p : c N v S p P r / > < p : n v P r / > < / p : n v S p P r > < p : s p P r > < a : x f r m   r o t = " 0 " > < a : o f f   x = " 4 9 7 9 4 3 1 "   y = " 2 0 1 9 7 9 3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1 1 "   n a m e = " O v a l   7 3 4 " > < a : e x t L s t > < a : e x t   u r i = " { E 6 6 7 3 E 7 A - 7 2 8 B - 4 9 C 0 - 8 0 F 1 - E D B 9 4 5 8 F E 1 1 7 } " > < a 1 6 : c r e a t i o n I d   x m l n s : a 1 6 = " h t t p : / / s c h e m a s . m i c r o s o f t . c o m / o f f i c e / d r a w i n g / 2 0 1 0 / m a i n "   i d = " { C 8 A 8 F E 9 B - C 0 D E - 4 9 8 6 - A 5 4 F - 9 0 D E A B 9 8 8 7 0 C } " / > < / a : e x t > < / a : e x t L s t > < / p : c N v P r > < p : c N v S p P r / > < p : n v P r / > < / p : n v S p P r > < p : s p P r > < a : x f r m   r o t = " 0 " > < a : o f f   x = " 5 8 2 1 9 7 0 "   y = " 2 0 1 9 7 9 3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1 2 "   n a m e = " O v a l   7 3 5 " > < a : e x t L s t > < a : e x t   u r i = " { 1 A E 6 A 5 F 1 - 9 0 0 3 - 4 C 9 1 - A A B C - 1 4 4 0 6 D 4 6 9 B A 4 } " > < a 1 6 : c r e a t i o n I d   x m l n s : a 1 6 = " h t t p : / / s c h e m a s . m i c r o s o f t . c o m / o f f i c e / d r a w i n g / 2 0 1 0 / m a i n "   i d = " { 0 B B 8 F 2 C C - 7 E 9 A - 4 4 2 E - A 9 5 D - A 4 8 7 1 E 3 C B 2 7 2 } " / > < / a : e x t > < / a : e x t L s t > < / p : c N v P r > < p : c N v S p P r / > < p : n v P r / > < / p : n v S p P r > < p : s p P r > < a : x f r m   r o t = " 0 " > < a : o f f   x = " 8 3 4 9 5 9 0 "   y = " 2 0 1 9 7 9 3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1 3 "   n a m e = " O v a l   7 3 6 " > < a : e x t L s t > < a : e x t   u r i = " { 8 E 2 D 4 4 1 1 - 4 F 3 0 - 4 D 8 F - 8 3 A 6 - 9 4 F B F 0 7 1 9 C 7 A } " > < a 1 6 : c r e a t i o n I d   x m l n s : a 1 6 = " h t t p : / / s c h e m a s . m i c r o s o f t . c o m / o f f i c e / d r a w i n g / 2 0 1 0 / m a i n "   i d = " { F B 3 4 C 1 F B - 4 C 0 0 - 4 3 2 5 - 8 F 1 9 - 4 9 5 D D A 7 C 2 5 1 C } " / > < / a : e x t > < / a : e x t L s t > < / p : c N v P r > < p : c N v S p P r / > < p : n v P r / > < / p : n v S p P r > < p : s p P r > < a : x f r m   r o t = " 0 " > < a : o f f   x = " 7 5 0 7 0 5 1 "   y = " 2 0 1 9 7 9 3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1 4 "   n a m e = " O v a l   7 3 7 " > < a : e x t L s t > < a : e x t   u r i = " { B 5 0 8 D C E 5 - 9 3 6 5 - 4 C D 0 - 9 D A D - 5 B C A E B 4 6 9 F E 9 } " > < a 1 6 : c r e a t i o n I d   x m l n s : a 1 6 = " h t t p : / / s c h e m a s . m i c r o s o f t . c o m / o f f i c e / d r a w i n g / 2 0 1 0 / m a i n "   i d = " { A 2 7 5 5 C 9 7 - 3 A 8 9 - 4 C A 2 - A 9 4 D - 0 8 5 7 2 C 4 5 E 0 B 1 } " / > < / a : e x t > < / a : e x t L s t > < / p : c N v P r > < p : c N v S p P r / > < p : n v P r / > < / p : n v S p P r > < p : s p P r > < a : x f r m   r o t = " 0 " > < a : o f f   x = " 1 0 0 3 4 6 7 1 "   y = " 2 0 1 9 7 9 3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1 5 "   n a m e = " O v a l   7 3 8 " > < a : e x t L s t > < a : e x t   u r i = " { 2 7 0 5 D 2 B C - 4 B A 0 - 4 9 A B - 9 C 9 6 - E D 0 1 5 B F 1 B 4 E F } " > < a 1 6 : c r e a t i o n I d   x m l n s : a 1 6 = " h t t p : / / s c h e m a s . m i c r o s o f t . c o m / o f f i c e / d r a w i n g / 2 0 1 0 / m a i n "   i d = " { 6 8 C C 4 4 4 5 - E C 8 F - 4 5 E A - 8 B A 6 - 4 2 A 4 3 0 3 2 B B 1 C } " / > < / a : e x t > < / a : e x t L s t > < / p : c N v P r > < p : c N v S p P r / > < p : n v P r / > < / p : n v S p P r > < p : s p P r > < a : x f r m   r o t = " 0 " > < a : o f f   x = " 9 1 9 2 1 3 1 "   y = " 2 0 1 9 7 9 3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1 6 "   n a m e = " O v a l   7 3 9 " > < a : e x t L s t > < a : e x t   u r i = " { E 6 D A 5 8 4 8 - 7 D 9 3 - 4 2 1 8 - 8 B A 9 - 9 E 2 5 E 8 7 5 7 C E 2 } " > < a 1 6 : c r e a t i o n I d   x m l n s : a 1 6 = " h t t p : / / s c h e m a s . m i c r o s o f t . c o m / o f f i c e / d r a w i n g / 2 0 1 0 / m a i n "   i d = " { A B 8 E 9 D A E - 4 F F C - 4 A 6 0 - B D 3 D - 4 C 7 9 3 7 3 C B 7 E 1 } " / > < / a : e x t > < / a : e x t L s t > < / p : c N v P r > < p : c N v S p P r / > < p : n v P r / > < / p : n v S p P r > < p : s p P r > < a : x f r m   r o t = " 0 " > < a : o f f   x = " 1 1 7 1 9 7 4 9 "   y = " 2 0 1 9 7 9 3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1 7 "   n a m e = " O v a l   7 4 0 " > < a : e x t L s t > < a : e x t   u r i = " { F 2 E 1 4 C A 2 - C 7 B 4 - 4 C A B - A D 5 1 - 4 C 3 8 2 2 1 7 7 C 4 C } " > < a 1 6 : c r e a t i o n I d   x m l n s : a 1 6 = " h t t p : / / s c h e m a s . m i c r o s o f t . c o m / o f f i c e / d r a w i n g / 2 0 1 0 / m a i n "   i d = " { 7 0 4 2 3 A 6 E - 0 3 A B - 4 0 0 9 - 9 5 F 4 - E 4 8 3 A 9 3 3 4 C 4 2 } " / > < / a : e x t > < / a : e x t L s t > < / p : c N v P r > < p : c N v S p P r / > < p : n v P r / > < / p : n v S p P r > < p : s p P r > < a : x f r m   r o t = " 0 " > < a : o f f   x = " 1 0 8 7 7 2 1 1 "   y = " 2 0 1 9 7 9 3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1 8 "   n a m e = " T e a r d r o p   3 " > < a : e x t L s t > < a : e x t   u r i = " { 1 A 9 2 4 A 0 B - C B 0 0 - 4 4 D A - A B C 4 - 4 1 2 A 3 7 6 2 4 C 6 1 } " > < a 1 6 : c r e a t i o n I d   x m l n s : a 1 6 = " h t t p : / / s c h e m a s . m i c r o s o f t . c o m / o f f i c e / d r a w i n g / 2 0 1 0 / m a i n "   i d = " { C B 2 4 A A D 3 - 4 8 2 6 - 4 D 9 A - 9 7 C F - 0 1 9 3 3 C B 1 0 6 0 5 } " / > < / a : e x t > < / a : e x t L s t > < / p : c N v P r > < p : c N v S p P r / > < p : n v P r / > < / p : n v S p P r > < p : s p P r > < a : x f r m   f l i p H = " t r u e "   f l i p V = " t r u e "   r o t = " 5 4 0 0 0 0 0 " > < a : o f f   x = " 6 0 2 1 1 8 2 "   y = " 2 2 1 8 3 2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1 9 "   n a m e = " T e a r d r o p   3 " > < a : e x t L s t > < a : e x t   u r i = " { C 5 3 9 B F C 8 - E 9 B 7 - 4 4 9 E - 9 4 6 3 - 8 3 5 2 9 1 A 5 A 5 1 3 } " > < a 1 6 : c r e a t i o n I d   x m l n s : a 1 6 = " h t t p : / / s c h e m a s . m i c r o s o f t . c o m / o f f i c e / d r a w i n g / 2 0 1 0 / m a i n "   i d = " { F 8 8 A 2 C D 5 - B 6 C 2 - 4 7 C 5 - 9 4 A E - 1 4 6 0 8 7 1 0 C 0 5 D } " / > < / a : e x t > < / a : e x t L s t > < / p : c N v P r > < p : c N v S p P r / > < p : n v P r / > < / p : n v S p P r > < p : s p P r > < a : x f r m   f l i p H = " t r u e "   f l i p V = " t r u e "   r o t = " 5 4 0 0 0 0 0 " > < a : o f f   x = " 9 6 5 9 4 2 "   y = " 2 2 1 8 3 2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2 0 "   n a m e = " T e a r d r o p   3 " > < a : e x t L s t > < a : e x t   u r i = " { 2 4 A C 2 8 D 2 - 0 4 0 1 - 4 1 C 2 - A 7 C 1 - B 1 7 5 8 4 D B 2 4 7 8 } " > < a 1 6 : c r e a t i o n I d   x m l n s : a 1 6 = " h t t p : / / s c h e m a s . m i c r o s o f t . c o m / o f f i c e / d r a w i n g / 2 0 1 0 / m a i n "   i d = " { A 3 1 1 7 2 6 2 - 4 B D 3 - 4 5 A 2 - 8 C 2 4 - 2 1 5 D 8 F E B 0 5 3 7 } " / > < / a : e x t > < / a : e x t L s t > < / p : c N v P r > < p : c N v S p P r / > < p : n v P r / > < / p : n v S p P r > < p : s p P r > < a : x f r m   f l i p H = " t r u e "   f l i p V = " t r u e "   r o t = " 5 4 0 0 0 0 0 " > < a : o f f   x = " 1 8 0 8 4 8 2 "   y = " 2 2 1 8 3 2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2 1 "   n a m e = " T e a r d r o p   3 " > < a : e x t L s t > < a : e x t   u r i = " { 5 E 9 8 3 8 9 4 - 2 4 A B - 4 A B A - B C A B - 5 0 A A 7 8 B 9 5 6 B 5 } " > < a 1 6 : c r e a t i o n I d   x m l n s : a 1 6 = " h t t p : / / s c h e m a s . m i c r o s o f t . c o m / o f f i c e / d r a w i n g / 2 0 1 0 / m a i n "   i d = " { 0 4 3 E 1 8 9 F - E E 8 7 - 4 B 0 C - 9 3 D 5 - 4 6 C 8 9 0 2 E 3 7 4 1 } " / > < / a : e x t > < / a : e x t L s t > < / p : c N v P r > < p : c N v S p P r / > < p : n v P r / > < / p : n v S p P r > < p : s p P r > < a : x f r m   f l i p H = " t r u e "   f l i p V = " t r u e "   r o t = " 5 4 0 0 0 0 0 " > < a : o f f   x = " 2 6 5 1 0 2 1 "   y = " 2 2 1 8 3 2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2 2 "   n a m e = " T e a r d r o p   3 " > < a : e x t L s t > < a : e x t   u r i = " { D 1 B 5 8 C D B - 5 B 8 C - 4 8 3 5 - A E 1 8 - 4 2 8 2 4 6 A 5 A A 2 E } " > < a 1 6 : c r e a t i o n I d   x m l n s : a 1 6 = " h t t p : / / s c h e m a s . m i c r o s o f t . c o m / o f f i c e / d r a w i n g / 2 0 1 0 / m a i n "   i d = " { 4 E 9 3 7 7 5 A - 3 2 8 7 - 4 F 7 2 - 9 3 4 D - F 4 A 9 E C 8 F 5 E B D } " / > < / a : e x t > < / a : e x t L s t > < / p : c N v P r > < p : c N v S p P r / > < p : n v P r / > < / p : n v S p P r > < p : s p P r > < a : x f r m   f l i p H = " t r u e "   f l i p V = " t r u e "   r o t = " 5 4 0 0 0 0 0 " > < a : o f f   x = " 3 4 9 3 5 6 1 "   y = " 2 2 1 8 3 2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2 3 "   n a m e = " T e a r d r o p   3 " > < a : e x t L s t > < a : e x t   u r i = " { 4 0 0 1 0 9 D 2 - F C 7 F - 4 5 3 8 - 9 C 2 E - A 9 7 F F C D 2 8 2 6 5 } " > < a 1 6 : c r e a t i o n I d   x m l n s : a 1 6 = " h t t p : / / s c h e m a s . m i c r o s o f t . c o m / o f f i c e / d r a w i n g / 2 0 1 0 / m a i n "   i d = " { 7 8 6 3 2 B C 4 - 4 6 8 0 - 4 1 7 5 - B 7 A D - C 6 1 1 6 2 B 9 4 0 0 3 } " / > < / a : e x t > < / a : e x t L s t > < / p : c N v P r > < p : c N v S p P r / > < p : n v P r / > < / p : n v S p P r > < p : s p P r > < a : x f r m   f l i p H = " t r u e "   f l i p V = " t r u e "   r o t = " 5 4 0 0 0 0 0 " > < a : o f f   x = " 4 3 3 6 1 0 2 "   y = " 2 2 1 8 3 2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2 4 "   n a m e = " T e a r d r o p   3 " > < a : e x t L s t > < a : e x t   u r i = " { F E 6 9 D 4 9 F - 5 2 D C - 4 7 1 4 - A B 5 1 - C 6 4 0 0 2 4 7 A 9 F 6 } " > < a 1 6 : c r e a t i o n I d   x m l n s : a 1 6 = " h t t p : / / s c h e m a s . m i c r o s o f t . c o m / o f f i c e / d r a w i n g / 2 0 1 0 / m a i n "   i d = " { 6 D E 0 0 F 5 E - 1 1 7 3 - 4 B 0 4 - 9 6 6 3 - 1 A 2 A 6 1 0 B 3 F E 2 } " / > < / a : e x t > < / a : e x t L s t > < / p : c N v P r > < p : c N v S p P r / > < p : n v P r / > < / p : n v S p P r > < p : s p P r > < a : x f r m   f l i p H = " t r u e "   f l i p V = " t r u e "   r o t = " 5 4 0 0 0 0 0 " > < a : o f f   x = " 5 1 7 8 6 4 2 "   y = " 2 2 1 8 3 2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2 5 "   n a m e = " T e a r d r o p   3 " > < a : e x t L s t > < a : e x t   u r i = " { 3 3 0 C C F 0 3 - A 5 B 9 - 4 2 4 9 - B 0 3 B - 7 8 5 4 9 4 9 2 B 1 8 A } " > < a 1 6 : c r e a t i o n I d   x m l n s : a 1 6 = " h t t p : / / s c h e m a s . m i c r o s o f t . c o m / o f f i c e / d r a w i n g / 2 0 1 0 / m a i n "   i d = " { 7 2 F 1 C B 8 B - 1 9 E F - 4 E 4 C - 8 5 D 9 - F 9 C D E C 7 2 F E 9 E } " / > < / a : e x t > < / a : e x t L s t > < / p : c N v P r > < p : c N v S p P r / > < p : n v P r / > < / p : n v S p P r > < p : s p P r > < a : x f r m   f l i p H = " t r u e "   f l i p V = " t r u e "   r o t = " 5 4 0 0 0 0 0 " > < a : o f f   x = " 7 7 0 6 2 6 2 "   y = " 2 2 1 8 3 2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2 6 "   n a m e = " T e a r d r o p   3 " > < a : e x t L s t > < a : e x t   u r i = " { A 3 7 B F B 0 6 - 2 9 1 5 - 4 A 9 8 - B C C D - 9 5 3 0 0 9 7 B 7 A 2 4 } " > < a 1 6 : c r e a t i o n I d   x m l n s : a 1 6 = " h t t p : / / s c h e m a s . m i c r o s o f t . c o m / o f f i c e / d r a w i n g / 2 0 1 0 / m a i n "   i d = " { 4 D 2 1 1 7 A C - F 6 C B - 4 4 4 8 - A 0 6 9 - 1 1 E 0 A 9 0 1 8 3 C F } " / > < / a : e x t > < / a : e x t L s t > < / p : c N v P r > < p : c N v S p P r / > < p : n v P r / > < / p : n v S p P r > < p : s p P r > < a : x f r m   f l i p H = " t r u e "   f l i p V = " t r u e "   r o t = " 5 4 0 0 0 0 0 " > < a : o f f   x = " 6 8 6 3 7 2 2 "   y = " 2 2 1 8 3 2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2 7 "   n a m e = " T e a r d r o p   3 " > < a : e x t L s t > < a : e x t   u r i = " { E 3 3 9 8 E 8 B - F C D D - 4 7 F A - A 2 D 4 - 1 1 3 F 4 2 8 C 0 9 6 B } " > < a 1 6 : c r e a t i o n I d   x m l n s : a 1 6 = " h t t p : / / s c h e m a s . m i c r o s o f t . c o m / o f f i c e / d r a w i n g / 2 0 1 0 / m a i n "   i d = " { 7 7 E 7 C 6 F 0 - 0 A 0 D - 4 D 7 6 - A 4 3 D - 8 D 7 9 8 6 5 8 8 F 2 0 } " / > < / a : e x t > < / a : e x t L s t > < / p : c N v P r > < p : c N v S p P r / > < p : n v P r / > < / p : n v S p P r > < p : s p P r > < a : x f r m   f l i p H = " t r u e "   f l i p V = " t r u e "   r o t = " 5 4 0 0 0 0 0 " > < a : o f f   x = " 9 3 9 1 3 4 2 "   y = " 2 2 1 8 3 2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2 8 "   n a m e = " T e a r d r o p   3 " > < a : e x t L s t > < a : e x t   u r i = " { 5 1 6 7 0 D 7 2 - 7 7 2 1 - 4 6 D 9 - 8 5 D 6 - 9 1 1 1 1 4 B 5 2 7 4 7 } " > < a 1 6 : c r e a t i o n I d   x m l n s : a 1 6 = " h t t p : / / s c h e m a s . m i c r o s o f t . c o m / o f f i c e / d r a w i n g / 2 0 1 0 / m a i n "   i d = " { 1 8 C A F B E A - B 2 9 7 - 4 5 9 8 - 8 B 3 8 - A D 9 4 0 2 0 2 F D 5 3 } " / > < / a : e x t > < / a : e x t L s t > < / p : c N v P r > < p : c N v S p P r / > < p : n v P r / > < / p : n v S p P r > < p : s p P r > < a : x f r m   f l i p H = " t r u e "   f l i p V = " t r u e "   r o t = " 5 4 0 0 0 0 0 " > < a : o f f   x = " 8 5 4 8 8 0 3 "   y = " 2 2 1 8 3 2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2 9 "   n a m e = " T e a r d r o p   3 " > < a : e x t L s t > < a : e x t   u r i = " { 6 0 7 B A 8 C 1 - A 6 F 3 - 4 7 F 9 - B 3 3 2 - A D 5 E A D E 8 A F 0 5 } " > < a 1 6 : c r e a t i o n I d   x m l n s : a 1 6 = " h t t p : / / s c h e m a s . m i c r o s o f t . c o m / o f f i c e / d r a w i n g / 2 0 1 0 / m a i n "   i d = " { 8 8 D 5 7 9 5 E - 9 3 B 5 - 4 A 5 8 - 9 F 0 C - 7 D 6 C 1 A 7 E 1 E 3 6 } " / > < / a : e x t > < / a : e x t L s t > < / p : c N v P r > < p : c N v S p P r / > < p : n v P r / > < / p : n v S p P r > < p : s p P r > < a : x f r m   f l i p H = " t r u e "   f l i p V = " t r u e "   r o t = " 5 4 0 0 0 0 0 " > < a : o f f   x = " 1 1 0 7 6 4 2 1 "   y = " 2 2 1 8 3 2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3 0 "   n a m e = " T e a r d r o p   3 " > < a : e x t L s t > < a : e x t   u r i = " { 6 4 7 7 6 D 4 6 - E 9 A 7 - 4 8 9 D - A 8 3 A - 4 4 A 1 7 2 1 2 A A C 6 } " > < a 1 6 : c r e a t i o n I d   x m l n s : a 1 6 = " h t t p : / / s c h e m a s . m i c r o s o f t . c o m / o f f i c e / d r a w i n g / 2 0 1 0 / m a i n "   i d = " { 4 2 4 D 8 F 7 E - E E E 4 - 4 0 1 3 - A B A 1 - 2 3 E D 3 2 4 4 5 C E 1 } " / > < / a : e x t > < / a : e x t L s t > < / p : c N v P r > < p : c N v S p P r / > < p : n v P r / > < / p : n v S p P r > < p : s p P r > < a : x f r m   f l i p H = " t r u e "   f l i p V = " t r u e "   r o t = " 5 4 0 0 0 0 0 " > < a : o f f   x = " 1 0 2 3 3 8 8 2 "   y = " 2 2 1 8 3 2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3 1 "   n a m e = " T e a r d r o p   3 " > < a : e x t L s t > < a : e x t   u r i = " { 0 0 7 2 0 5 0 B - D 7 2 A - 4 0 B 0 - A 2 3 6 - 7 B 4 6 7 6 E 9 9 9 B B } " > < a 1 6 : c r e a t i o n I d   x m l n s : a 1 6 = " h t t p : / / s c h e m a s . m i c r o s o f t . c o m / o f f i c e / d r a w i n g / 2 0 1 0 / m a i n "   i d = " { 6 6 7 A F 4 9 8 - B 9 8 A - 4 D 6 C - 8 8 4 1 - 7 2 2 E 5 0 A 7 8 4 7 3 } " / > < / a : e x t > < / a : e x t L s t > < / p : c N v P r > < p : c N v S p P r / > < p : n v P r / > < / p : n v S p P r > < p : s p P r > < a : x f r m   f l i p H = " t r u e "   f l i p V = " t r u e "   r o t = " 5 4 0 0 0 0 0 " > < a : o f f   x = " 1 2 3 4 0 2 "   y = " 2 2 1 8 3 2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3 2 "   n a m e = " T e a r d r o p   3 " > < a : e x t L s t > < a : e x t   u r i = " { 2 7 9 7 6 9 2 0 - 0 B F E - 4 0 0 6 - 9 F E 4 - A A A 1 C C B C 9 B F 3 } " > < a 1 6 : c r e a t i o n I d   x m l n s : a 1 6 = " h t t p : / / s c h e m a s . m i c r o s o f t . c o m / o f f i c e / d r a w i n g / 2 0 1 0 / m a i n "   i d = " { D 0 3 B A 3 D 1 - 7 4 2 3 - 4 0 1 9 - B 8 4 C - 7 D 4 0 D 2 D 9 E 2 F 0 } " / > < / a : e x t > < / a : e x t L s t > < / p : c N v P r > < p : c N v S p P r / > < p : n v P r / > < / p : n v S p P r > < p : s p P r > < a : x f r m   f l i p H = " t r u e "   f l i p V = " t r u e "   r o t = " 5 4 0 0 0 0 0 " > < a : o f f   x = " 1 1 7 6 0 0 0 3 "   y = " 2 3 7 3 6 7 2 " / > < a : e x t   c x = " 5 9 5 7 8 0 "   c y = " 2 6 8 2 1 4 " / > < / a : x f r m > < a : c u s t G e o m > < a : a v L s t / > < a : g d L s t / > < a : a h L s t / > < a : c x n L s t / > < a : r e c t   b = " b "   l = " 0 "   r = " r "   t = " 0 " / > < a : p a t h L s t > < a : p a t h   h = " 2 6 8 2 1 5 "   w = " 5 9 5 7 8 0 " > < a : m o v e T o > < a : p t   x = " 2 3 0 9 5 1 "   y = " 2 3 9 4 3 1 " / > < / a : m o v e T o > < a : l n T o > < a : p t   x = " 8 9 3 9 6 "   y = " 9 7 8 7 6 " / > < / a : l n T o > < a : c u b i c B e z T o > < a : p t   x = " 7 4 0 7 5 "   y = " 1 1 3 8 8 7 " / > < a : p t   x = " 6 4 8 0 9 "   y = " 1 3 5 6 3 4 " / > < a : p t   x = " 6 4 8 0 9 "   y = " 1 5 9 5 4 4 " / > < / a : c u b i c B e z T o > < a : c u b i c B e z T o > < a : p t   x = " 6 4 8 0 9 "   y = " 2 0 9 5 6 3 " / > < a : p t   x = " 1 0 5 3 5 7 "   y = " 2 5 0 1 1 2 " / > < a : p t   x = " 1 5 5 3 7 6 "   y = " 2 5 0 1 1 2 " / > < / a : c u b i c B e z T o > < a : c u b i c B e z T o > < a : p t   x = " 1 7 4 4 5 4 "   y = " 2 4 9 7 4 6 " / > < a : p t   x = " 1 9 8 6 0 1 "   y = " 2 5 4 9 8 0 " / > < a : p t   x = " 2 1 1 4 5 8 "   y = " 2 6 8 1 4 1 " / > < / a : c u b i c B e z T o > < a : c u b i c B e z T o > < a : p t   x = " 2 1 5 8 8 5 "   y = " 2 5 7 6 8 6 " / > < a : p t   x = " 2 2 2 4 3 6 "   y = " 2 4 7 9 4 8 " / > < a : p t   x = " 2 3 0 9 5 1 "   y = " 2 3 9 4 3 1 " / > < / a : c u b i c B e z T o > < a : c l o s e / > < a : m o v e T o > < a : p t   x = " 2 5 9 7 0 6 "   y = " 2 1 9 8 9 2 " / > < / a : m o v e T o > < a : c u b i c B e z T o > < a : p t   x = " 2 4 6 5 4 6 "   y = " 2 0 7 0 3 5 " / > < a : p t   x = " 2 4 1 3 1 1 "   y = " 1 8 2 8 8 9 " / > < a : p t   x = " 2 4 1 6 7 7 "   y = " 1 6 3 8 1 1 " / > < / a : c u b i c B e z T o > < a : c u b i c B e z T o > < a : p t   x = " 2 4 1 6 7 7 "   y = " 1 1 3 7 9 2 " / > < a : p t   x = " 2 0 1 1 2 9 "   y = " 7 3 2 4 4 " / > < a : p t   x = " 1 5 1 1 1 0 "   y = " 7 3 2 4 4 " / > < / a : c u b i c B e z T o > < a : c u b i c B e z T o > < a : p t   x = " 1 2 7 2 0 0 "   y = " 7 3 2 4 4 " / > < a : p t   x = " 1 0 5 4 5 3 "   y = " 8 2 5 1 0 " / > < a : p t   x = " 8 9 4 4 1 "   y = " 9 7 8 3 1 " / > < / a : c u b i c B e z T o > < a : l n T o > < a : p t   x = " 2 3 0 9 9 6 "   y = " 2 3 9 3 8 6 " / > < / a : l n T o > < a : c u b i c B e z T o > < a : p t   x = " 2 3 9 5 1 4 "   y = " 2 3 0 8 7 1 " / > < a : p t   x = " 2 4 9 2 5 2 "   y = " 2 2 4 3 2 0 " / > < a : p t   x = " 2 5 9 7 0 6 "   y = " 2 1 9 8 9 2 " / > < / a : c u b i c B e z T o > < a : c l o s e / > < a : m o v e T o > < a : p t   x = " 3 8 2 8 6 8 "   y = " 8 2 5 9 2 " / > < / a : m o v e T o > < a : c u b i c B e z T o > < a : p t   x = " 3 7 9 8 2 5 "   y = " 6 6 0 9 1 " / > < a : p t   x = " 3 7 1 6 7 0 "   y = " 5 0 4 7 7 " / > < a : p t   x = " 3 5 8 9 1 4 "   y = " 3 7 7 2 2 " / > < / a : c u b i c B e z T o > < a : c u b i c B e z T o > < a : p t   x = " 3 4 2 0 0 7 "   y = " 2 0 8 1 5 " / > < a : p t   x = " 3 2 0 0 7 8 "   y = " 1 1 9 8 9 " / > < a : p t   x = " 2 9 7 9 2 2 "   y = " 1 1 5 0 1 " / > < / a : c u b i c B e z T o > < a : l n T o > < a : p t   x = " 2 9 7 9 2 2 "   y = " 9 6 6 6 7 " / > < / a : l n T o > < a : l n T o > < a : p t   x = " 2 9 7 8 5 8 "   y = " 9 6 6 6 7 " / > < / a : l n T o > < a : l n T o > < a : p t   x = " 2 9 7 8 5 8 "   y = " 1 1 5 0 1 " / > < / a : l n T o > < a : c u b i c B e z T o > < a : p t   x = " 2 7 5 7 0 3 "   y = " 1 1 9 9 0 " / > < a : p t   x = " 2 5 3 7 7 4 "   y = " 2 0 8 1 5 " / > < a : p t   x = " 2 3 6 8 6 6 "   y = " 3 7 7 2 2 " / > < / a : c u b i c B e z T o > < a : c u b i c B e z T o > < a : p t   x = " 2 2 4 1 0 5 "   y = " 5 0 4 8 3 " / > < a : p t   x = " 2 1 5 9 4 8 "   y = " 6 6 1 0 5 " / > < a : p t   x = " 2 1 2 9 3 9 "   y = " 8 2 6 1 3 " / > < / a : c u b i c B e z T o > < a : c u b i c B e z T o > < a : p t   x = " 2 3 7 5 2 6 "   y = " 1 0 0 9 0 2 " / > < a : p t   x = " 2 5 3 2 3 3 "   y = " 1 3 0 2 4 1 " / > < a : p t   x = " 2 5 3 2 3 3 "   y = " 1 6 3 2 4 8 " / > < / a : c u b i c B e z T o > < a : c u b i c B e z T o > < a : p t   x = " 2 5 2 7 3 5 "   y = " 1 8 9 2 3 2 " / > < a : p t   x = " 2 5 6 5 2 5 "   y = " 2 0 5 2 1 0 " / > < a : p t   x = " 2 7 2 8 7 7 "   y = " 2 1 5 1 6 7 " / > < / a : c u b i c B e z T o > < a : c u b i c B e z T o > < a : p t   x = " 2 8 9 1 2 6 "   y = " 2 1 0 6 8 7 " / > < a : p t   x = " 3 0 6 3 4 0 "   y = " 2 1 0 7 6 7 " / > < a : p t   x = " 3 2 2 5 7 7 "   y = " 2 1 5 3 8 0 " / > < / a : c u b i c B e z T o > < a : c u b i c B e z T o > < a : p t   x = " 3 2 4 6 5 5 "   y = " 2 1 4 1 3 6 " / > < a : p t   x = " 3 2 6 5 3 4 "   y = " 2 1 2 7 9 7 " / > < a : p t   x = " 3 2 8 2 2 9 "   y = " 2 1 1 3 5 5 " / > < / a : c u b i c B e z T o > < a : c u b i c B e z T o > < a : p t   x = " 3 4 0 0 9 7 "   y = " 2 0 1 2 6 3 " / > < a : p t   x = " 3 4 2 9 8 6 "   y = " 1 8 6 1 3 8 " / > < a : p t   x = " 3 4 2 5 4 7 "   y = " 1 6 3 2 4 8 " / > < / a : c u b i c B e z T o > < a : c u b i c B e z T o > < a : p t   x = " 3 4 2 5 4 7 "   y = " 1 3 0 2 2 8 " / > < a : p t   x = " 3 5 8 2 6 5 "   y = " 1 0 0 8 8 0 " / > < a : p t   x = " 3 8 2 8 6 8 "   y = " 8 2 5 9 2 " / > < / a : c u b i c B e z T o > < a : c l o s e / > < a : m o v e T o > < a : p t   x = " 5 0 6 3 3 9 "   y = " 9 7 8 3 0 " / > < / a : m o v e T o > < a : c u b i c B e z T o > < a : p t   x = " 4 9 0 3 2 7 "   y = " 8 2 5 0 9 " / > < a : p t   x = " 4 6 8 5 8 1 "   y = " 7 3 2 4 4 " / > < a : p t   x = " 4 4 4 6 7 0 "   y = " 7 3 2 4 4 " / > < / a : c u b i c B e z T o > < a : c u b i c B e z T o > < a : p t   x = " 3 9 4 6 5 2 "   y = " 7 3 2 4 4 " / > < a : p t   x = " 3 5 4 1 0 3 "   y = " 1 1 3 7 9 2 " / > < a : p t   x = " 3 5 4 1 0 3 "   y = " 1 6 3 8 1 1 " / > < / a : c u b i c B e z T o > < a : c u b i c B e z T o > < a : p t   x = " 3 5 4 4 7 0 "   y = " 1 8 2 9 1 4 " / > < a : p t   x = " 3 4 9 2 2 0 "   y = " 2 0 7 0 9 9 " / > < a : p t   x = " 3 3 6 0 2 3 "   y = " 2 1 9 9 4 4 " / > < / a : c u b i c B e z T o > < a : c u b i c B e z T o > < a : p t   x = " 3 4 6 5 1 9 "   y = " 2 2 4 3 1 4 " / > < a : p t   x = " 3 5 6 2 6 3 "   y = " 2 3 0 8 6 7 " / > < a : p t   x = " 3 6 4 7 8 3 "   y = " 2 3 9 3 8 6 " / > < / a : c u b i c B e z T o > < a : c l o s e / > < a : m o v e T o > < a : p t   x = " 5 3 0 9 7 1 "   y = " 1 5 9 5 4 4 " / > < / a : m o v e T o > < a : c u b i c B e z T o > < a : p t   x = " 5 3 0 9 7 1 "   y = " 1 3 5 6 3 4 " / > < a : p t   x = " 5 2 1 7 0 5 "   y = " 1 1 3 8 8 7 " / > < a : p t   x = " 5 0 6 3 8 4 "   y = " 9 7 8 7 6 " / > < / a : c u b i c B e z T o > < a : l n T o > < a : p t   x = " 3 6 4 8 2 8 "   y = " 2 3 9 4 3 1 " / > < / a : l n T o > < a : c u b i c B e z T o > < a : p t   x = " 3 7 3 3 4 8 "   y = " 2 4 7 9 5 2 " / > < a : p t   x = " 3 7 9 9 0 1 "   y = " 2 5 7 6 9 5 " / > < a : p t   x = " 3 8 4 2 7 0 "   y = " 2 6 8 1 9 2 " / > < / a : c u b i c B e z T o > < a : c u b i c B e z T o > < a : p t   x = " 3 9 7 1 1 5 "   y = " 2 5 4 9 9 4 " / > < a : p t   x = " 4 2 1 3 0 0 "   y = " 2 4 9 7 4 5 " / > < a : p t   x = " 4 4 0 4 0 4 "   y = " 2 5 0 1 1 1 " / > < / a : c u b i c B e z T o > < a : c u b i c B e z T o > < a : p t   x = " 4 6 5 4 1 3 "   y = " 2 5 0 1 1 2 " / > < a : p t   x = " 4 8 8 0 5 5 "   y = " 2 3 9 9 7 4 " / > < a : p t   x = " 5 0 4 4 4 4 "   y = " 2 2 3 5 8 5 " / > < / a : c u b i c B e z T o > < a : c u b i c B e z T o > < a : p t   x = " 5 2 0 8 3 4 "   y = " 2 0 7 1 9 6 " / > < a : p t   x = " 5 3 0 9 7 1 "   y = " 1 8 4 5 5 4 " / > < a : p t   x = " 5 3 0 9 7 1 "   y = " 1 5 9 5 4 4 " / > < / a : c u b i c B e z T o > < a : c l o s e / > < a : m o v e T o > < a : p t   x = " 5 9 5 7 8 0 "   y = " 2 6 8 2 1 5 " / > < / a : m o v e T o > < a : l n T o > < a : p t   x = " 5 8 1 9 6 9 "   y = " 2 6 8 2 1 5 " / > < / a : l n T o > < a : c u b i c B e z T o > < a : p t   x = " 5 7 8 7 4 3 "   y = " 2 5 9 6 5 4 " / > < a : p t   x = " 5 7 3 2 6 6 "   y = " 2 5 2 0 7 4 " / > < a : p t   x = " 5 6 6 4 9 2 "   y = " 2 4 5 3 0 0 " / > < / a : c u b i c B e z T o > < a : c u b i c B e z T o > < a : p t   x = " 5 5 3 7 3 7 "   y = " 2 3 2 5 4 5 " / > < a : p t   x = " 5 3 8 1 2 3 "   y = " 2 2 4 3 8 9 " / > < a : p t   x = " 5 2 1 6 2 3 "   y = " 2 2 1 3 4 7 " / > < / a : c u b i c B e z T o > < a : c u b i c B e z T o > < a : p t   x = " 5 1 9 1 7 4 "   y = " 2 2 5 2 0 5 " / > < a : p t   x = " 5 1 6 1 7 4 "   y = " 2 2 8 6 3 3 " / > < a : p t   x = " 5 1 2 9 6 0 "   y = " 2 3 1 8 4 7 " / > < / a : c u b i c B e z T o > < a : c u b i c B e z T o > < a : p t   x = " 4 9 4 5 3 5 "   y = " 2 5 0 2 7 2 " / > < a : p t   x = " 4 6 9 0 8 2 "   y = " 2 6 1 6 6 7 " / > < a : p t   x = " 4 4 0 9 6 7 "   y = " 2 6 1 6 6 7 " / > < / a : c u b i c B e z T o > < a : c u b i c B e z T o > < a : p t   x = " 4 2 5 6 2 9 "   y = " 2 6 1 3 7 3 " / > < a : p t   x = " 4 1 3 7 7 7 "   y = " 2 6 2 5 7 4 " / > < a : p t   x = " 4 0 5 1 8 6 "   y = " 2 6 8 2 1 5 " / > < / a : c u b i c B e z T o > < a : l n T o > < a : p t   x = " 3 7 2 0 3 8 "   y = " 2 6 8 2 1 5 " / > < / a : l n T o > < a : c u b i c B e z T o > < a : p t   x = " 3 6 9 1 7 8 "   y = " 2 6 0 0 7 8 " / > < a : p t   x = " 3 6 4 0 4 2 "   y = " 2 5 2 9 4 8 " / > < a : p t   x = " 3 5 7 6 7 9 "   y = " 2 4 6 5 8 1 " / > < / a : c u b i c B e z T o > < a : l n T o > < a : p t   x = " 3 4 9 4 5 1 "   y = " 2 5 4 8 0 8 " / > < / a : l n T o > < a : l n T o > < a : p t   x = " 3 4 9 4 2 8 "   y = " 2 5 4 7 8 6 " / > < / a : l n T o > < a : c u b i c B e z T o > < a : p t   x = " 3 4 9 4 2 1 "   y = " 2 5 4 7 7 9 " / > < a : p t   x = " 3 4 9 4 1 3 "   y = " 2 5 4 7 7 1 " / > < a : p t   x = " 3 4 9 4 0 6 "   y = " 2 5 4 7 6 3 " / > < / a : c u b i c B e z T o > < a : l n T o > < a : p t   x = " 3 5 7 6 3 4 "   y = " 2 4 6 5 3 6 " / > < / a : l n T o > < a : c u b i c B e z T o > < a : p t   x = " 3 2 4 6 3 2 "   y = " 2 1 3 5 5 4 " / > < a : p t   x = " 2 7 1 1 4 8 "   y = " 2 1 3 5 5 4 " / > < a : p t   x = " 2 3 8 1 4 7 "   y = " 2 4 6 5 3 6 " / > < / a : c u b i c B e z T o > < a : l n T o > < a : p t   x = " 2 4 6 3 7 4 "   y = " 2 5 4 7 6 3 " / > < / a : l n T o > < a : c u b i c B e z T o > < a : p t   x = " 2 4 6 3 6 7 "   y = " 2 5 4 7 7 1 " / > < a : p t   x = " 2 4 6 3 5 9 "   y = " 2 5 4 7 7 9 " / > < a : p t   x = " 2 4 6 3 5 2 "   y = " 2 5 4 7 8 6 " / > < / a : c u b i c B e z T o > < a : c u b i c B e z T o > < a : p t   x = " 2 4 6 3 4 4 "   y = " 2 5 4 7 9 4 " / > < a : p t   x = " 2 4 6 3 3 7 "   y = " 2 5 4 8 0 1 " / > < a : p t   x = " 2 4 6 3 2 9 "   y = " 2 5 4 8 0 8 " / > < / a : c u b i c B e z T o > < a : l n T o > < a : p t   x = " 2 3 8 1 0 1 "   y = " 2 4 6 5 8 1 " / > < / a : l n T o > < a : l n T o > < a : p t   x = " 2 2 3 7 4 2 "   y = " 2 6 8 2 1 5 " / > < / a : l n T o > < a : l n T o > < a : p t   x = " 1 9 0 5 4 6 "   y = " 2 6 8 2 1 5 " / > < / a : l n T o > < a : c u b i c B e z T o > < a : p t   x = " 1 8 1 9 7 0 "   y = " 2 6 2 5 7 0 " / > < a : p t   x = " 1 7 0 1 3 0 "   y = " 2 6 1 3 7 4 " / > < a : p t   x = " 1 5 4 8 1 3 "   y = " 2 6 1 6 6 8 " / > < / a : c u b i c B e z T o > < a : c u b i c B e z T o > < a : p t   x = " 1 2 1 8 0 6 "   y = " 2 6 1 6 6 8 " / > < a : p t   x = " 9 2 4 6 7 "   y = " 2 4 5 9 6 1 " / > < a : p t   x = " 7 4 1 7 8 "   y = " 2 2 1 3 7 3 " / > < / a : c u b i c B e z T o > < a : c u b i c B e z T o > < a : p t   x = " 5 7 6 7 1 "   y = " 2 2 4 3 8 2 " / > < a : p t   x = " 4 2 0 4 9 "   y = " 2 3 2 5 3 9 " / > < a : p t   x = " 2 9 2 8 8 "   y = " 2 4 5 3 0 0 " / > < / a : c u b i c B e z T o > < a : l n T o > < a : p t   x = " 1 3 8 1 1 "   y = " 2 6 8 2 1 5 " / > < / a : l n T o > < a : l n T o > < a : p t   x = " 0 "   y = " 2 6 8 2 1 5 " / > < / a : l n T o > < a : c u b i c B e z T o > < a : p t   x = " 4 7 0 5 "   y = " 2 5 6 7 2 3 " / > < a : p t   x = " 1 1 8 3 9 "   y = " 2 4 6 0 4 8 " / > < a : p t   x = " 2 1 1 5 7 "   y = " 2 3 6 7 3 1 " / > < / a : c u b i c B e z T o > < a : c u b i c B e z T o > < a : p t   x = " 3 4 3 2 4 "   y = " 2 2 3 5 6 4 " / > < a : p t   x = " 5 0 2 0 0 "   y = " 2 1 4 7 5 7 " / > < a : p t   x = " 6 7 0 8 0 "   y = " 2 1 0 6 8 4 " / > < / a : c u b i c B e z T o > < a : c u b i c B e z T o > < a : p t   x = " 5 7 9 8 9 "   y = " 1 9 5 8 9 5 " / > < a : p t   x = " 5 3 0 0 0 "   y = " 1 7 8 4 5 7 " / > < a : p t   x = " 5 3 0 0 0 "   y = " 1 5 9 8 5 4 " / > < / a : c u b i c B e z T o > < a : c u b i c B e z T o > < a : p t   x = " 5 3 0 0 0 "   y = " 1 3 2 6 0 4 " / > < a : p t   x = " 6 3 7 0 6 "   y = " 1 0 7 8 5 4 " / > < a : p t   x = " 8 1 2 8 6 "   y = " 8 9 7 2 1 " / > < / a : c u b i c B e z T o > < a : l n T o > < a : p t   x = " 8 1 2 8 6 "   y = " 8 9 7 2 1 " / > < / a : l n T o > < a : c u b i c B e z T o > < a : p t   x = " 9 9 4 2 0 "   y = " 7 2 1 4 0 " / > < a : p t   x = " 1 2 4 1 7 0 "   y = " 6 1 4 3 5 " / > < a : p t   x = " 1 5 1 4 2 0 "   y = " 6 1 4 3 5 " / > < / a : c u b i c B e z T o > < a : c u b i c B e z T o > < a : p t   x = " 1 7 0 0 2 3 "   y = " 6 1 4 3 5 " / > < a : p t   x = " 1 8 7 4 6 1 "   y = " 6 6 4 2 4 " / > < a : p t   x = " 2 0 2 2 5 0 "   y = " 7 5 5 1 5 " / > < / a : c u b i c B e z T o > < a : c u b i c B e z T o > < a : p t   x = " 2 0 6 3 2 3 "   y = " 5 8 6 3 5 " / > < a : p t   x = " 2 1 5 1 3 0 "   y = " 4 2 7 5 8 " / > < a : p t   x = " 2 2 8 2 9 7 "   y = " 2 9 5 9 1 " / > < / a : c u b i c B e z T o > < a : c u b i c B e z T o > < a : p t   x = " 2 4 7 5 6 6 "   y = " 1 0 3 2 2 " / > < a : p t   x = " 2 7 2 6 3 6 "   y = " 3 9 1 " / > < a : p t   x = " 2 9 7 8 9 0 "   y = " 0 " / > < / a : c u b i c B e z T o > < a : l n T o > < a : p t   x = " 2 9 7 8 9 0 "   y = " 0 " / > < / a : l n T o > < a : c u b i c B e z T o > < a : p t   x = " 3 2 3 1 4 4 "   y = " 3 9 1 " / > < a : p t   x = " 3 4 8 2 1 5 "   y = " 1 0 3 2 2 " / > < a : p t   x = " 3 6 7 4 8 4 "   y = " 2 9 5 9 1 " / > < / a : c u b i c B e z T o > < a : c u b i c B e z T o > < a : p t   x = " 3 8 0 6 4 4 "   y = " 4 2 7 5 1 " / > < a : p t   x = " 3 8 9 4 4 8 "   y = " 5 8 6 1 8 " / > < a : p t   x = " 3 9 3 6 0 4 "   y = " 7 5 4 7 4 " / > < / a : c u b i c B e z T o > < a : c u b i c B e z T o > < a : p t   x = " 4 0 8 3 7 6 "   y = " 6 6 4 0 8 " / > < a : p t   x = " 4 2 5 7 8 7 "   y = " 6 1 4 3 4 " / > < a : p t   x = " 4 4 4 3 6 0 "   y = " 6 1 4 3 4 " / > < / a : c u b i c B e z T o > < a : c u b i c B e z T o > < a : p t   x = " 4 7 1 6 1 1 "   y = " 6 1 4 3 4 " / > < a : p t   x = " 4 9 6 3 6 0 "   y = " 7 2 1 4 0 " / > < a : p t   x = " 5 1 4 4 9 4 "   y = " 8 9 7 2 1 " / > < / a : c u b i c B e z T o > < a : c u b i c B e z T o > < a : p t   x = " 5 3 2 0 7 5 "   y = " 1 0 7 8 5 4 " / > < a : p t   x = " 5 4 2 7 8 0 "   y = " 1 3 2 6 0 4 " / > < a : p t   x = " 5 4 2 7 8 0 "   y = " 1 5 9 8 5 4 " / > < / a : c u b i c B e z T o > < a : c u b i c B e z T o > < a : p t   x = " 5 4 2 7 8 0 "   y = " 1 7 8 4 2 7 " / > < a : p t   x = " 5 3 7 8 0 7 "   y = " 1 9 5 8 3 9 " / > < a : p t   x = " 5 2 8 7 4 0 "   y = " 2 1 0 6 1 0 " / > < / a : c u b i c B e z T o > < a : c u b i c B e z T o > < a : p t   x = " 5 4 5 5 9 6 "   y = " 2 1 4 7 6 6 " / > < a : p t   x = " 5 6 1 4 6 3 "   y = " 2 2 3 5 7 0 " / > < a : p t   x = " 5 7 4 6 2 4 "   y = " 2 3 6 7 3 1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3 3 "   n a m e = " O v a l   7 5 6 " > < a : e x t L s t > < a : e x t   u r i = " { F 7 F 8 5 4 D 3 - A 9 9 6 - 4 D 6 4 - A C C 3 - 8 4 F 9 C D 2 0 2 B 6 A } " > < a 1 6 : c r e a t i o n I d   x m l n s : a 1 6 = " h t t p : / / s c h e m a s . m i c r o s o f t . c o m / o f f i c e / d r a w i n g / 2 0 1 0 / m a i n "   i d = " { 9 6 F 8 9 4 2 8 - 3 0 0 2 - 4 A 1 5 - A 2 8 F - 6 B 3 8 E E F E 9 6 1 8 } " / > < / a : e x t > < / a : e x t L s t > < / p : c N v P r > < p : c N v S p P r / > < p : n v P r / > < / p : n v S p P r > < p : s p P r > < a : x f r m   r o t = " 0 " > < a : o f f   x = " 7 0 8 6 6 5 3 "   y = " 2 4 3 9 1 1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3 4 "   n a m e = " O v a l   7 5 7 " > < a : e x t L s t > < a : e x t   u r i = " { F F 2 5 9 D 3 6 - 7 D 8 A - 4 2 4 D - A E 7 0 - C F A 0 E 5 A 4 1 8 1 5 } " > < a 1 6 : c r e a t i o n I d   x m l n s : a 1 6 = " h t t p : / / s c h e m a s . m i c r o s o f t . c o m / o f f i c e / d r a w i n g / 2 0 1 0 / m a i n "   i d = " { F E C 8 9 A B 0 - D 6 C 2 - 4 C 2 7 - B 2 D D - 1 C 0 B 3 1 8 9 3 B 0 B } " / > < / a : e x t > < / a : e x t L s t > < / p : c N v P r > < p : c N v S p P r / > < p : n v P r / > < / p : n v S p P r > < p : s p P r > < a : x f r m   r o t = " 0 " > < a : o f f   x = " 3 4 6 3 3 3 "   y = " 2 4 3 9 1 1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3 5 "   n a m e = " O v a l   7 5 8 " > < a : e x t L s t > < a : e x t   u r i = " { C F C F 7 7 2 1 - B 3 B 8 - 4 1 A C - B 7 E D - C 5 E 3 D 9 0 3 F 0 A F } " > < a 1 6 : c r e a t i o n I d   x m l n s : a 1 6 = " h t t p : / / s c h e m a s . m i c r o s o f t . c o m / o f f i c e / d r a w i n g / 2 0 1 0 / m a i n "   i d = " { 1 4 3 E 8 6 C 4 - 5 4 C 9 - 4 9 3 2 - A 9 C 7 - 4 F 4 5 4 C F E D 3 8 A } " / > < / a : e x t > < / a : e x t L s t > < / p : c N v P r > < p : c N v S p P r / > < p : n v P r / > < / p : n v S p P r > < p : s p P r > < a : x f r m   r o t = " 0 " > < a : o f f   x = " 1 1 8 8 8 7 3 "   y = " 2 4 3 9 1 1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3 6 "   n a m e = " O v a l   7 5 9 " > < a : e x t L s t > < a : e x t   u r i = " { F E F D F E 5 B - A 2 5 D - 4 E 0 F - A 0 4 E - 7 1 4 1 B E A B C E 2 3 } " > < a 1 6 : c r e a t i o n I d   x m l n s : a 1 6 = " h t t p : / / s c h e m a s . m i c r o s o f t . c o m / o f f i c e / d r a w i n g / 2 0 1 0 / m a i n "   i d = " { 5 5 D 7 6 8 3 E - E B A B - 4 5 F E - 9 B 2 1 - 5 F A E A 4 0 B 0 9 0 8 } " / > < / a : e x t > < / a : e x t L s t > < / p : c N v P r > < p : c N v S p P r / > < p : n v P r / > < / p : n v S p P r > < p : s p P r > < a : x f r m   r o t = " 0 " > < a : o f f   x = " 2 0 3 1 4 1 3 "   y = " 2 4 3 9 1 1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3 7 "   n a m e = " O v a l   7 6 0 " > < a : e x t L s t > < a : e x t   u r i = " { 4 8 3 3 D 2 3 1 - B 4 0 0 - 4 D C 1 - 8 5 2 E - E D 7 E 1 B E 7 8 C 2 A } " > < a 1 6 : c r e a t i o n I d   x m l n s : a 1 6 = " h t t p : / / s c h e m a s . m i c r o s o f t . c o m / o f f i c e / d r a w i n g / 2 0 1 0 / m a i n "   i d = " { F 2 C 9 2 6 B 7 - E A D 2 - 4 D 1 4 - B 4 6 9 - 9 8 6 9 5 1 4 3 8 A 0 7 } " / > < / a : e x t > < / a : e x t L s t > < / p : c N v P r > < p : c N v S p P r / > < p : n v P r / > < / p : n v S p P r > < p : s p P r > < a : x f r m   r o t = " 0 " > < a : o f f   x = " 2 8 7 3 9 5 3 "   y = " 2 4 3 9 1 1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3 8 "   n a m e = " O v a l   7 6 1 " > < a : e x t L s t > < a : e x t   u r i = " { C 0 D 4 B 2 F 6 - 6 C 1 4 - 4 F 9 B - B 9 8 7 - D 3 C C 7 E 7 B E C 0 9 } " > < a 1 6 : c r e a t i o n I d   x m l n s : a 1 6 = " h t t p : / / s c h e m a s . m i c r o s o f t . c o m / o f f i c e / d r a w i n g / 2 0 1 0 / m a i n "   i d = " { 5 4 6 9 1 F 3 2 - 9 3 1 4 - 4 5 B F - 9 6 8 1 - C C 5 7 9 0 6 3 0 C A 0 } " / > < / a : e x t > < / a : e x t L s t > < / p : c N v P r > < p : c N v S p P r / > < p : n v P r / > < / p : n v S p P r > < p : s p P r > < a : x f r m   r o t = " 0 " > < a : o f f   x = " 3 7 1 6 4 9 3 "   y = " 2 4 3 9 1 1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3 9 "   n a m e = " O v a l   7 6 2 " > < a : e x t L s t > < a : e x t   u r i = " { E B B 0 F 9 0 9 - B 6 B 5 - 4 2 8 C - 9 F D 1 - 8 9 7 F B 4 5 D D 5 3 B } " > < a 1 6 : c r e a t i o n I d   x m l n s : a 1 6 = " h t t p : / / s c h e m a s . m i c r o s o f t . c o m / o f f i c e / d r a w i n g / 2 0 1 0 / m a i n "   i d = " { 7 C A F 0 E 5 E - C 7 A 7 - 4 B 2 1 - 8 2 7 3 - 6 B 9 7 8 3 1 0 3 D 9 4 } " / > < / a : e x t > < / a : e x t L s t > < / p : c N v P r > < p : c N v S p P r / > < p : n v P r / > < / p : n v S p P r > < p : s p P r > < a : x f r m   r o t = " 0 " > < a : o f f   x = " 4 5 5 9 0 3 3 "   y = " 2 4 3 9 1 1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4 0 "   n a m e = " O v a l   7 6 3 " > < a : e x t L s t > < a : e x t   u r i = " { A 6 8 F 1 B 2 8 - D 7 0 8 - 4 6 4 5 - A B C 4 - 3 B D A D F 2 1 E 8 C 8 } " > < a 1 6 : c r e a t i o n I d   x m l n s : a 1 6 = " h t t p : / / s c h e m a s . m i c r o s o f t . c o m / o f f i c e / d r a w i n g / 2 0 1 0 / m a i n "   i d = " { A 4 A E 5 E 2 D - 7 8 3 1 - 4 0 E 5 - B 9 A F - B 9 4 5 0 D 5 4 A 8 B B } " / > < / a : e x t > < / a : e x t L s t > < / p : c N v P r > < p : c N v S p P r / > < p : n v P r / > < / p : n v S p P r > < p : s p P r > < a : x f r m   r o t = " 0 " > < a : o f f   x = " 5 4 0 1 5 7 3 "   y = " 2 4 3 9 1 1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4 1 "   n a m e = " O v a l   7 6 4 " > < a : e x t L s t > < a : e x t   u r i = " { 9 C 8 4 0 9 8 D - 9 A 7 6 - 4 2 B 5 - A 2 F 0 - 1 B F F 4 B 4 B C 3 A D } " > < a 1 6 : c r e a t i o n I d   x m l n s : a 1 6 = " h t t p : / / s c h e m a s . m i c r o s o f t . c o m / o f f i c e / d r a w i n g / 2 0 1 0 / m a i n "   i d = " { 7 7 4 F C 2 1 9 - 6 5 2 1 - 4 D 2 7 - 9 B 1 3 - 8 C 4 1 D D D 3 8 F A F } " / > < / a : e x t > < / a : e x t L s t > < / p : c N v P r > < p : c N v S p P r / > < p : n v P r / > < / p : n v S p P r > < p : s p P r > < a : x f r m   r o t = " 0 " > < a : o f f   x = " 6 2 4 4 1 1 3 "   y = " 2 4 3 9 1 1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4 2 "   n a m e = " O v a l   7 6 5 " > < a : e x t L s t > < a : e x t   u r i = " { F A 9 E E C 7 6 - 5 B 7 C - 4 F E 8 - 9 B F 0 - 8 1 C B 4 2 5 6 8 E 7 6 } " > < a 1 6 : c r e a t i o n I d   x m l n s : a 1 6 = " h t t p : / / s c h e m a s . m i c r o s o f t . c o m / o f f i c e / d r a w i n g / 2 0 1 0 / m a i n "   i d = " { 1 8 C 4 D A 6 8 - A F C 3 - 4 A F 8 - B 5 E D - A 9 9 5 4 D D F 4 9 9 3 } " / > < / a : e x t > < / a : e x t L s t > < / p : c N v P r > < p : c N v S p P r / > < p : n v P r / > < / p : n v S p P r > < p : s p P r > < a : x f r m   r o t = " 0 " > < a : o f f   x = " 8 7 7 1 7 3 3 "   y = " 2 4 3 9 1 1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4 3 "   n a m e = " O v a l   7 6 6 " > < a : e x t L s t > < a : e x t   u r i = " { B B 2 1 4 3 D 7 - 1 6 7 E - 4 6 C 6 - B 0 5 7 - 0 6 0 C 7 0 3 5 E 5 A D } " > < a 1 6 : c r e a t i o n I d   x m l n s : a 1 6 = " h t t p : / / s c h e m a s . m i c r o s o f t . c o m / o f f i c e / d r a w i n g / 2 0 1 0 / m a i n "   i d = " { 1 5 0 5 4 0 6 8 - 5 C B C - 4 4 B E - 9 8 6 D - 3 9 4 1 9 5 C E E B C 6 } " / > < / a : e x t > < / a : e x t L s t > < / p : c N v P r > < p : c N v S p P r / > < p : n v P r / > < / p : n v S p P r > < p : s p P r > < a : x f r m   r o t = " 0 " > < a : o f f   x = " 7 9 2 9 1 9 2 "   y = " 2 4 3 9 1 1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4 4 "   n a m e = " O v a l   7 6 7 " > < a : e x t L s t > < a : e x t   u r i = " { 6 3 D 7 D 2 B E - 5 3 A 8 - 4 6 A 7 - 8 7 0 A - 6 4 F F 0 8 0 3 9 5 B 1 } " > < a 1 6 : c r e a t i o n I d   x m l n s : a 1 6 = " h t t p : / / s c h e m a s . m i c r o s o f t . c o m / o f f i c e / d r a w i n g / 2 0 1 0 / m a i n "   i d = " { E F C 8 3 6 8 5 - A 3 0 3 - 4 4 F 7 - 9 8 6 0 - C 9 3 0 4 9 A 7 9 3 6 3 } " / > < / a : e x t > < / a : e x t L s t > < / p : c N v P r > < p : c N v S p P r / > < p : n v P r / > < / p : n v S p P r > < p : s p P r > < a : x f r m   r o t = " 0 " > < a : o f f   x = " 1 0 4 5 6 8 1 3 "   y = " 2 4 3 9 1 1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4 5 "   n a m e = " O v a l   7 6 8 " > < a : e x t L s t > < a : e x t   u r i = " { A 9 5 4 4 7 C 9 - B B C A - 4 5 2 7 - B 2 8 8 - 7 C 6 2 2 C 6 4 2 3 B B } " > < a 1 6 : c r e a t i o n I d   x m l n s : a 1 6 = " h t t p : / / s c h e m a s . m i c r o s o f t . c o m / o f f i c e / d r a w i n g / 2 0 1 0 / m a i n "   i d = " { 5 E 8 E A F 7 A - B F B 5 - 4 3 8 C - 8 A 3 3 - B D 3 7 E F 2 6 9 4 F B } " / > < / a : e x t > < / a : e x t L s t > < / p : c N v P r > < p : c N v S p P r / > < p : n v P r / > < / p : n v S p P r > < p : s p P r > < a : x f r m   r o t = " 0 " > < a : o f f   x = " 9 6 1 4 2 7 3 "   y = " 2 4 3 9 1 1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4 6 "   n a m e = " O v a l   7 6 9 " > < a : e x t L s t > < a : e x t   u r i = " { F 0 D 2 0 E 7 A - 2 8 0 2 - 4 4 1 5 - B F 2 6 - E 0 D C 8 B 9 7 F 2 5 A } " > < a 1 6 : c r e a t i o n I d   x m l n s : a 1 6 = " h t t p : / / s c h e m a s . m i c r o s o f t . c o m / o f f i c e / d r a w i n g / 2 0 1 0 / m a i n "   i d = " { 0 D 6 D B 5 E 7 - B 0 1 D - 4 5 2 D - A D 2 6 - 2 D E 8 7 0 E C 8 9 C 3 } " / > < / a : e x t > < / a : e x t L s t > < / p : c N v P r > < p : c N v S p P r / > < p : n v P r / > < / p : n v S p P r > < p : s p P r > < a : x f r m   r o t = " 0 " > < a : o f f   x = " 1 1 2 9 9 3 5 2 "   y = " 2 4 3 9 1 1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4 7 "   n a m e = " T e a r d r o p   3 " > < a : e x t L s t > < a : e x t   u r i = " { A 7 5 D 7 C 6 8 - 4 6 1 8 - 4 E 2 1 - B 4 3 7 - 1 6 1 E F C 3 7 B 7 9 7 } " > < a 1 6 : c r e a t i o n I d   x m l n s : a 1 6 = " h t t p : / / s c h e m a s . m i c r o s o f t . c o m / o f f i c e / d r a w i n g / 2 0 1 0 / m a i n "   i d = " { 7 C B B F 0 3 D - 1 9 F E - 4 D E D - B F D 9 - 6 B D 0 F C A 1 F 7 6 F } " / > < / a : e x t > < / a : e x t L s t > < / p : c N v P r > < p : c N v S p P r / > < p : n v P r / > < / p : n v S p P r > < p : s p P r > < a : x f r m   f l i p H = " t r u e "   f l i p V = " t r u e "   r o t = " 5 4 0 0 0 0 0 " > < a : o f f   x = " 6 4 4 2 7 7 2 "   y = " 2 6 4 6 3 0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4 8 "   n a m e = " T e a r d r o p   3 " > < a : e x t L s t > < a : e x t   u r i = " { E 5 1 9 7 5 3 9 - 2 5 6 1 - 4 7 F A - 8 F 7 B - D 7 F 1 E C 5 A 6 7 8 A } " > < a 1 6 : c r e a t i o n I d   x m l n s : a 1 6 = " h t t p : / / s c h e m a s . m i c r o s o f t . c o m / o f f i c e / d r a w i n g / 2 0 1 0 / m a i n "   i d = " { 8 3 1 9 7 6 B 6 - 1 D 7 6 - 4 2 0 2 - A 1 F F - A 9 1 1 C A F 2 C 6 0 E } " / > < / a : e x t > < / a : e x t L s t > < / p : c N v P r > < p : c N v S p P r / > < p : n v P r / > < / p : n v S p P r > < p : s p P r > < a : x f r m   f l i p H = " t r u e "   f l i p V = " t r u e "   r o t = " 5 4 0 0 0 0 0 " > < a : o f f   x = " - 1 4 8 7 7 4 "   y = " 2 7 9 5 0 8 3 " / > < a : e x t   c x = " 6 1 2 6 4 8 "   c y = " 3 1 5 0 9 9 " / > < / a : x f r m > < a : c u s t G e o m > < a : a v L s t / > < a : g d L s t / > < a : a h L s t / > < a : c x n L s t / > < a : r e c t   b = " b "   l = " 0 "   r = " r "   t = " 0 " / > < a : p a t h L s t > < a : p a t h   h = " 3 1 5 1 0 0 "   w = " 6 1 2 6 4 8 " > < a : m o v e T o > < a : p t   x = " 2 3 9 3 8 6 "   y = " 7 5 6 7 0 " / > < / a : m o v e T o > < a : c u b i c B e z T o > < a : p t   x = " 2 3 0 8 6 6 "   y = " 6 7 1 4 9 " / > < a : p t   x = " 2 2 4 3 1 3 "   y = " 5 7 4 0 6 " / > < a : p t   x = " 2 1 9 9 4 4 "   y = " 4 6 9 0 9 " / > < / a : c u b i c B e z T o > < a : c u b i c B e z T o > < a : p t   x = " 2 0 7 0 9 9 "   y = " 6 0 1 0 7 " / > < a : p t   x = " 1 8 2 9 1 4 "   y = " 6 5 3 5 6 " / > < a : p t   x = " 1 6 3 8 1 0 "   y = " 6 4 9 8 9 " / > < / a : c u b i c B e z T o > < a : c u b i c B e z T o > < a : p t   x = " 1 1 3 7 9 2 "   y = " 6 4 9 8 9 " / > < a : p t   x = " 7 3 2 4 3 "   y = " 1 0 5 5 3 8 " / > < a : p t   x = " 7 3 2 4 3 "   y = " 1 5 5 5 5 6 " / > < / a : c u b i c B e z T o > < a : c u b i c B e z T o > < a : p t   x = " 7 3 2 4 3 "   y = " 1 7 9 4 6 7 " / > < a : p t   x = " 8 2 5 0 9 "   y = " 2 0 1 2 1 3 " / > < a : p t   x = " 9 7 8 3 0 "   y = " 2 1 7 2 2 5 " / > < / a : c u b i c B e z T o > < a : c l o s e / > < a : m o v e T o > < a : p t   x = " 2 6 8 1 9 1 "   y = " 9 5 1 5 7 " / > < / a : m o v e T o > < a : c u b i c B e z T o > < a : p t   x = " 2 5 7 6 9 5 "   y = " 9 0 7 8 7 " / > < a : p t   x = " 2 4 7 9 5 2 "   y = " 8 4 2 3 4 " / > < a : p t   x = " 2 3 9 4 3 1 "   y = " 7 5 7 1 5 " / > < / a : c u b i c B e z T o > < a : l n T o > < a : p t   x = " 9 7 8 7 5 "   y = " 2 1 7 2 7 0 " / > < / a : l n T o > < a : c u b i c B e z T o > < a : p t   x = " 1 1 3 8 8 7 "   y = " 2 3 2 5 9 1 " / > < a : p t   x = " 1 3 5 6 3 4 "   y = " 2 4 1 8 5 7 " / > < a : p t   x = " 1 5 9 5 4 4 "   y = " 2 4 1 8 5 7 " / > < / a : c u b i c B e z T o > < a : c u b i c B e z T o > < a : p t   x = " 1 8 4 5 5 3 "   y = " 2 4 1 8 5 7 " / > < a : p t   x = " 2 0 7 1 9 5 "   y = " 2 3 1 7 2 0 " / > < a : p t   x = " 2 2 3 5 8 5 "   y = " 2 1 5 3 3 1 " / > < / a : c u b i c B e z T o > < a : c u b i c B e z T o > < a : p t   x = " 2 3 9 9 7 4 "   y = " 1 9 8 9 4 1 " / > < a : p t   x = " 2 5 0 1 1 1 "   y = " 1 7 6 2 9 9 " / > < a : p t   x = " 2 5 0 1 1 1 "   y = " 1 5 1 2 9 0 " / > < / a : c u b i c B e z T o > < a : c u b i c B e z T o > < a : p t   x = " 2 4 9 7 4 5 "   y = " 1 3 2 1 8 7 " / > < a : p t   x = " 2 5 4 9 9 4 "   y = " 1 0 8 0 0 2 " / > < a : p t   x = " 2 6 8 1 9 1 "   y = " 9 5 1 5 7 " / > < / a : c u b i c B e z T o > < a : c l o s e / > < a : m o v e T o > < a : p t   x = " 3 9 1 2 7 5 "   y = " 2 3 2 4 8 8 " / > < / a : m o v e T o > < a : c u b i c B e z T o > < a : p t   x = " 3 6 6 6 8 8 "   y = " 2 1 4 1 9 9 " / > < a : p t   x = " 3 5 0 9 8 1 "   y = " 1 8 4 8 6 0 " / > < a : p t   x = " 3 5 0 9 8 1 "   y = " 1 5 1 8 5 3 " / > < / a : c u b i c B e z T o > < a : c u b i c B e z T o > < a : p t   x = " 3 5 1 4 7 9 "   y = " 1 2 5 8 6 9 " / > < a : p t   x = " 3 4 7 6 8 9 "   y = " 1 0 9 8 9 2 " / > < a : p t   x = " 3 3 1 3 3 7 "   y = " 9 9 9 3 4 " / > < / a : c u b i c B e z T o > < a : c u b i c B e z T o > < a : p t   x = " 3 1 5 0 8 8 "   y = " 1 0 4 4 1 5 " / > < a : p t   x = " 2 9 7 8 7 4 "   y = " 1 0 4 3 3 5 " / > < a : p t   x = " 2 8 1 6 3 7 "   y = " 9 9 7 2 1 " / > < / a : c u b i c B e z T o > < a : c u b i c B e z T o > < a : p t   x = " 2 6 5 0 1 0 "   y = " 1 0 9 6 7 5 " / > < a : p t   x = " 2 6 1 1 6 5 "   y = " 1 2 5 6 9 4 " / > < a : p t   x = " 2 6 1 6 6 7 "   y = " 1 5 1 8 5 3 " / > < / a : c u b i c B e z T o > < a : c u b i c B e z T o > < a : p t   x = " 2 6 1 6 6 7 "   y = " 1 7 9 9 6 8 " / > < a : p t   x = " 2 5 0 2 7 1 "   y = " 2 0 5 4 2 1 " / > < a : p t   x = " 2 3 1 8 4 7 "   y = " 2 2 3 8 4 6 " / > < / a : c u b i c B e z T o > < a : l n T o > < a : p t   x = " 2 2 1 3 4 7 "   y = " 2 3 2 5 0 9 " / > < / a : l n T o > < a : c u b i c B e z T o > < a : p t   x = " 2 2 4 3 9 0 "   y = " 2 4 9 0 0 9 " / > < a : p t   x = " 2 3 2 5 4 5 "   y = " 2 6 4 6 2 3 " / > < a : p t   x = " 2 4 5 3 0 0 "   y = " 2 7 7 3 7 8 " / > < / a : c u b i c B e z T o > < a : c u b i c B e z T o > < a : p t   x = " 2 6 2 2 0 8 "   y = " 2 9 4 2 8 5 " / > < a : p t   x = " 2 8 4 1 3 7 "   y = " 3 0 3 1 1 1 " / > < a : p t   x = " 3 0 6 2 9 2 "   y = " 3 0 3 5 9 9 " / > < / a : c u b i c B e z T o > < a : l n T o > < a : p t   x = " 3 0 6 2 9 2 "   y = " 2 1 8 4 3 3 " / > < / a : l n T o > < a : l n T o > < a : p t   x = " 3 0 6 3 5 6 "   y = " 2 1 8 4 3 3 " / > < / a : l n T o > < a : l n T o > < a : p t   x = " 3 0 6 3 5 6 "   y = " 3 0 3 5 9 9 " / > < / a : l n T o > < a : c u b i c B e z T o > < a : p t   x = " 3 2 8 5 1 2 "   y = " 3 0 3 1 1 0 " / > < a : p t   x = " 3 5 0 4 4 1 "   y = " 2 9 4 2 8 5 " / > < a : p t   x = " 3 6 7 3 4 8 "   y = " 2 7 7 3 7 8 " / > < / a : c u b i c B e z T o > < a : c u b i c B e z T o > < a : p t   x = " 3 8 0 1 0 9 "   y = " 2 6 4 6 1 7 " / > < a : p t   x = " 3 8 8 2 6 6 "   y = " 2 4 8 9 9 6 " / > < a : p t   x = " 3 9 1 2 7 5 "   y = " 2 3 2 4 8 8 " / > < / a : c u b i c B e z T o > < a : c l o s e / > < a : m o v e T o > < a : p t   x = " 5 1 4 7 7 3 "   y = " 2 1 7 2 7 1 " / > < / a : m o v e T o > < a : l n T o > < a : p t   x = " 3 7 3 2 1 8 "   y = " 7 5 7 1 6 " / > < / a : l n T o > < a : c u b i c B e z T o > < a : p t   x = " 3 6 4 7 0 0 "   y = " 8 4 2 3 1 " / > < a : p t   x = " 3 5 4 9 6 2 "   y = " 9 0 7 8 1 " / > < a : p t   x = " 3 4 4 5 0 8 "   y = " 9 5 2 0 9 " / > < / a : c u b i c B e z T o > < a : c u b i c B e z T o > < a : p t   x = " 3 5 7 6 6 8 "   y = " 1 0 8 0 6 6 " / > < a : p t   x = " 3 6 2 9 0 3 "   y = " 1 3 2 2 1 2 " / > < a : p t   x = " 3 6 2 5 3 7 "   y = " 1 5 1 2 9 0 " / > < / a : c u b i c B e z T o > < a : c u b i c B e z T o > < a : p t   x = " 3 6 2 5 3 7 "   y = " 2 0 1 3 0 9 " / > < a : p t   x = " 4 0 3 0 8 6 "   y = " 2 4 1 8 5 7 " / > < a : p t   x = " 4 5 3 1 0 4 "   y = " 2 4 1 8 5 7 " / > < / a : c u b i c B e z T o > < a : c u b i c B e z T o > < a : p t   x = " 4 7 7 0 1 5 "   y = " 2 4 1 8 5 7 " / > < a : p t   x = " 4 9 8 7 6 1 "   y = " 2 3 2 5 9 2 " / > < a : p t   x = " 5 1 4 7 7 3 "   y = " 2 1 7 2 7 1 " / > < / a : c u b i c B e z T o > < a : c l o s e / > < a : m o v e T o > < a : p t   x = " 5 3 9 4 0 5 "   y = " 1 5 5 5 5 6 " / > < / a : m o v e T o > < a : c u b i c B e z T o > < a : p t   x = " 5 3 9 4 0 5 "   y = " 1 0 5 5 3 8 " / > < a : p t   x = " 4 9 8 8 5 6 "   y = " 6 4 9 8 9 " / > < a : p t   x = " 4 4 8 8 3 8 "   y = " 6 4 9 8 9 " / > < / a : c u b i c B e z T o > < a : c u b i c B e z T o > < a : p t   x = " 4 2 9 7 6 0 "   y = " 6 5 3 5 5 " / > < a : p t   x = " 4 0 5 6 1 4 "   y = " 6 0 1 2 1 " / > < a : p t   x = " 3 9 2 7 5 6 "   y = " 4 6 9 6 1 " / > < / a : c u b i c B e z T o > < a : c u b i c B e z T o > < a : p t   x = " 3 8 8 3 2 9 "   y = " 5 7 4 1 5 " / > < a : p t   x = " 3 8 1 7 7 8 "   y = " 6 7 1 5 3 " / > < a : p t   x = " 3 7 3 2 6 3 "   y = " 7 5 6 7 1 " / > < / a : c u b i c B e z T o > < a : l n T o > < a : p t   x = " 5 1 4 8 1 8 "   y = " 2 1 7 2 2 5 " / > < / a : l n T o > < a : c u b i c B e z T o > < a : p t   x = " 5 3 0 1 3 9 "   y = " 2 0 1 2 1 3 " / > < a : p t   x = " 5 3 9 4 0 5 "   y = " 1 7 9 4 6 7 " / > < a : p t   x = " 5 3 9 4 0 5 "   y = " 1 5 5 5 5 6 " / > < / a : c u b i c B e z T o > < a : c l o s e / > < a : m o v e T o > < a : p t   x = " 6 1 2 6 4 8 "   y = " 8 7 7 6 " / > < / a : m o v e T o > < a : c u b i c B e z T o > < a : p t   x = " 6 1 2 2 5 7 "   y = " 3 4 0 3 0 " / > < a : p t   x = " 6 0 2 3 2 6 "   y = " 5 9 1 0 1 " / > < a : p t   x = " 5 8 3 0 5 8 "   y = " 7 8 3 6 9 " / > < / a : c u b i c B e z T o > < a : c u b i c B e z T o > < a : p t   x = " 5 6 9 8 9 0 "   y = " 9 1 5 3 7 " / > < a : p t   x = " 5 5 4 0 1 4 "   y = " 1 0 0 3 4 3 " / > < a : p t   x = " 5 3 7 1 3 4 "   y = " 1 0 4 4 1 6 " / > < / a : c u b i c B e z T o > < a : c u b i c B e z T o > < a : p t   x = " 5 4 6 2 2 5 "   y = " 1 1 9 2 0 5 " / > < a : p t   x = " 5 5 1 2 1 4 "   y = " 1 3 6 6 4 3 " / > < a : p t   x = " 5 5 1 2 1 4 "   y = " 1 5 5 2 4 7 " / > < / a : c u b i c B e z T o > < a : c u b i c B e z T o > < a : p t   x = " 5 5 1 2 1 4 "   y = " 1 8 2 4 9 7 " / > < a : p t   x = " 5 4 0 5 0 9 "   y = " 2 0 7 2 4 7 " / > < a : p t   x = " 5 2 2 9 2 8 "   y = " 2 2 5 3 8 0 " / > < / a : c u b i c B e z T o > < a : l n T o > < a : p t   x = " 5 2 2 9 2 8 "   y = " 2 2 5 3 8 0 " / > < / a : l n T o > < a : c u b i c B e z T o > < a : p t   x = " 5 0 4 7 9 4 "   y = " 2 4 2 9 6 1 " / > < a : p t   x = " 4 8 0 0 4 5 "   y = " 2 5 3 6 6 7 " / > < a : p t   x = " 4 5 2 7 9 4 "   y = " 2 5 3 6 6 7 " / > < / a : c u b i c B e z T o > < a : c u b i c B e z T o > < a : p t   x = " 4 3 4 1 9 1 "   y = " 2 5 3 6 6 7 " / > < a : p t   x = " 4 1 6 7 5 3 "   y = " 2 4 8 6 7 7 " / > < a : p t   x = " 4 0 1 9 6 4 "   y = " 2 3 9 5 8 6 " / > < / a : c u b i c B e z T o > < a : c u b i c B e z T o > < a : p t   x = " 3 9 7 8 9 1 "   y = " 2 5 6 4 6 6 " / > < a : p t   x = " 3 8 9 0 8 4 "   y = " 2 7 2 3 4 2 " / > < a : p t   x = " 3 7 5 9 1 7 "   y = " 2 8 5 5 0 9 " / > < / a : c u b i c B e z T o > < a : c u b i c B e z T o > < a : p t   x = " 3 5 6 6 4 9 "   y = " 3 0 4 7 7 8 " / > < a : p t   x = " 3 3 1 5 7 8 "   y = " 3 1 4 7 0 9 " / > < a : p t   x = " 3 0 6 3 2 4 "   y = " 3 1 5 1 0 0 " / > < / a : c u b i c B e z T o > < a : l n T o > < a : p t   x = " 3 0 6 3 2 4 "   y = " 3 1 5 1 0 0 " / > < / a : l n T o > < a : c u b i c B e z T o > < a : p t   x = " 2 8 1 0 7 0 "   y = " 3 1 4 7 0 9 " / > < a : p t   x = " 2 5 5 9 9 9 "   y = " 3 0 4 7 7 8 " / > < a : p t   x = " 2 3 6 7 3 1 "   y = " 2 8 5 5 0 9 " / > < / a : c u b i c B e z T o > < a : c u b i c B e z T o > < a : p t   x = " 2 2 3 5 7 1 "   y = " 2 7 2 3 4 9 " / > < a : p t   x = " 2 1 4 7 6 6 "   y = " 2 5 6 4 8 2 " / > < a : p t   x = " 2 1 0 6 1 0 "   y = " 2 3 9 6 2 6 " / > < / a : c u b i c B e z T o > < a : c u b i c B e z T o > < a : p t   x = " 1 9 5 8 3 9 "   y = " 2 4 8 6 9 3 " / > < a : p t   x = " 1 7 8 4 2 7 "   y = " 2 5 3 6 6 6 " / > < a : p t   x = " 1 5 9 8 5 4 "   y = " 2 5 3 6 6 6 " / > < / a : c u b i c B e z T o > < a : c u b i c B e z T o > < a : p t   x = " 1 3 2 6 0 4 "   y = " 2 5 3 6 6 6 " / > < a : p t   x = " 1 0 7 8 5 4 "   y = " 2 4 2 9 6 1 " / > < a : p t   x = " 8 9 7 2 0 "   y = " 2 2 5 3 8 0 " / > < / a : c u b i c B e z T o > < a : l n T o > < a : p t   x = " 8 9 7 2 0 "   y = " 2 2 5 3 8 0 " / > < / a : l n T o > < a : c u b i c B e z T o > < a : p t   x = " 7 2 1 4 0 "   y = " 2 0 7 2 4 7 " / > < a : p t   x = " 6 1 4 3 4 "   y = " 1 8 2 4 9 7 " / > < a : p t   x = " 6 1 4 3 4 "   y = " 1 5 5 2 4 7 " / > < / a : c u b i c B e z T o > < a : c u b i c B e z T o > < a : p t   x = " 6 1 4 3 4 "   y = " 1 3 6 6 7 3 " / > < a : p t   x = " 6 6 4 0 8 "   y = " 1 1 9 2 6 2 " / > < a : p t   x = " 7 5 4 7 4 "   y = " 1 0 4 4 9 0 " / > < / a : c u b i c B e z T o > < a : c u b i c B e z T o > < a : p t   x = " 5 8 6 1 8 "   y = " 1 0 0 3 3 4 " / > < a : p t   x = " 4 2 7 5 1 "   y = " 9 1 5 3 0 " / > < a : p t   x = " 2 9 5 9 1 "   y = " 7 8 3 6 9 " / > < / a : c u b i c B e z T o > < a : c u b i c B e z T o > < a : p t   x = " 1 0 3 2 2 "   y = " 5 9 1 0 1 " / > < a : p t   x = " 3 9 1 "   y = " 3 4 0 3 0 " / > < a : p t   x = " 0 "   y = " 8 7 7 6 " / > < / a : c u b i c B e z T o > < a : l n T o > < a : p t   x = " 0 "   y = " 8 7 7 6 " / > < / a : l n T o > < a : l n T o > < a : p t   x = " 1 8 2 8 "   y = " 0 " / > < / a : l n T o > < a : l n T o > < a : p t   x = " 1 3 3 7 4 "   y = " 0 " / > < / a : l n T o > < a : c u b i c B e z T o > < a : p t   x = " 1 1 7 8 2 "   y = " 2 8 0 2 " / > < a : p t   x = " 1 1 5 6 7 "   y = " 5 7 7 1 " / > < a : p t   x = " 1 1 5 0 1 "   y = " 8 7 4 4 " / > < / a : c u b i c B e z T o > < a : l n T o > < a : p t   x = " 9 6 6 6 7 "   y = " 8 7 4 4 " / > < / a : l n T o > < a : l n T o > < a : p t   x = " 9 6 6 6 7 "   y = " 8 8 0 8 " / > < / a : l n T o > < a : l n T o > < a : p t   x = " 1 1 5 0 1 "   y = " 8 8 0 8 " / > < / a : l n T o > < a : c u b i c B e z T o > < a : p t   x = " 1 1 9 9 0 "   y = " 3 0 9 6 4 " / > < a : p t   x = " 2 0 8 1 5 "   y = " 5 2 8 9 3 " / > < a : p t   x = " 3 7 7 2 2 "   y = " 6 9 8 0 0 " / > < / a : c u b i c B e z T o > < a : c u b i c B e z T o > < a : p t   x = " 5 0 4 7 7 "   y = " 8 2 5 5 5 " / > < a : p t   x = " 6 6 0 9 1 "   y = " 9 0 7 1 1 " / > < a : p t   x = " 8 2 5 9 2 "   y = " 9 3 7 5 3 " / > < / a : c u b i c B e z T o > < a : c u b i c B e z T o > < a : p t   x = " 1 0 0 8 8 0 "   y = " 6 9 1 5 1 " / > < a : p t   x = " 1 3 0 2 2 8 "   y = " 5 3 4 3 3 " / > < a : p t   x = " 1 6 3 2 4 7 "   y = " 5 3 4 3 3 " / > < / a : c u b i c B e z T o > < a : c u b i c B e z T o > < a : p t   x = " 1 8 6 1 3 7 "   y = " 5 3 8 7 2 " / > < a : p t   x = " 2 0 1 2 6 2 "   y = " 5 0 9 8 4 " / > < a : p t   x = " 2 1 1 3 5 5 "   y = " 3 9 1 1 6 " / > < / a : c u b i c B e z T o > < a : c u b i c B e z T o > < a : p t   x = " 2 1 2 7 9 6 "   y = " 3 7 4 2 0 " / > < a : p t   x = " 2 1 4 1 3 5 "   y = " 3 5 5 4 2 " / > < a : p t   x = " 2 1 5 3 8 0 "   y = " 3 3 4 6 3 " / > < / a : c u b i c B e z T o > < a : l n T o > < a : p t   x = " 2 1 5 2 3 6 "   y = " 0 " / > < / a : l n T o > < a : l n T o > < a : p t   x = " 2 2 3 5 0 7 "   y = " 0 " / > < / a : l n T o > < a : c u b i c B e z T o > < a : p t   x = " 2 1 9 6 8 8 "   y = " 2 4 3 5 4 " / > < a : p t   x = " 2 2 7 7 7 7 "   y = " 4 9 7 5 0 " / > < a : p t   x = " 2 4 6 5 3 5 "   y = " 6 8 5 2 0 " / > < / a : c u b i c B e z T o > < a : l n T o > < a : p t   x = " 2 5 4 7 6 3 "   y = " 6 0 2 9 3 " / > < / a : l n T o > < a : c u b i c B e z T o > < a : p t   x = " 2 5 4 7 7 1 "   y = " 6 0 2 9 9 " / > < a : p t   x = " 2 5 4 7 7 8 "   y = " 6 0 3 0 7 " / > < a : p t   x = " 2 5 4 7 8 6 "   y = " 6 0 3 1 5 " / > < / a : c u b i c B e z T o > < a : l n T o > < a : p t   x = " 2 5 4 8 0 8 "   y = " 6 0 3 3 8 " / > < / a : l n T o > < a : l n T o > < a : p t   x = " 2 4 6 5 8 0 "   y = " 6 8 5 6 5 " / > < / a : l n T o > < a : c u b i c B e z T o > < a : p t   x = " 2 7 9 5 8 2 "   y = " 1 0 1 5 4 7 " / > < a : p t   x = " 3 3 3 0 6 6 "   y = " 1 0 1 5 4 7 " / > < a : p t   x = " 3 6 6 0 6 8 "   y = " 6 8 5 6 5 " / > < / a : c u b i c B e z T o > < a : l n T o > < a : p t   x = " 3 5 7 8 4 0 "   y = " 6 0 3 3 8 " / > < / a : l n T o > < a : c u b i c B e z T o > < a : p t   x = " 3 5 7 8 4 7 "   y = " 6 0 3 3 0 " / > < a : p t   x = " 3 5 7 8 5 5 "   y = " 6 0 3 2 2 " / > < a : p t   x = " 3 5 7 8 6 2 "   y = " 6 0 3 1 5 " / > < / a : c u b i c B e z T o > < a : l n T o > < a : p t   x = " 3 5 7 8 8 5 "   y = " 6 0 2 9 3 " / > < / a : l n T o > < a : l n T o > < a : p t   x = " 3 6 6 1 1 3 "   y = " 6 8 5 2 0 " / > < / a : l n T o > < a : c u b i c B e z T o > < a : p t   x = " 3 8 4 8 7 2 "   y = " 4 9 7 5 0 " / > < a : p t   x = " 3 9 2 9 6 1 "   y = " 2 4 3 5 4 " / > < a : p t   x = " 3 8 9 1 4 2 "   y = " 0 " / > < / a : c u b i c B e z T o > < a : l n T o > < a : p t   x = " 3 9 7 3 3 7 "   y = " 0 " / > < / a : l n T o > < a : c u b i c B e z T o > < a : p t   x = " 4 0 1 4 7 9 "   y = " 1 1 0 9 4 " / > < a : p t   x = " 4 0 0 5 4 8 "   y = " 2 2 6 6 8 " / > < a : p t   x = " 3 9 7 4 8 1 "   y = " 3 3 7 9 0 " / > < / a : c u b i c B e z T o > < a : c u b i c B e z T o > < a : p t   x = " 4 0 7 4 3 9 "   y = " 5 0 1 4 2 " / > < a : p t   x = " 4 2 3 4 1 7 "   y = " 5 3 9 3 2 " / > < a : p t   x = " 4 4 9 4 0 1 "   y = " 5 3 4 3 3 " / > < / a : c u b i c B e z T o > < a : c u b i c B e z T o > < a : p t   x = " 4 8 2 4 0 8 "   y = " 5 3 4 3 4 " / > < a : p t   x = " 5 1 1 7 4 6 "   y = " 6 9 1 4 0 " / > < a : p t   x = " 5 3 0 0 3 5 "   y = " 9 3 7 2 7 " / > < / a : c u b i c B e z T o > < a : c u b i c B e z T o > < a : p t   x = " 5 4 6 5 4 3 "   y = " 9 0 7 1 8 " / > < a : p t   x = " 5 6 2 1 6 5 "   y = " 8 2 5 6 1 " / > < a : p t   x = " 5 7 4 9 2 6 "   y = " 6 9 8 0 0 " / > < / a : c u b i c B e z T o > < a : c u b i c B e z T o > < a : p t   x = " 5 9 1 8 3 3 "   y = " 5 2 8 9 3 " / > < a : p t   x = " 6 0 0 6 5 9 "   y = " 3 0 9 6 4 " / > < a : p t   x = " 6 0 1 1 4 7 "   y = " 8 8 0 8 " / > < / a : c u b i c B e z T o > < a : l n T o > < a : p t   x = " 5 1 5 9 8 2 "   y = " 8 8 0 8 " / > < / a : l n T o > < a : l n T o > < a : p t   x = " 5 1 5 9 8 1 "   y = " 8 7 4 4 " / > < / a : l n T o > < a : l n T o > < a : p t   x = " 6 0 1 1 4 7 "   y = " 8 7 4 4 " / > < / a : l n T o > < a : l n T o > < a : p t   x = " 5 9 9 2 7 5 "   y = " 0 " / > < / a : l n T o > < a : l n T o > < a : p t   x = " 6 1 0 8 2 0 "   y = " 0 " / > < / a : l n T o > < a : c u b i c B e z T o > < a : p t   x = " 6 1 2 4 2 3 "   y = " 2 8 2 6 " / > < a : p t   x = " 6 1 2 6 0 2 "   y = " 5 8 0 0 " / > < a : p t   x = " 6 1 2 6 4 8 "   y = " 8 7 7 6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4 9 "   n a m e = " T e a r d r o p   3 " > < a : e x t L s t > < a : e x t   u r i = " { A B 1 4 C 9 7 D - 0 F 4 D - 4 8 F 1 - 8 4 3 B - 6 0 F A F C 3 A E E 7 0 } " > < a 1 6 : c r e a t i o n I d   x m l n s : a 1 6 = " h t t p : / / s c h e m a s . m i c r o s o f t . c o m / o f f i c e / d r a w i n g / 2 0 1 0 / m a i n "   i d = " { 1 3 F 0 4 8 D 2 - 2 8 0 C - 4 4 B 9 - A 3 1 D - A F 6 E 4 9 0 1 6 0 D D } " / > < / a : e x t > < / a : e x t L s t > < / p : c N v P r > < p : c N v S p P r / > < p : n v P r / > < / p : n v S p P r > < p : s p P r > < a : x f r m   f l i p H = " t r u e "   f l i p V = " t r u e "   r o t = " 5 4 0 0 0 0 0 " > < a : o f f   x = " 1 3 8 7 5 3 1 "   y = " 2 6 4 6 3 0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5 0 "   n a m e = " T e a r d r o p   3 " > < a : e x t L s t > < a : e x t   u r i = " { B 7 5 4 A D E 9 - F A 9 0 - 4 3 4 6 - 9 3 5 5 - 8 4 1 F 1 2 6 2 0 7 B 7 } " > < a 1 6 : c r e a t i o n I d   x m l n s : a 1 6 = " h t t p : / / s c h e m a s . m i c r o s o f t . c o m / o f f i c e / d r a w i n g / 2 0 1 0 / m a i n "   i d = " { 6 C 9 2 8 5 E B - 0 4 8 6 - 4 5 7 F - 9 5 1 4 - 4 F 7 8 6 C 8 F B 4 B 6 } " / > < / a : e x t > < / a : e x t L s t > < / p : c N v P r > < p : c N v S p P r / > < p : n v P r / > < / p : n v S p P r > < p : s p P r > < a : x f r m   f l i p H = " t r u e "   f l i p V = " t r u e "   r o t = " 5 4 0 0 0 0 0 " > < a : o f f   x = " 2 2 3 0 0 7 2 "   y = " 2 6 4 6 3 0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5 1 "   n a m e = " T e a r d r o p   3 " > < a : e x t L s t > < a : e x t   u r i = " { E 7 4 D 5 4 0 8 - 6 7 2 7 - 4 8 3 4 - B B B 1 - 1 4 B 7 F A 1 4 7 9 E E } " > < a 1 6 : c r e a t i o n I d   x m l n s : a 1 6 = " h t t p : / / s c h e m a s . m i c r o s o f t . c o m / o f f i c e / d r a w i n g / 2 0 1 0 / m a i n "   i d = " { 0 D E F 6 3 7 1 - 8 8 8 7 - 4 F 1 7 - B 1 B B - 8 F 1 D 5 0 5 4 6 3 5 9 } " / > < / a : e x t > < / a : e x t L s t > < / p : c N v P r > < p : c N v S p P r / > < p : n v P r / > < / p : n v S p P r > < p : s p P r > < a : x f r m   f l i p H = " t r u e "   f l i p V = " t r u e "   r o t = " 5 4 0 0 0 0 0 " > < a : o f f   x = " 3 0 7 2 6 1 2 "   y = " 2 6 4 6 3 0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5 2 "   n a m e = " T e a r d r o p   3 " > < a : e x t L s t > < a : e x t   u r i = " { 3 9 0 4 B 0 5 9 - 3 F 2 F - 4 8 B 9 - B 3 9 9 - F A 8 1 1 7 7 6 0 B 1 D } " > < a 1 6 : c r e a t i o n I d   x m l n s : a 1 6 = " h t t p : / / s c h e m a s . m i c r o s o f t . c o m / o f f i c e / d r a w i n g / 2 0 1 0 / m a i n "   i d = " { B 3 1 F 7 9 E 6 - F A 9 6 - 4 3 3 D - 8 5 B 8 - 6 5 C B 5 8 0 5 8 1 2 D } " / > < / a : e x t > < / a : e x t L s t > < / p : c N v P r > < p : c N v S p P r / > < p : n v P r / > < / p : n v S p P r > < p : s p P r > < a : x f r m   f l i p H = " t r u e "   f l i p V = " t r u e "   r o t = " 5 4 0 0 0 0 0 " > < a : o f f   x = " 3 9 1 5 1 5 2 "   y = " 2 6 4 6 3 0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5 3 "   n a m e = " T e a r d r o p   3 " > < a : e x t L s t > < a : e x t   u r i = " { 3 6 D F F 6 A E - A 9 5 4 - 4 A 3 0 - 8 A 2 B - 8 D 3 C 8 4 D 1 9 0 F A } " > < a 1 6 : c r e a t i o n I d   x m l n s : a 1 6 = " h t t p : / / s c h e m a s . m i c r o s o f t . c o m / o f f i c e / d r a w i n g / 2 0 1 0 / m a i n "   i d = " { B F E 7 0 6 C A - B C 7 F - 4 F B A - 9 A D 0 - 2 D F D B 3 3 D 1 8 1 0 } " / > < / a : e x t > < / a : e x t L s t > < / p : c N v P r > < p : c N v S p P r / > < p : n v P r / > < / p : n v S p P r > < p : s p P r > < a : x f r m   f l i p H = " t r u e "   f l i p V = " t r u e "   r o t = " 5 4 0 0 0 0 0 " > < a : o f f   x = " 4 7 5 7 6 9 2 "   y = " 2 6 4 6 3 0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5 4 "   n a m e = " T e a r d r o p   3 " > < a : e x t L s t > < a : e x t   u r i = " { 2 3 3 2 2 1 F E - F 8 A 3 - 4 4 5 D - B 5 3 3 - 8 8 0 7 A C C E 4 7 D D } " > < a 1 6 : c r e a t i o n I d   x m l n s : a 1 6 = " h t t p : / / s c h e m a s . m i c r o s o f t . c o m / o f f i c e / d r a w i n g / 2 0 1 0 / m a i n "   i d = " { 5 7 C 1 B 0 D 8 - 6 B 9 8 - 4 0 E B - 9 9 1 3 - 6 9 F 9 1 D 4 6 B B F 7 } " / > < / a : e x t > < / a : e x t L s t > < / p : c N v P r > < p : c N v S p P r / > < p : n v P r / > < / p : n v S p P r > < p : s p P r > < a : x f r m   f l i p H = " t r u e "   f l i p V = " t r u e "   r o t = " 5 4 0 0 0 0 0 " > < a : o f f   x = " 5 6 0 0 2 3 2 "   y = " 2 6 4 6 3 0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5 5 "   n a m e = " T e a r d r o p   3 " > < a : e x t L s t > < a : e x t   u r i = " { 7 B 6 3 D A B E - 4 C D E - 4 B D 5 - 9 B 3 7 - C D 4 2 6 7 9 9 0 9 D 7 } " > < a 1 6 : c r e a t i o n I d   x m l n s : a 1 6 = " h t t p : / / s c h e m a s . m i c r o s o f t . c o m / o f f i c e / d r a w i n g / 2 0 1 0 / m a i n "   i d = " { A A E A E 8 B 0 - 6 8 3 B - 4 F 5 8 - 9 2 A 3 - 2 9 E F F B 3 F 4 F 0 2 } " / > < / a : e x t > < / a : e x t L s t > < / p : c N v P r > < p : c N v S p P r / > < p : n v P r / > < / p : n v S p P r > < p : s p P r > < a : x f r m   f l i p H = " t r u e "   f l i p V = " t r u e "   r o t = " 5 4 0 0 0 0 0 " > < a : o f f   x = " 8 1 2 7 8 5 2 "   y = " 2 6 4 6 3 0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5 6 "   n a m e = " T e a r d r o p   3 " > < a : e x t L s t > < a : e x t   u r i = " { 9 6 F C 5 7 6 8 - D 2 1 8 - 4 4 A F - A 8 D F - C 4 2 F 0 F F 8 7 0 2 A } " > < a 1 6 : c r e a t i o n I d   x m l n s : a 1 6 = " h t t p : / / s c h e m a s . m i c r o s o f t . c o m / o f f i c e / d r a w i n g / 2 0 1 0 / m a i n "   i d = " { D 1 8 C F E 6 9 - E A 8 0 - 4 5 1 3 - 8 4 B C - F D 2 1 4 5 C C 8 B 0 9 } " / > < / a : e x t > < / a : e x t L s t > < / p : c N v P r > < p : c N v S p P r / > < p : n v P r / > < / p : n v S p P r > < p : s p P r > < a : x f r m   f l i p H = " t r u e "   f l i p V = " t r u e "   r o t = " 5 4 0 0 0 0 0 " > < a : o f f   x = " 7 2 8 5 3 1 2 "   y = " 2 6 4 6 3 0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5 7 "   n a m e = " T e a r d r o p   3 " > < a : e x t L s t > < a : e x t   u r i = " { 1 A F 0 D A 5 1 - 1 A 7 8 - 4 F 3 F - 9 8 E 4 - 6 2 D 7 8 4 9 2 E 9 2 3 } " > < a 1 6 : c r e a t i o n I d   x m l n s : a 1 6 = " h t t p : / / s c h e m a s . m i c r o s o f t . c o m / o f f i c e / d r a w i n g / 2 0 1 0 / m a i n "   i d = " { 5 F 0 A 9 2 E C - B A 0 4 - 4 3 7 1 - 9 6 2 4 - 4 F 8 3 5 E 0 4 B 7 E 7 } " / > < / a : e x t > < / a : e x t L s t > < / p : c N v P r > < p : c N v S p P r / > < p : n v P r / > < / p : n v S p P r > < p : s p P r > < a : x f r m   f l i p H = " t r u e "   f l i p V = " t r u e "   r o t = " 5 4 0 0 0 0 0 " > < a : o f f   x = " 9 8 1 2 9 3 3 "   y = " 2 6 4 6 3 0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5 8 "   n a m e = " T e a r d r o p   3 " > < a : e x t L s t > < a : e x t   u r i = " { 1 4 1 F F 8 5 5 - 7 7 4 5 - 4 F 8 D - B A 1 7 - E F C 7 3 A 6 7 B 5 E A } " > < a 1 6 : c r e a t i o n I d   x m l n s : a 1 6 = " h t t p : / / s c h e m a s . m i c r o s o f t . c o m / o f f i c e / d r a w i n g / 2 0 1 0 / m a i n "   i d = " { C 1 E 6 E 3 F 9 - 1 6 1 8 - 4 8 D E - A 3 E 2 - F B E C 4 9 7 8 9 2 A B } " / > < / a : e x t > < / a : e x t L s t > < / p : c N v P r > < p : c N v S p P r / > < p : n v P r / > < / p : n v S p P r > < p : s p P r > < a : x f r m   f l i p H = " t r u e "   f l i p V = " t r u e "   r o t = " 5 4 0 0 0 0 0 " > < a : o f f   x = " 8 9 7 0 3 9 2 "   y = " 2 6 4 6 3 0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5 9 "   n a m e = " T e a r d r o p   3 " > < a : e x t L s t > < a : e x t   u r i = " { 0 9 0 A F 6 5 D - D 2 8 C - 4 2 8 A - 9 9 1 7 - 8 A B E 9 0 5 B D A 9 3 } " > < a 1 6 : c r e a t i o n I d   x m l n s : a 1 6 = " h t t p : / / s c h e m a s . m i c r o s o f t . c o m / o f f i c e / d r a w i n g / 2 0 1 0 / m a i n "   i d = " { D 4 2 A 3 B 0 A - C 1 8 A - 4 A 5 F - 8 5 D 6 - F 9 1 C 6 4 0 A 5 4 A 3 } " / > < / a : e x t > < / a : e x t L s t > < / p : c N v P r > < p : c N v S p P r / > < p : n v P r / > < / p : n v S p P r > < p : s p P r > < a : x f r m   f l i p H = " t r u e "   f l i p V = " t r u e "   r o t = " 5 4 0 0 0 0 0 " > < a : o f f   x = " 1 1 4 9 8 0 1 1 "   y = " 2 6 4 6 3 0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6 0 "   n a m e = " T e a r d r o p   3 " > < a : e x t L s t > < a : e x t   u r i = " { 0 F B 6 E 5 E 0 - 0 C 9 1 - 4 C A D - A 9 0 7 - D 8 E 4 8 C 4 9 1 1 4 E } " > < a 1 6 : c r e a t i o n I d   x m l n s : a 1 6 = " h t t p : / / s c h e m a s . m i c r o s o f t . c o m / o f f i c e / d r a w i n g / 2 0 1 0 / m a i n "   i d = " { F B C C D F E 7 - A C 3 2 - 4 B F 5 - B 0 7 7 - A F 3 1 3 A D 7 0 8 9 A } " / > < / a : e x t > < / a : e x t L s t > < / p : c N v P r > < p : c N v S p P r / > < p : n v P r / > < / p : n v S p P r > < p : s p P r > < a : x f r m   f l i p H = " t r u e "   f l i p V = " t r u e "   r o t = " 5 4 0 0 0 0 0 " > < a : o f f   x = " 1 0 6 5 5 4 7 2 "   y = " 2 6 4 6 3 0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6 1 "   n a m e = " T e a r d r o p   3 " > < a : e x t L s t > < a : e x t   u r i = " { B 7 D 9 4 F 8 5 - 5 9 5 A - 4 B 4 2 - B 9 9 A - C 3 3 0 9 1 1 1 E 4 7 3 } " > < a 1 6 : c r e a t i o n I d   x m l n s : a 1 6 = " h t t p : / / s c h e m a s . m i c r o s o f t . c o m / o f f i c e / d r a w i n g / 2 0 1 0 / m a i n "   i d = " { B 7 9 A 2 D 2 B - A 0 2 3 - 4 6 9 D - 9 C B 3 - 3 C 6 0 C 9 B 0 F 0 2 F } " / > < / a : e x t > < / a : e x t L s t > < / p : c N v P r > < p : c N v S p P r / > < p : n v P r / > < / p : n v S p P r > < p : s p P r > < a : x f r m   f l i p H = " t r u e "   f l i p V = " t r u e "   r o t = " 5 4 0 0 0 0 0 " > < a : o f f   x = " 5 4 4 9 9 2 "   y = " 2 6 4 6 3 0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6 2 "   n a m e = " O v a l   7 8 5 " > < a : e x t L s t > < a : e x t   u r i = " { 8 3 1 E F 9 7 9 - E F 0 1 - 4 F 9 2 - B 1 7 9 - 6 0 4 9 4 5 4 D 2 3 3 D } " > < a 1 6 : c r e a t i o n I d   x m l n s : a 1 6 = " h t t p : / / s c h e m a s . m i c r o s o f t . c o m / o f f i c e / d r a w i n g / 2 0 1 0 / m a i n "   i d = " { 4 D C 3 2 D C B - 1 1 6 C - 4 5 5 4 - A 6 B 8 - B C 2 6 5 8 3 3 B 7 E 9 } " / > < / a : e x t > < / a : e x t L s t > < / p : c N v P r > < p : c N v S p P r / > < p : n v P r / > < / p : n v S p P r > < p : s p P r > < a : x f r m   r o t = " 0 " > < a : o f f   x = " 6 6 6 4 5 1 0 "   y = " 2 8 6 8 4 6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6 3 "   n a m e = " O v a l   7 8 6 " > < a : e x t L s t > < a : e x t   u r i = " { 6 2 5 9 C B 9 D - 6 A 8 F - 4 1 C F - A F 0 8 - 7 6 7 3 2 8 4 E 1 B E B } " > < a 1 6 : c r e a t i o n I d   x m l n s : a 1 6 = " h t t p : / / s c h e m a s . m i c r o s o f t . c o m / o f f i c e / d r a w i n g / 2 0 1 0 / m a i n "   i d = " { 3 0 9 E B 6 5 D - A E 5 4 - 4 B 0 1 - B F 0 4 - 7 B B 3 A E 5 9 8 D D 8 } " / > < / a : e x t > < / a : e x t L s t > < / p : c N v P r > < p : c N v S p P r / > < p : n v P r / > < / p : n v S p P r > < p : s p P r > < a : x f r m   r o t = " 0 " > < a : o f f   x = " 7 6 6 7 3 1 "   y = " 2 8 6 8 4 6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6 4 "   n a m e = " O v a l   7 8 7 " > < a : e x t L s t > < a : e x t   u r i = " { 7 2 D 8 3 F E B - 5 A D E - 4 4 1 8 - 8 4 2 E - 7 4 E 4 A B 1 5 D E 3 4 } " > < a 1 6 : c r e a t i o n I d   x m l n s : a 1 6 = " h t t p : / / s c h e m a s . m i c r o s o f t . c o m / o f f i c e / d r a w i n g / 2 0 1 0 / m a i n "   i d = " { 4 2 7 2 A 1 5 5 - 8 D 9 4 - 4 C E 5 - 8 4 0 D - 9 F 9 3 2 8 8 D 0 7 8 B } " / > < / a : e x t > < / a : e x t L s t > < / p : c N v P r > < p : c N v S p P r / > < p : n v P r / > < / p : n v S p P r > < p : s p P r > < a : x f r m   r o t = " 0 " > < a : o f f   x = " 1 6 0 9 2 7 1 "   y = " 2 8 6 8 4 6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6 5 "   n a m e = " O v a l   7 8 8 " > < a : e x t L s t > < a : e x t   u r i = " { 5 9 4 9 9 5 6 2 - 1 0 3 1 - 4 F 8 A - B D 8 4 - F B 4 5 5 7 3 D 0 8 F F } " > < a 1 6 : c r e a t i o n I d   x m l n s : a 1 6 = " h t t p : / / s c h e m a s . m i c r o s o f t . c o m / o f f i c e / d r a w i n g / 2 0 1 0 / m a i n "   i d = " { A 3 8 5 C 2 7 9 - 6 0 7 D - 4 0 9 6 - A 0 F 6 - C 9 6 D 3 1 A 5 4 4 A B } " / > < / a : e x t > < / a : e x t L s t > < / p : c N v P r > < p : c N v S p P r / > < p : n v P r / > < / p : n v S p P r > < p : s p P r > < a : x f r m   r o t = " 0 " > < a : o f f   x = " 2 4 5 1 8 1 0 "   y = " 2 8 6 8 4 6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6 6 "   n a m e = " O v a l   7 8 9 " > < a : e x t L s t > < a : e x t   u r i = " { C B 3 5 A 6 1 7 - C 7 D B - 4 1 1 F - B A C 8 - 3 4 C 6 6 A 7 6 0 D A 8 } " > < a 1 6 : c r e a t i o n I d   x m l n s : a 1 6 = " h t t p : / / s c h e m a s . m i c r o s o f t . c o m / o f f i c e / d r a w i n g / 2 0 1 0 / m a i n "   i d = " { D 7 8 D F 4 7 7 - A D F 8 - 4 2 8 F - A 3 7 8 - 8 6 4 F B 2 3 6 9 6 6 4 } " / > < / a : e x t > < / a : e x t L s t > < / p : c N v P r > < p : c N v S p P r / > < p : n v P r / > < / p : n v S p P r > < p : s p P r > < a : x f r m   r o t = " 0 " > < a : o f f   x = " 3 2 9 4 3 5 1 "   y = " 2 8 6 8 4 6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6 7 "   n a m e = " O v a l   7 9 0 " > < a : e x t L s t > < a : e x t   u r i = " { 4 A 1 4 A 6 C 4 - D D 7 A - 4 B 9 5 - B 3 5 F - C 6 0 3 F 2 8 7 3 B 6 7 } " > < a 1 6 : c r e a t i o n I d   x m l n s : a 1 6 = " h t t p : / / s c h e m a s . m i c r o s o f t . c o m / o f f i c e / d r a w i n g / 2 0 1 0 / m a i n "   i d = " { 2 C 0 7 4 F 0 8 - E 7 B 7 - 4 6 E 3 - A 5 3 6 - 4 1 B F 3 8 2 E 0 E 4 D } " / > < / a : e x t > < / a : e x t L s t > < / p : c N v P r > < p : c N v S p P r / > < p : n v P r / > < / p : n v S p P r > < p : s p P r > < a : x f r m   r o t = " 0 " > < a : o f f   x = " 4 1 3 6 8 9 1 "   y = " 2 8 6 8 4 6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6 8 "   n a m e = " O v a l   7 9 1 " > < a : e x t L s t > < a : e x t   u r i = " { 1 E 5 9 C F 3 E - C C C 9 - 4 5 2 6 - 8 1 0 2 - C C 3 5 8 D 7 6 1 F 0 E } " > < a 1 6 : c r e a t i o n I d   x m l n s : a 1 6 = " h t t p : / / s c h e m a s . m i c r o s o f t . c o m / o f f i c e / d r a w i n g / 2 0 1 0 / m a i n "   i d = " { 9 A 6 1 E 7 2 A - 7 A A 9 - 4 4 7 D - 9 F 8 7 - 1 A F 1 F 9 5 C B 2 2 A } " / > < / a : e x t > < / a : e x t L s t > < / p : c N v P r > < p : c N v S p P r / > < p : n v P r / > < / p : n v S p P r > < p : s p P r > < a : x f r m   r o t = " 0 " > < a : o f f   x = " 4 9 7 9 4 3 1 "   y = " 2 8 6 8 4 6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6 9 "   n a m e = " O v a l   7 9 2 " > < a : e x t L s t > < a : e x t   u r i = " { B 1 D 4 4 4 E 7 - 3 F F D - 4 B 2 D - A 4 9 B - 7 4 3 2 1 7 B E F 9 D 4 } " > < a 1 6 : c r e a t i o n I d   x m l n s : a 1 6 = " h t t p : / / s c h e m a s . m i c r o s o f t . c o m / o f f i c e / d r a w i n g / 2 0 1 0 / m a i n "   i d = " { 2 D 8 E 6 2 3 9 - 6 C E A - 4 F 6 6 - B E 5 1 - D 4 A 4 C B 7 6 D D A 6 } " / > < / a : e x t > < / a : e x t L s t > < / p : c N v P r > < p : c N v S p P r / > < p : n v P r / > < / p : n v S p P r > < p : s p P r > < a : x f r m   r o t = " 0 " > < a : o f f   x = " 5 8 2 1 9 7 0 "   y = " 2 8 6 8 4 6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7 0 "   n a m e = " O v a l   7 9 3 " > < a : e x t L s t > < a : e x t   u r i = " { B 1 5 E 4 B D 1 - 1 D 0 5 - 4 D C F - A A C 1 - 9 7 3 B 2 D 7 A 7 7 4 3 } " > < a 1 6 : c r e a t i o n I d   x m l n s : a 1 6 = " h t t p : / / s c h e m a s . m i c r o s o f t . c o m / o f f i c e / d r a w i n g / 2 0 1 0 / m a i n "   i d = " { B 2 3 A 4 3 8 D - 9 F 7 9 - 4 2 E F - 8 9 7 D - F 2 6 8 8 0 E 6 7 6 9 8 } " / > < / a : e x t > < / a : e x t L s t > < / p : c N v P r > < p : c N v S p P r / > < p : n v P r / > < / p : n v S p P r > < p : s p P r > < a : x f r m   r o t = " 0 " > < a : o f f   x = " 8 3 4 9 5 9 0 "   y = " 2 8 6 8 4 6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7 1 "   n a m e = " O v a l   7 9 4 " > < a : e x t L s t > < a : e x t   u r i = " { 9 A C 3 F F 6 4 - F 8 5 A - 4 7 B 2 - 9 D 0 7 - A 0 D 3 D 7 9 B 0 0 6 2 } " > < a 1 6 : c r e a t i o n I d   x m l n s : a 1 6 = " h t t p : / / s c h e m a s . m i c r o s o f t . c o m / o f f i c e / d r a w i n g / 2 0 1 0 / m a i n "   i d = " { 5 0 8 B 1 C A 3 - 2 5 8 5 - 4 8 0 4 - 8 C E C - D 8 E 8 1 7 6 2 2 E E 8 } " / > < / a : e x t > < / a : e x t L s t > < / p : c N v P r > < p : c N v S p P r / > < p : n v P r / > < / p : n v S p P r > < p : s p P r > < a : x f r m   r o t = " 0 " > < a : o f f   x = " 7 5 0 7 0 5 1 "   y = " 2 8 6 8 4 6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7 2 "   n a m e = " O v a l   7 9 5 " > < a : e x t L s t > < a : e x t   u r i = " { D 3 0 0 3 8 1 9 - B E E D - 4 4 C 6 - 8 E 6 4 - E 8 2 E 7 2 7 C B 2 B F } " > < a 1 6 : c r e a t i o n I d   x m l n s : a 1 6 = " h t t p : / / s c h e m a s . m i c r o s o f t . c o m / o f f i c e / d r a w i n g / 2 0 1 0 / m a i n "   i d = " { E 5 B F 9 D 3 6 - C 5 F 1 - 4 6 0 7 - 8 B 7 4 - 6 9 4 C 4 F A 0 B 0 7 B } " / > < / a : e x t > < / a : e x t L s t > < / p : c N v P r > < p : c N v S p P r / > < p : n v P r / > < / p : n v S p P r > < p : s p P r > < a : x f r m   r o t = " 0 " > < a : o f f   x = " 1 0 0 3 4 6 7 1 "   y = " 2 8 6 8 4 6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7 3 "   n a m e = " O v a l   7 9 6 " > < a : e x t L s t > < a : e x t   u r i = " { 7 5 2 E 6 9 3 2 - 8 2 6 2 - 4 F 4 C - A 7 5 6 - 7 8 5 4 F A 7 F 5 A B B } " > < a 1 6 : c r e a t i o n I d   x m l n s : a 1 6 = " h t t p : / / s c h e m a s . m i c r o s o f t . c o m / o f f i c e / d r a w i n g / 2 0 1 0 / m a i n "   i d = " { B 0 2 A 5 A 7 1 - A A 2 D - 4 B 7 1 - 8 5 D 4 - 6 A 8 8 0 C 4 5 7 F 6 A } " / > < / a : e x t > < / a : e x t L s t > < / p : c N v P r > < p : c N v S p P r / > < p : n v P r / > < / p : n v S p P r > < p : s p P r > < a : x f r m   r o t = " 0 " > < a : o f f   x = " 9 1 9 2 1 3 1 "   y = " 2 8 6 8 4 6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7 4 "   n a m e = " O v a l   7 9 7 " > < a : e x t L s t > < a : e x t   u r i = " { 6 0 B 5 F F C 6 - C 3 8 5 - 4 F 4 5 - 8 5 1 9 - 5 0 2 0 8 9 2 5 9 5 8 E } " > < a 1 6 : c r e a t i o n I d   x m l n s : a 1 6 = " h t t p : / / s c h e m a s . m i c r o s o f t . c o m / o f f i c e / d r a w i n g / 2 0 1 0 / m a i n "   i d = " { B 4 8 1 3 9 9 9 - 3 2 A 0 - 4 E E A - 9 E D 4 - 3 6 9 E 5 F 1 D A F C C } " / > < / a : e x t > < / a : e x t L s t > < / p : c N v P r > < p : c N v S p P r / > < p : n v P r / > < / p : n v S p P r > < p : s p P r > < a : x f r m   r o t = " 0 " > < a : o f f   x = " 1 1 7 1 9 7 4 9 "   y = " 2 8 6 8 4 6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7 5 "   n a m e = " O v a l   7 9 8 " > < a : e x t L s t > < a : e x t   u r i = " { 0 7 7 4 A F 3 6 - F 1 2 6 - 4 8 F C - A 8 5 B - B 1 C 8 0 F 3 5 1 0 7 B } " > < a 1 6 : c r e a t i o n I d   x m l n s : a 1 6 = " h t t p : / / s c h e m a s . m i c r o s o f t . c o m / o f f i c e / d r a w i n g / 2 0 1 0 / m a i n "   i d = " { 2 6 9 D A E F 2 - B 4 6 8 - 4 7 1 B - A 2 F 7 - 7 9 F D A B 2 9 F B 8 A } " / > < / a : e x t > < / a : e x t L s t > < / p : c N v P r > < p : c N v S p P r / > < p : n v P r / > < / p : n v S p P r > < p : s p P r > < a : x f r m   r o t = " 0 " > < a : o f f   x = " 1 0 8 7 7 2 1 1 "   y = " 2 8 6 8 4 6 7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7 6 "   n a m e = " T e a r d r o p   3 " > < a : e x t L s t > < a : e x t   u r i = " { 3 9 3 A D 6 F 4 - 4 A A 3 - 4 8 3 5 - A 5 C 7 - 1 7 D 4 5 8 B B E 4 A E } " > < a 1 6 : c r e a t i o n I d   x m l n s : a 1 6 = " h t t p : / / s c h e m a s . m i c r o s o f t . c o m / o f f i c e / d r a w i n g / 2 0 1 0 / m a i n "   i d = " { B 5 D B 4 F B 3 - 8 2 7 0 - 4 3 B 6 - B 3 E 3 - E D 3 B B 5 E 0 B 4 B E } " / > < / a : e x t > < / a : e x t L s t > < / p : c N v P r > < p : c N v S p P r / > < p : n v P r / > < / p : n v S p P r > < p : s p P r > < a : x f r m   f l i p H = " t r u e "   f l i p V = " t r u e "   r o t = " 5 4 0 0 0 0 0 " > < a : o f f   x = " 6 0 2 1 1 8 2 "   y = " 3 0 6 8 5 7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7 7 "   n a m e = " T e a r d r o p   3 " > < a : e x t L s t > < a : e x t   u r i = " { D 3 7 6 B C 6 1 - 9 D B C - 4 4 A 9 - 9 D C 2 - 7 8 6 9 3 2 F 8 5 E E 2 } " > < a 1 6 : c r e a t i o n I d   x m l n s : a 1 6 = " h t t p : / / s c h e m a s . m i c r o s o f t . c o m / o f f i c e / d r a w i n g / 2 0 1 0 / m a i n "   i d = " { B 4 0 4 5 6 8 E - E E D 6 - 4 E 3 F - A 6 E 8 - C 5 8 5 E E E A 7 4 1 4 } " / > < / a : e x t > < / a : e x t L s t > < / p : c N v P r > < p : c N v S p P r / > < p : n v P r / > < / p : n v S p P r > < p : s p P r > < a : x f r m   f l i p H = " t r u e "   f l i p V = " t r u e "   r o t = " 5 4 0 0 0 0 0 " > < a : o f f   x = " 9 6 5 9 4 2 "   y = " 3 0 6 8 5 7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7 8 "   n a m e = " T e a r d r o p   3 " > < a : e x t L s t > < a : e x t   u r i = " { 2 C 8 C 7 2 1 A - A E 8 D - 4 5 2 0 - 8 0 0 A - A A 0 B 1 9 2 3 6 0 6 4 } " > < a 1 6 : c r e a t i o n I d   x m l n s : a 1 6 = " h t t p : / / s c h e m a s . m i c r o s o f t . c o m / o f f i c e / d r a w i n g / 2 0 1 0 / m a i n "   i d = " { C 2 5 4 1 7 C A - 2 B E 1 - 4 C B E - 9 D B 5 - 9 1 3 C 0 4 A D E C 5 D } " / > < / a : e x t > < / a : e x t L s t > < / p : c N v P r > < p : c N v S p P r / > < p : n v P r / > < / p : n v S p P r > < p : s p P r > < a : x f r m   f l i p H = " t r u e "   f l i p V = " t r u e "   r o t = " 5 4 0 0 0 0 0 " > < a : o f f   x = " 1 8 0 8 4 8 2 "   y = " 3 0 6 8 5 7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7 9 "   n a m e = " T e a r d r o p   3 " > < a : e x t L s t > < a : e x t   u r i = " { F 1 A A D B 2 9 - 3 B B E - 4 A 1 F - B 6 1 B - 0 3 8 C 5 D 4 5 8 C 0 D } " > < a 1 6 : c r e a t i o n I d   x m l n s : a 1 6 = " h t t p : / / s c h e m a s . m i c r o s o f t . c o m / o f f i c e / d r a w i n g / 2 0 1 0 / m a i n "   i d = " { 5 1 E F 9 7 8 7 - 9 6 3 3 - 4 5 7 E - 8 F 9 8 - 8 B 4 A 9 2 0 6 D 8 D 5 } " / > < / a : e x t > < / a : e x t L s t > < / p : c N v P r > < p : c N v S p P r / > < p : n v P r / > < / p : n v S p P r > < p : s p P r > < a : x f r m   f l i p H = " t r u e "   f l i p V = " t r u e "   r o t = " 5 4 0 0 0 0 0 " > < a : o f f   x = " 2 6 5 1 0 2 1 "   y = " 3 0 6 8 5 7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8 0 "   n a m e = " T e a r d r o p   3 " > < a : e x t L s t > < a : e x t   u r i = " { 4 E E 2 8 D C 6 - E 7 3 A - 4 F A F - B A 0 0 - 0 7 B 8 5 6 8 7 1 7 6 8 } " > < a 1 6 : c r e a t i o n I d   x m l n s : a 1 6 = " h t t p : / / s c h e m a s . m i c r o s o f t . c o m / o f f i c e / d r a w i n g / 2 0 1 0 / m a i n "   i d = " { 9 9 4 A 1 C 2 C - 6 1 3 E - 4 F 9 7 - A D 2 1 - A 4 5 8 D 6 8 0 B 4 7 2 } " / > < / a : e x t > < / a : e x t L s t > < / p : c N v P r > < p : c N v S p P r / > < p : n v P r / > < / p : n v S p P r > < p : s p P r > < a : x f r m   f l i p H = " t r u e "   f l i p V = " t r u e "   r o t = " 5 4 0 0 0 0 0 " > < a : o f f   x = " 3 4 9 3 5 6 1 "   y = " 3 0 6 8 5 7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8 1 "   n a m e = " T e a r d r o p   3 " > < a : e x t L s t > < a : e x t   u r i = " { 5 5 D 5 8 2 F 0 - C 9 9 6 - 4 5 E 2 - A 2 8 2 - F 3 B D E 6 E E 7 B 6 9 } " > < a 1 6 : c r e a t i o n I d   x m l n s : a 1 6 = " h t t p : / / s c h e m a s . m i c r o s o f t . c o m / o f f i c e / d r a w i n g / 2 0 1 0 / m a i n "   i d = " { 2 3 A 7 8 4 0 D - 1 9 D 0 - 4 0 C 8 - 9 D 7 D - E D 5 1 6 C 1 D F 0 0 A } " / > < / a : e x t > < / a : e x t L s t > < / p : c N v P r > < p : c N v S p P r / > < p : n v P r / > < / p : n v S p P r > < p : s p P r > < a : x f r m   f l i p H = " t r u e "   f l i p V = " t r u e "   r o t = " 5 4 0 0 0 0 0 " > < a : o f f   x = " 4 3 3 6 1 0 2 "   y = " 3 0 6 8 5 7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8 2 "   n a m e = " T e a r d r o p   3 " > < a : e x t L s t > < a : e x t   u r i = " { A 1 5 C E D 8 5 - 9 B 1 7 - 4 A 6 2 - A E 6 4 - 3 B 3 3 E B 5 A A 7 5 6 } " > < a 1 6 : c r e a t i o n I d   x m l n s : a 1 6 = " h t t p : / / s c h e m a s . m i c r o s o f t . c o m / o f f i c e / d r a w i n g / 2 0 1 0 / m a i n "   i d = " { 8 F D 7 B 8 5 C - 3 8 C 6 - 4 9 A 4 - B 8 5 3 - D F C 2 4 5 2 3 3 6 1 F } " / > < / a : e x t > < / a : e x t L s t > < / p : c N v P r > < p : c N v S p P r / > < p : n v P r / > < / p : n v S p P r > < p : s p P r > < a : x f r m   f l i p H = " t r u e "   f l i p V = " t r u e "   r o t = " 5 4 0 0 0 0 0 " > < a : o f f   x = " 5 1 7 8 6 4 2 "   y = " 3 0 6 8 5 7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8 3 "   n a m e = " T e a r d r o p   3 " > < a : e x t L s t > < a : e x t   u r i = " { 6 8 0 A 6 A 6 5 - B D C E - 4 0 2 0 - 8 4 A F - 0 8 7 8 F 2 9 E D B A 7 } " > < a 1 6 : c r e a t i o n I d   x m l n s : a 1 6 = " h t t p : / / s c h e m a s . m i c r o s o f t . c o m / o f f i c e / d r a w i n g / 2 0 1 0 / m a i n "   i d = " { 1 B 0 6 7 5 6 D - 5 A F C - 4 F 5 2 - B 9 C F - C 2 D A 3 A D B 6 2 3 A } " / > < / a : e x t > < / a : e x t L s t > < / p : c N v P r > < p : c N v S p P r / > < p : n v P r / > < / p : n v S p P r > < p : s p P r > < a : x f r m   f l i p H = " t r u e "   f l i p V = " t r u e "   r o t = " 5 4 0 0 0 0 0 " > < a : o f f   x = " 7 7 0 6 2 6 2 "   y = " 3 0 6 8 5 7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8 4 "   n a m e = " T e a r d r o p   3 " > < a : e x t L s t > < a : e x t   u r i = " { 0 5 C E 1 C 0 F - 5 8 7 0 - 4 B 8 5 - 8 7 8 A - 7 1 0 F 3 4 5 1 6 E 2 6 } " > < a 1 6 : c r e a t i o n I d   x m l n s : a 1 6 = " h t t p : / / s c h e m a s . m i c r o s o f t . c o m / o f f i c e / d r a w i n g / 2 0 1 0 / m a i n "   i d = " { B E 8 A 5 A 4 8 - 0 D F A - 4 7 A 7 - 8 5 B 8 - B 0 3 0 C D 6 F 6 9 4 3 } " / > < / a : e x t > < / a : e x t L s t > < / p : c N v P r > < p : c N v S p P r / > < p : n v P r / > < / p : n v S p P r > < p : s p P r > < a : x f r m   f l i p H = " t r u e "   f l i p V = " t r u e "   r o t = " 5 4 0 0 0 0 0 " > < a : o f f   x = " 6 8 6 3 7 2 2 "   y = " 3 0 6 8 5 7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8 5 "   n a m e = " T e a r d r o p   3 " > < a : e x t L s t > < a : e x t   u r i = " { 8 8 1 8 5 4 7 0 - A E C C - 4 F 9 2 - A 1 E 2 - 9 3 E D 5 1 D 0 3 3 9 0 } " > < a 1 6 : c r e a t i o n I d   x m l n s : a 1 6 = " h t t p : / / s c h e m a s . m i c r o s o f t . c o m / o f f i c e / d r a w i n g / 2 0 1 0 / m a i n "   i d = " { 4 F A A 4 0 8 7 - 6 E 6 4 - 4 F C 6 - 8 B 6 2 - F 8 C B C D 4 E 4 9 4 E } " / > < / a : e x t > < / a : e x t L s t > < / p : c N v P r > < p : c N v S p P r / > < p : n v P r / > < / p : n v S p P r > < p : s p P r > < a : x f r m   f l i p H = " t r u e "   f l i p V = " t r u e "   r o t = " 5 4 0 0 0 0 0 " > < a : o f f   x = " 9 3 9 1 3 4 2 "   y = " 3 0 6 8 5 7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8 6 "   n a m e = " T e a r d r o p   3 " > < a : e x t L s t > < a : e x t   u r i = " { 2 D E 3 2 D 3 C - A A 3 0 - 4 2 A 5 - A 7 A 4 - 6 B D 9 9 B 4 2 B 5 F A } " > < a 1 6 : c r e a t i o n I d   x m l n s : a 1 6 = " h t t p : / / s c h e m a s . m i c r o s o f t . c o m / o f f i c e / d r a w i n g / 2 0 1 0 / m a i n "   i d = " { F 9 5 D C 0 3 2 - 1 C E 4 - 4 C 9 9 - 9 1 E 6 - 4 E A 4 0 6 9 F 4 E F B } " / > < / a : e x t > < / a : e x t L s t > < / p : c N v P r > < p : c N v S p P r / > < p : n v P r / > < / p : n v S p P r > < p : s p P r > < a : x f r m   f l i p H = " t r u e "   f l i p V = " t r u e "   r o t = " 5 4 0 0 0 0 0 " > < a : o f f   x = " 8 5 4 8 8 0 3 "   y = " 3 0 6 8 5 7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8 7 "   n a m e = " T e a r d r o p   3 " > < a : e x t L s t > < a : e x t   u r i = " { 0 A D 5 9 2 3 A - F 7 7 A - 4 F 9 C - A F 4 1 - 3 5 6 C E 3 C 4 A 0 2 8 } " > < a 1 6 : c r e a t i o n I d   x m l n s : a 1 6 = " h t t p : / / s c h e m a s . m i c r o s o f t . c o m / o f f i c e / d r a w i n g / 2 0 1 0 / m a i n "   i d = " { B B A 3 D 3 2 A - D 7 D 1 - 4 7 E A - A 7 5 3 - 9 2 3 3 0 9 A 1 2 6 F 3 } " / > < / a : e x t > < / a : e x t L s t > < / p : c N v P r > < p : c N v S p P r / > < p : n v P r / > < / p : n v S p P r > < p : s p P r > < a : x f r m   f l i p H = " t r u e "   f l i p V = " t r u e "   r o t = " 5 4 0 0 0 0 0 " > < a : o f f   x = " 1 1 0 7 6 4 2 1 "   y = " 3 0 6 8 5 7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8 8 "   n a m e = " T e a r d r o p   3 " > < a : e x t L s t > < a : e x t   u r i = " { F 6 0 8 3 5 8 A - 2 B D 9 - 4 4 C C - 9 F 1 6 - 0 6 5 3 6 6 D 1 3 F 4 8 } " > < a 1 6 : c r e a t i o n I d   x m l n s : a 1 6 = " h t t p : / / s c h e m a s . m i c r o s o f t . c o m / o f f i c e / d r a w i n g / 2 0 1 0 / m a i n "   i d = " { 4 7 B 5 D B 9 1 - 1 C 5 0 - 4 8 9 F - A 8 A 1 - 0 C D 8 1 F F 9 6 C 1 A } " / > < / a : e x t > < / a : e x t L s t > < / p : c N v P r > < p : c N v S p P r / > < p : n v P r / > < / p : n v S p P r > < p : s p P r > < a : x f r m   f l i p H = " t r u e "   f l i p V = " t r u e "   r o t = " 5 4 0 0 0 0 0 " > < a : o f f   x = " 1 0 2 3 3 8 8 2 "   y = " 3 0 6 8 5 7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8 9 "   n a m e = " T e a r d r o p   3 " > < a : e x t L s t > < a : e x t   u r i = " { D 3 5 1 A 5 8 C - 7 2 3 4 - 4 4 E 1 - 9 6 D 1 - 3 5 6 5 F D A 1 F 0 6 2 } " > < a 1 6 : c r e a t i o n I d   x m l n s : a 1 6 = " h t t p : / / s c h e m a s . m i c r o s o f t . c o m / o f f i c e / d r a w i n g / 2 0 1 0 / m a i n "   i d = " { C 8 B 7 4 9 E 9 - 9 1 A 7 - 4 E 0 0 - B E 9 0 - E 9 0 D 7 5 6 1 4 1 A B } " / > < / a : e x t > < / a : e x t L s t > < / p : c N v P r > < p : c N v S p P r / > < p : n v P r / > < / p : n v S p P r > < p : s p P r > < a : x f r m   f l i p H = " t r u e "   f l i p V = " t r u e "   r o t = " 5 4 0 0 0 0 0 " > < a : o f f   x = " 1 2 3 4 0 2 "   y = " 3 0 6 8 5 7 9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9 0 "   n a m e = " T e a r d r o p   3 " > < a : e x t L s t > < a : e x t   u r i = " { 7 C 3 7 6 0 C 0 - 6 1 5 3 - 4 2 C 4 - 9 4 D 4 - 0 1 C 8 F 0 1 2 9 6 2 7 } " > < a 1 6 : c r e a t i o n I d   x m l n s : a 1 6 = " h t t p : / / s c h e m a s . m i c r o s o f t . c o m / o f f i c e / d r a w i n g / 2 0 1 0 / m a i n "   i d = " { 2 6 4 C B 1 F 5 - C E E 2 - 4 0 8 0 - B 7 2 B - 8 2 9 E 6 2 1 4 E 2 4 B } " / > < / a : e x t > < / a : e x t L s t > < / p : c N v P r > < p : c N v S p P r / > < p : n v P r / > < / p : n v S p P r > < p : s p P r > < a : x f r m   f l i p H = " t r u e "   f l i p V = " t r u e "   r o t = " 5 4 0 0 0 0 0 " > < a : o f f   x = " 1 1 7 6 0 0 0 1 "   y = " 3 2 2 3 9 3 0 " / > < a : e x t   c x = " 5 9 5 7 8 1 "   c y = " 2 6 8 2 1 4 " / > < / a : x f r m > < a : c u s t G e o m > < a : a v L s t / > < a : g d L s t / > < a : a h L s t / > < a : c x n L s t / > < a : r e c t   b = " b "   l = " 0 "   r = " r "   t = " 0 " / > < a : p a t h L s t > < a : p a t h   h = " 2 6 8 2 1 5 "   w = " 5 9 5 7 8 1 " > < a : m o v e T o > < a : p t   x = " 2 3 0 9 5 1 "   y = " 2 3 9 4 3 1 " / > < / a : m o v e T o > < a : l n T o > < a : p t   x = " 8 9 3 9 6 "   y = " 9 7 8 7 6 " / > < / a : l n T o > < a : c u b i c B e z T o > < a : p t   x = " 7 4 0 7 5 "   y = " 1 1 3 8 8 7 " / > < a : p t   x = " 6 4 8 0 9 "   y = " 1 3 5 6 3 4 " / > < a : p t   x = " 6 4 8 0 9 "   y = " 1 5 9 5 4 4 " / > < / a : c u b i c B e z T o > < a : c u b i c B e z T o > < a : p t   x = " 6 4 8 0 9 "   y = " 2 0 9 5 6 3 " / > < a : p t   x = " 1 0 5 3 5 7 "   y = " 2 5 0 1 1 2 " / > < a : p t   x = " 1 5 5 3 7 6 "   y = " 2 5 0 1 1 2 " / > < / a : c u b i c B e z T o > < a : c u b i c B e z T o > < a : p t   x = " 1 7 4 4 5 4 "   y = " 2 4 9 7 4 6 " / > < a : p t   x = " 1 9 8 6 0 1 "   y = " 2 5 4 9 8 0 " / > < a : p t   x = " 2 1 1 4 5 8 "   y = " 2 6 8 1 4 1 " / > < / a : c u b i c B e z T o > < a : c u b i c B e z T o > < a : p t   x = " 2 1 5 8 8 5 "   y = " 2 5 7 6 8 6 " / > < a : p t   x = " 2 2 2 4 3 6 "   y = " 2 4 7 9 4 8 " / > < a : p t   x = " 2 3 0 9 5 1 "   y = " 2 3 9 4 3 1 " / > < / a : c u b i c B e z T o > < a : c l o s e / > < a : m o v e T o > < a : p t   x = " 2 5 9 7 0 6 "   y = " 2 1 9 8 9 2 " / > < / a : m o v e T o > < a : c u b i c B e z T o > < a : p t   x = " 2 4 6 5 4 6 "   y = " 2 0 7 0 3 5 " / > < a : p t   x = " 2 4 1 3 1 1 "   y = " 1 8 2 8 8 9 " / > < a : p t   x = " 2 4 1 6 7 7 "   y = " 1 6 3 8 1 1 " / > < / a : c u b i c B e z T o > < a : c u b i c B e z T o > < a : p t   x = " 2 4 1 6 7 7 "   y = " 1 1 3 7 9 2 " / > < a : p t   x = " 2 0 1 1 2 9 "   y = " 7 3 2 4 4 " / > < a : p t   x = " 1 5 1 1 1 0 "   y = " 7 3 2 4 4 " / > < / a : c u b i c B e z T o > < a : c u b i c B e z T o > < a : p t   x = " 1 2 7 2 0 0 "   y = " 7 3 2 4 4 " / > < a : p t   x = " 1 0 5 4 5 3 "   y = " 8 2 5 1 0 " / > < a : p t   x = " 8 9 4 4 1 "   y = " 9 7 8 3 1 " / > < / a : c u b i c B e z T o > < a : l n T o > < a : p t   x = " 2 3 0 9 9 6 "   y = " 2 3 9 3 8 6 " / > < / a : l n T o > < a : c u b i c B e z T o > < a : p t   x = " 2 3 9 5 1 4 "   y = " 2 3 0 8 7 1 " / > < a : p t   x = " 2 4 9 2 5 2 "   y = " 2 2 4 3 2 0 " / > < a : p t   x = " 2 5 9 7 0 6 "   y = " 2 1 9 8 9 2 " / > < / a : c u b i c B e z T o > < a : c l o s e / > < a : m o v e T o > < a : p t   x = " 3 8 2 8 6 8 "   y = " 8 2 5 9 2 " / > < / a : m o v e T o > < a : c u b i c B e z T o > < a : p t   x = " 3 7 9 8 2 5 "   y = " 6 6 0 9 1 " / > < a : p t   x = " 3 7 1 6 7 0 "   y = " 5 0 4 7 7 " / > < a : p t   x = " 3 5 8 9 1 4 "   y = " 3 7 7 2 2 " / > < / a : c u b i c B e z T o > < a : c u b i c B e z T o > < a : p t   x = " 3 4 2 0 0 7 "   y = " 2 0 8 1 5 " / > < a : p t   x = " 3 2 0 0 7 8 "   y = " 1 1 9 8 9 " / > < a : p t   x = " 2 9 7 9 2 2 "   y = " 1 1 5 0 1 " / > < / a : c u b i c B e z T o > < a : l n T o > < a : p t   x = " 2 9 7 9 2 2 "   y = " 9 6 6 6 7 " / > < / a : l n T o > < a : l n T o > < a : p t   x = " 2 9 7 8 5 8 "   y = " 9 6 6 6 7 " / > < / a : l n T o > < a : l n T o > < a : p t   x = " 2 9 7 8 5 8 "   y = " 1 1 5 0 1 " / > < / a : l n T o > < a : c u b i c B e z T o > < a : p t   x = " 2 7 5 7 0 3 "   y = " 1 1 9 9 0 " / > < a : p t   x = " 2 5 3 7 7 4 "   y = " 2 0 8 1 5 " / > < a : p t   x = " 2 3 6 8 6 6 "   y = " 3 7 7 2 2 " / > < / a : c u b i c B e z T o > < a : c u b i c B e z T o > < a : p t   x = " 2 2 4 1 0 5 "   y = " 5 0 4 8 3 " / > < a : p t   x = " 2 1 5 9 4 8 "   y = " 6 6 1 0 5 " / > < a : p t   x = " 2 1 2 9 3 9 "   y = " 8 2 6 1 3 " / > < / a : c u b i c B e z T o > < a : c u b i c B e z T o > < a : p t   x = " 2 3 7 5 2 6 "   y = " 1 0 0 9 0 2 " / > < a : p t   x = " 2 5 3 2 3 3 "   y = " 1 3 0 2 4 1 " / > < a : p t   x = " 2 5 3 2 3 3 "   y = " 1 6 3 2 4 8 " / > < / a : c u b i c B e z T o > < a : c u b i c B e z T o > < a : p t   x = " 2 5 2 7 3 5 "   y = " 1 8 9 2 3 2 " / > < a : p t   x = " 2 5 6 5 2 5 "   y = " 2 0 5 2 1 0 " / > < a : p t   x = " 2 7 2 8 7 7 "   y = " 2 1 5 1 6 7 " / > < / a : c u b i c B e z T o > < a : c u b i c B e z T o > < a : p t   x = " 2 8 9 1 2 6 "   y = " 2 1 0 6 8 7 " / > < a : p t   x = " 3 0 6 3 4 0 "   y = " 2 1 0 7 6 7 " / > < a : p t   x = " 3 2 2 5 7 7 "   y = " 2 1 5 3 8 0 " / > < / a : c u b i c B e z T o > < a : c u b i c B e z T o > < a : p t   x = " 3 2 4 6 5 5 "   y = " 2 1 4 1 3 6 " / > < a : p t   x = " 3 2 6 5 3 4 "   y = " 2 1 2 7 9 7 " / > < a : p t   x = " 3 2 8 2 2 9 "   y = " 2 1 1 3 5 5 " / > < / a : c u b i c B e z T o > < a : c u b i c B e z T o > < a : p t   x = " 3 4 0 0 9 7 "   y = " 2 0 1 2 6 3 " / > < a : p t   x = " 3 4 2 9 8 6 "   y = " 1 8 6 1 3 8 " / > < a : p t   x = " 3 4 2 5 4 7 "   y = " 1 6 3 2 4 8 " / > < / a : c u b i c B e z T o > < a : c u b i c B e z T o > < a : p t   x = " 3 4 2 5 4 7 "   y = " 1 3 0 2 2 8 " / > < a : p t   x = " 3 5 8 2 6 5 "   y = " 1 0 0 8 8 0 " / > < a : p t   x = " 3 8 2 8 6 8 "   y = " 8 2 5 9 2 " / > < / a : c u b i c B e z T o > < a : c l o s e / > < a : m o v e T o > < a : p t   x = " 5 0 6 3 3 9 "   y = " 9 7 8 3 0 " / > < / a : m o v e T o > < a : c u b i c B e z T o > < a : p t   x = " 4 9 0 3 2 7 "   y = " 8 2 5 0 9 " / > < a : p t   x = " 4 6 8 5 8 1 "   y = " 7 3 2 4 4 " / > < a : p t   x = " 4 4 4 6 7 0 "   y = " 7 3 2 4 4 " / > < / a : c u b i c B e z T o > < a : c u b i c B e z T o > < a : p t   x = " 3 9 4 6 5 2 "   y = " 7 3 2 4 4 " / > < a : p t   x = " 3 5 4 1 0 3 "   y = " 1 1 3 7 9 2 " / > < a : p t   x = " 3 5 4 1 0 3 "   y = " 1 6 3 8 1 1 " / > < / a : c u b i c B e z T o > < a : c u b i c B e z T o > < a : p t   x = " 3 5 4 4 7 0 "   y = " 1 8 2 9 1 4 " / > < a : p t   x = " 3 4 9 2 2 0 "   y = " 2 0 7 0 9 9 " / > < a : p t   x = " 3 3 6 0 2 3 "   y = " 2 1 9 9 4 4 " / > < / a : c u b i c B e z T o > < a : c u b i c B e z T o > < a : p t   x = " 3 4 6 5 1 9 "   y = " 2 2 4 3 1 4 " / > < a : p t   x = " 3 5 6 2 6 3 "   y = " 2 3 0 8 6 7 " / > < a : p t   x = " 3 6 4 7 8 3 "   y = " 2 3 9 3 8 6 " / > < / a : c u b i c B e z T o > < a : c l o s e / > < a : m o v e T o > < a : p t   x = " 5 3 0 9 7 1 "   y = " 1 5 9 5 4 4 " / > < / a : m o v e T o > < a : c u b i c B e z T o > < a : p t   x = " 5 3 0 9 7 1 "   y = " 1 3 5 6 3 4 " / > < a : p t   x = " 5 2 1 7 0 5 "   y = " 1 1 3 8 8 7 " / > < a : p t   x = " 5 0 6 3 8 4 "   y = " 9 7 8 7 6 " / > < / a : c u b i c B e z T o > < a : l n T o > < a : p t   x = " 3 6 4 8 2 8 "   y = " 2 3 9 4 3 1 " / > < / a : l n T o > < a : c u b i c B e z T o > < a : p t   x = " 3 7 3 3 4 8 "   y = " 2 4 7 9 5 2 " / > < a : p t   x = " 3 7 9 9 0 1 "   y = " 2 5 7 6 9 5 " / > < a : p t   x = " 3 8 4 2 7 0 "   y = " 2 6 8 1 9 2 " / > < / a : c u b i c B e z T o > < a : c u b i c B e z T o > < a : p t   x = " 3 9 7 1 1 5 "   y = " 2 5 4 9 9 4 " / > < a : p t   x = " 4 2 1 3 0 0 "   y = " 2 4 9 7 4 5 " / > < a : p t   x = " 4 4 0 4 0 4 "   y = " 2 5 0 1 1 1 " / > < / a : c u b i c B e z T o > < a : c u b i c B e z T o > < a : p t   x = " 4 6 5 4 1 3 "   y = " 2 5 0 1 1 2 " / > < a : p t   x = " 4 8 8 0 5 5 "   y = " 2 3 9 9 7 4 " / > < a : p t   x = " 5 0 4 4 4 4 "   y = " 2 2 3 5 8 5 " / > < / a : c u b i c B e z T o > < a : c u b i c B e z T o > < a : p t   x = " 5 2 0 8 3 4 "   y = " 2 0 7 1 9 6 " / > < a : p t   x = " 5 3 0 9 7 1 "   y = " 1 8 4 5 5 4 " / > < a : p t   x = " 5 3 0 9 7 1 "   y = " 1 5 9 5 4 4 " / > < / a : c u b i c B e z T o > < a : c l o s e / > < a : m o v e T o > < a : p t   x = " 5 9 5 7 8 1 "   y = " 2 6 8 2 1 5 " / > < / a : m o v e T o > < a : l n T o > < a : p t   x = " 5 8 1 9 6 9 "   y = " 2 6 8 2 1 5 " / > < / a : l n T o > < a : c u b i c B e z T o > < a : p t   x = " 5 7 8 7 4 3 "   y = " 2 5 9 6 5 4 " / > < a : p t   x = " 5 7 3 2 6 6 "   y = " 2 5 2 0 7 4 " / > < a : p t   x = " 5 6 6 4 9 2 "   y = " 2 4 5 3 0 0 " / > < / a : c u b i c B e z T o > < a : c u b i c B e z T o > < a : p t   x = " 5 5 3 7 3 7 "   y = " 2 3 2 5 4 5 " / > < a : p t   x = " 5 3 8 1 2 3 "   y = " 2 2 4 3 8 9 " / > < a : p t   x = " 5 2 1 6 2 3 "   y = " 2 2 1 3 4 7 " / > < / a : c u b i c B e z T o > < a : c u b i c B e z T o > < a : p t   x = " 5 1 9 1 7 4 "   y = " 2 2 5 2 0 5 " / > < a : p t   x = " 5 1 6 1 7 4 "   y = " 2 2 8 6 3 3 " / > < a : p t   x = " 5 1 2 9 6 0 "   y = " 2 3 1 8 4 7 " / > < / a : c u b i c B e z T o > < a : c u b i c B e z T o > < a : p t   x = " 4 9 4 5 3 5 "   y = " 2 5 0 2 7 2 " / > < a : p t   x = " 4 6 9 0 8 2 "   y = " 2 6 1 6 6 7 " / > < a : p t   x = " 4 4 0 9 6 7 "   y = " 2 6 1 6 6 7 " / > < / a : c u b i c B e z T o > < a : c u b i c B e z T o > < a : p t   x = " 4 2 5 6 2 9 "   y = " 2 6 1 3 7 3 " / > < a : p t   x = " 4 1 3 7 7 7 "   y = " 2 6 2 5 7 4 " / > < a : p t   x = " 4 0 5 1 8 6 "   y = " 2 6 8 2 1 5 " / > < / a : c u b i c B e z T o > < a : l n T o > < a : p t   x = " 3 7 2 0 3 8 "   y = " 2 6 8 2 1 5 " / > < / a : l n T o > < a : c u b i c B e z T o > < a : p t   x = " 3 6 9 1 7 8 "   y = " 2 6 0 0 7 8 " / > < a : p t   x = " 3 6 4 0 4 2 "   y = " 2 5 2 9 4 8 " / > < a : p t   x = " 3 5 7 6 7 9 "   y = " 2 4 6 5 8 1 " / > < / a : c u b i c B e z T o > < a : l n T o > < a : p t   x = " 3 4 9 4 5 1 "   y = " 2 5 4 8 0 8 " / > < / a : l n T o > < a : l n T o > < a : p t   x = " 3 4 9 4 2 8 "   y = " 2 5 4 7 8 6 " / > < / a : l n T o > < a : c u b i c B e z T o > < a : p t   x = " 3 4 9 4 2 1 "   y = " 2 5 4 7 7 9 " / > < a : p t   x = " 3 4 9 4 1 3 "   y = " 2 5 4 7 7 1 " / > < a : p t   x = " 3 4 9 4 0 6 "   y = " 2 5 4 7 6 3 " / > < / a : c u b i c B e z T o > < a : l n T o > < a : p t   x = " 3 5 7 6 3 4 "   y = " 2 4 6 5 3 6 " / > < / a : l n T o > < a : c u b i c B e z T o > < a : p t   x = " 3 2 4 6 3 2 "   y = " 2 1 3 5 5 4 " / > < a : p t   x = " 2 7 1 1 4 8 "   y = " 2 1 3 5 5 4 " / > < a : p t   x = " 2 3 8 1 4 7 "   y = " 2 4 6 5 3 6 " / > < / a : c u b i c B e z T o > < a : l n T o > < a : p t   x = " 2 4 6 3 7 4 "   y = " 2 5 4 7 6 3 " / > < / a : l n T o > < a : c u b i c B e z T o > < a : p t   x = " 2 4 6 3 6 7 "   y = " 2 5 4 7 7 1 " / > < a : p t   x = " 2 4 6 3 5 9 "   y = " 2 5 4 7 7 9 " / > < a : p t   x = " 2 4 6 3 5 2 "   y = " 2 5 4 7 8 6 " / > < / a : c u b i c B e z T o > < a : c u b i c B e z T o > < a : p t   x = " 2 4 6 3 4 4 "   y = " 2 5 4 7 9 4 " / > < a : p t   x = " 2 4 6 3 3 7 "   y = " 2 5 4 8 0 1 " / > < a : p t   x = " 2 4 6 3 2 9 "   y = " 2 5 4 8 0 8 " / > < / a : c u b i c B e z T o > < a : l n T o > < a : p t   x = " 2 3 8 1 0 1 "   y = " 2 4 6 5 8 1 " / > < / a : l n T o > < a : l n T o > < a : p t   x = " 2 2 3 7 4 2 "   y = " 2 6 8 2 1 5 " / > < / a : l n T o > < a : l n T o > < a : p t   x = " 1 9 0 5 4 6 "   y = " 2 6 8 2 1 5 " / > < / a : l n T o > < a : c u b i c B e z T o > < a : p t   x = " 1 8 1 9 6 9 "   y = " 2 6 2 5 7 0 " / > < a : p t   x = " 1 7 0 1 3 0 "   y = " 2 6 1 3 7 4 " / > < a : p t   x = " 1 5 4 8 1 3 "   y = " 2 6 1 6 6 8 " / > < / a : c u b i c B e z T o > < a : c u b i c B e z T o > < a : p t   x = " 1 2 1 8 0 6 "   y = " 2 6 1 6 6 8 " / > < a : p t   x = " 9 2 4 6 7 "   y = " 2 4 5 9 6 1 " / > < a : p t   x = " 7 4 1 7 8 "   y = " 2 2 1 3 7 3 " / > < / a : c u b i c B e z T o > < a : c u b i c B e z T o > < a : p t   x = " 5 7 6 7 1 "   y = " 2 2 4 3 8 2 " / > < a : p t   x = " 4 2 0 4 9 "   y = " 2 3 2 5 3 9 " / > < a : p t   x = " 2 9 2 8 8 "   y = " 2 4 5 3 0 0 " / > < / a : c u b i c B e z T o > < a : l n T o > < a : p t   x = " 1 3 8 1 1 "   y = " 2 6 8 2 1 5 " / > < / a : l n T o > < a : l n T o > < a : p t   x = " 0 "   y = " 2 6 8 2 1 5 " / > < / a : l n T o > < a : c u b i c B e z T o > < a : p t   x = " 4 7 0 5 "   y = " 2 5 6 7 2 3 " / > < a : p t   x = " 1 1 8 3 9 "   y = " 2 4 6 0 4 8 " / > < a : p t   x = " 2 1 1 5 7 "   y = " 2 3 6 7 3 1 " / > < / a : c u b i c B e z T o > < a : c u b i c B e z T o > < a : p t   x = " 3 4 3 2 4 "   y = " 2 2 3 5 6 4 " / > < a : p t   x = " 5 0 2 0 0 "   y = " 2 1 4 7 5 7 " / > < a : p t   x = " 6 7 0 8 0 "   y = " 2 1 0 6 8 4 " / > < / a : c u b i c B e z T o > < a : c u b i c B e z T o > < a : p t   x = " 5 7 9 8 9 "   y = " 1 9 5 8 9 5 " / > < a : p t   x = " 5 3 0 0 0 "   y = " 1 7 8 4 5 7 " / > < a : p t   x = " 5 3 0 0 0 "   y = " 1 5 9 8 5 4 " / > < / a : c u b i c B e z T o > < a : c u b i c B e z T o > < a : p t   x = " 5 3 0 0 0 "   y = " 1 3 2 6 0 4 " / > < a : p t   x = " 6 3 7 0 6 "   y = " 1 0 7 8 5 4 " / > < a : p t   x = " 8 1 2 8 6 "   y = " 8 9 7 2 1 " / > < / a : c u b i c B e z T o > < a : l n T o > < a : p t   x = " 8 1 2 8 6 "   y = " 8 9 7 2 1 " / > < / a : l n T o > < a : c u b i c B e z T o > < a : p t   x = " 9 9 4 2 0 "   y = " 7 2 1 4 0 " / > < a : p t   x = " 1 2 4 1 7 0 "   y = " 6 1 4 3 5 " / > < a : p t   x = " 1 5 1 4 2 0 "   y = " 6 1 4 3 5 " / > < / a : c u b i c B e z T o > < a : c u b i c B e z T o > < a : p t   x = " 1 7 0 0 2 3 "   y = " 6 1 4 3 5 " / > < a : p t   x = " 1 8 7 4 6 1 "   y = " 6 6 4 2 4 " / > < a : p t   x = " 2 0 2 2 5 0 "   y = " 7 5 5 1 5 " / > < / a : c u b i c B e z T o > < a : c u b i c B e z T o > < a : p t   x = " 2 0 6 3 2 3 "   y = " 5 8 6 3 5 " / > < a : p t   x = " 2 1 5 1 3 0 "   y = " 4 2 7 5 8 " / > < a : p t   x = " 2 2 8 2 9 7 "   y = " 2 9 5 9 1 " / > < / a : c u b i c B e z T o > < a : c u b i c B e z T o > < a : p t   x = " 2 4 7 5 6 6 "   y = " 1 0 3 2 2 " / > < a : p t   x = " 2 7 2 6 3 6 "   y = " 3 9 1 " / > < a : p t   x = " 2 9 7 8 9 0 "   y = " 0 " / > < / a : c u b i c B e z T o > < a : l n T o > < a : p t   x = " 2 9 7 8 9 0 "   y = " 0 " / > < / a : l n T o > < a : c u b i c B e z T o > < a : p t   x = " 3 2 3 1 4 4 "   y = " 3 9 1 " / > < a : p t   x = " 3 4 8 2 1 5 "   y = " 1 0 3 2 2 " / > < a : p t   x = " 3 6 7 4 8 4 "   y = " 2 9 5 9 1 " / > < / a : c u b i c B e z T o > < a : c u b i c B e z T o > < a : p t   x = " 3 8 0 6 4 4 "   y = " 4 2 7 5 1 " / > < a : p t   x = " 3 8 9 4 4 8 "   y = " 5 8 6 1 8 " / > < a : p t   x = " 3 9 3 6 0 4 "   y = " 7 5 4 7 4 " / > < / a : c u b i c B e z T o > < a : c u b i c B e z T o > < a : p t   x = " 4 0 8 3 7 6 "   y = " 6 6 4 0 8 " / > < a : p t   x = " 4 2 5 7 8 7 "   y = " 6 1 4 3 4 " / > < a : p t   x = " 4 4 4 3 6 0 "   y = " 6 1 4 3 4 " / > < / a : c u b i c B e z T o > < a : c u b i c B e z T o > < a : p t   x = " 4 7 1 6 1 1 "   y = " 6 1 4 3 4 " / > < a : p t   x = " 4 9 6 3 6 0 "   y = " 7 2 1 4 0 " / > < a : p t   x = " 5 1 4 4 9 4 "   y = " 8 9 7 2 1 " / > < / a : c u b i c B e z T o > < a : c u b i c B e z T o > < a : p t   x = " 5 3 2 0 7 5 "   y = " 1 0 7 8 5 4 " / > < a : p t   x = " 5 4 2 7 8 0 "   y = " 1 3 2 6 0 4 " / > < a : p t   x = " 5 4 2 7 8 0 "   y = " 1 5 9 8 5 4 " / > < / a : c u b i c B e z T o > < a : c u b i c B e z T o > < a : p t   x = " 5 4 2 7 8 0 "   y = " 1 7 8 4 2 7 " / > < a : p t   x = " 5 3 7 8 0 7 "   y = " 1 9 5 8 3 9 " / > < a : p t   x = " 5 2 8 7 4 0 "   y = " 2 1 0 6 1 0 " / > < / a : c u b i c B e z T o > < a : c u b i c B e z T o > < a : p t   x = " 5 4 5 5 9 6 "   y = " 2 1 4 7 6 6 " / > < a : p t   x = " 5 6 1 4 6 3 "   y = " 2 2 3 5 7 0 " / > < a : p t   x = " 5 7 4 6 2 4 "   y = " 2 3 6 7 3 1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9 1 "   n a m e = " O v a l   8 1 4 " > < a : e x t L s t > < a : e x t   u r i = " { 2 1 1 6 6 C A B - 7 B 1 D - 4 4 5 9 - A C 9 8 - 8 D 4 B 8 3 5 4 9 E 4 8 } " > < a 1 6 : c r e a t i o n I d   x m l n s : a 1 6 = " h t t p : / / s c h e m a s . m i c r o s o f t . c o m / o f f i c e / d r a w i n g / 2 0 1 0 / m a i n "   i d = " { 9 5 0 1 8 F F 1 - 5 2 A 8 - 4 5 8 8 - B E 5 F - 6 7 3 E C B 5 D 4 7 B A } " / > < / a : e x t > < / a : e x t L s t > < / p : c N v P r > < p : c N v S p P r / > < p : n v P r / > < / p : n v S p P r > < p : s p P r > < a : x f r m   r o t = " 0 " > < a : o f f   x = " 7 0 8 6 6 5 3 "   y = " 3 2 8 9 3 6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9 2 "   n a m e = " O v a l   8 1 5 " > < a : e x t L s t > < a : e x t   u r i = " { D E 2 A 8 8 8 A - 4 0 2 6 - 4 4 7 2 - 8 D E 8 - D 7 9 1 0 7 3 6 1 F 2 1 } " > < a 1 6 : c r e a t i o n I d   x m l n s : a 1 6 = " h t t p : / / s c h e m a s . m i c r o s o f t . c o m / o f f i c e / d r a w i n g / 2 0 1 0 / m a i n "   i d = " { 6 7 C 4 6 C 5 4 - 2 8 B 0 - 4 6 7 D - B 8 F B - 1 C 7 6 6 5 3 F D D 3 6 } " / > < / a : e x t > < / a : e x t L s t > < / p : c N v P r > < p : c N v S p P r / > < p : n v P r / > < / p : n v S p P r > < p : s p P r > < a : x f r m   r o t = " 0 " > < a : o f f   x = " 3 4 6 3 3 3 "   y = " 3 2 8 9 3 6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9 3 "   n a m e = " O v a l   8 1 6 " > < a : e x t L s t > < a : e x t   u r i = " { 7 4 8 B 5 6 F D - D 5 A 9 - 4 7 F B - 8 3 C 8 - F 4 A D D 1 F 3 6 F D 8 } " > < a 1 6 : c r e a t i o n I d   x m l n s : a 1 6 = " h t t p : / / s c h e m a s . m i c r o s o f t . c o m / o f f i c e / d r a w i n g / 2 0 1 0 / m a i n "   i d = " { B 0 F 5 3 B A E - 0 7 A 7 - 4 6 B 1 - 9 4 E 2 - 8 1 2 F 8 3 4 2 8 4 D 9 } " / > < / a : e x t > < / a : e x t L s t > < / p : c N v P r > < p : c N v S p P r / > < p : n v P r / > < / p : n v S p P r > < p : s p P r > < a : x f r m   r o t = " 0 " > < a : o f f   x = " 1 1 8 8 8 7 3 "   y = " 3 2 8 9 3 6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9 4 "   n a m e = " O v a l   8 1 7 " > < a : e x t L s t > < a : e x t   u r i = " { D 3 A 5 7 9 9 3 - F 6 9 1 - 4 5 E D - B 0 8 E - 5 3 2 C 9 6 5 B 1 6 3 4 } " > < a 1 6 : c r e a t i o n I d   x m l n s : a 1 6 = " h t t p : / / s c h e m a s . m i c r o s o f t . c o m / o f f i c e / d r a w i n g / 2 0 1 0 / m a i n "   i d = " { B 0 0 B 8 8 0 E - 9 4 F 6 - 4 8 A D - 8 C D 8 - 3 F 7 8 E 3 E 8 F C 9 F } " / > < / a : e x t > < / a : e x t L s t > < / p : c N v P r > < p : c N v S p P r / > < p : n v P r / > < / p : n v S p P r > < p : s p P r > < a : x f r m   r o t = " 0 " > < a : o f f   x = " 2 0 3 1 4 1 3 "   y = " 3 2 8 9 3 6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9 5 "   n a m e = " O v a l   8 1 8 " > < a : e x t L s t > < a : e x t   u r i = " { 3 E 7 E A 3 0 6 - 2 6 A 7 - 4 E 4 8 - 9 D E 9 - 5 3 A 6 C 3 F A 7 7 5 A } " > < a 1 6 : c r e a t i o n I d   x m l n s : a 1 6 = " h t t p : / / s c h e m a s . m i c r o s o f t . c o m / o f f i c e / d r a w i n g / 2 0 1 0 / m a i n "   i d = " { 3 4 1 2 F F 2 C - E 7 3 E - 4 C 7 D - B B D B - 4 8 0 1 5 8 2 3 E 1 2 0 } " / > < / a : e x t > < / a : e x t L s t > < / p : c N v P r > < p : c N v S p P r / > < p : n v P r / > < / p : n v S p P r > < p : s p P r > < a : x f r m   r o t = " 0 " > < a : o f f   x = " 2 8 7 3 9 5 3 "   y = " 3 2 8 9 3 6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9 6 "   n a m e = " O v a l   8 1 9 " > < a : e x t L s t > < a : e x t   u r i = " { 2 E 4 F A E 1 9 - E 7 A A - 4 0 F 5 - B 7 3 2 - 0 8 B 3 5 8 D 3 8 B B B } " > < a 1 6 : c r e a t i o n I d   x m l n s : a 1 6 = " h t t p : / / s c h e m a s . m i c r o s o f t . c o m / o f f i c e / d r a w i n g / 2 0 1 0 / m a i n "   i d = " { B F B F 5 2 C 7 - 6 9 E 6 - 4 1 6 8 - A 6 7 E - 0 C E 6 8 5 C E E B 2 3 } " / > < / a : e x t > < / a : e x t L s t > < / p : c N v P r > < p : c N v S p P r / > < p : n v P r / > < / p : n v S p P r > < p : s p P r > < a : x f r m   r o t = " 0 " > < a : o f f   x = " 3 7 1 6 4 9 3 "   y = " 3 2 8 9 3 6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9 7 "   n a m e = " O v a l   8 2 0 " > < a : e x t L s t > < a : e x t   u r i = " { E 9 D 1 1 8 7 C - D 2 1 5 - 4 4 4 8 - B C B E - 4 3 8 2 0 3 7 C 3 C 0 9 } " > < a 1 6 : c r e a t i o n I d   x m l n s : a 1 6 = " h t t p : / / s c h e m a s . m i c r o s o f t . c o m / o f f i c e / d r a w i n g / 2 0 1 0 / m a i n "   i d = " { 5 F 4 7 D 1 4 0 - B 3 F F - 4 0 2 9 - 9 0 C A - B F B 2 9 0 F 4 4 8 7 2 } " / > < / a : e x t > < / a : e x t L s t > < / p : c N v P r > < p : c N v S p P r / > < p : n v P r / > < / p : n v S p P r > < p : s p P r > < a : x f r m   r o t = " 0 " > < a : o f f   x = " 4 5 5 9 0 3 3 "   y = " 3 2 8 9 3 6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9 8 "   n a m e = " O v a l   8 2 1 " > < a : e x t L s t > < a : e x t   u r i = " { B 2 9 F 4 1 A E - F 5 B D - 4 E 1 C - 9 A A 1 - 6 A 3 F 8 2 A F 8 A 0 E } " > < a 1 6 : c r e a t i o n I d   x m l n s : a 1 6 = " h t t p : / / s c h e m a s . m i c r o s o f t . c o m / o f f i c e / d r a w i n g / 2 0 1 0 / m a i n "   i d = " { 2 A C 2 8 4 2 5 - 2 F C 7 - 4 B 3 B - 8 A 4 3 - D 5 A 5 1 4 8 C 9 F 7 3 } " / > < / a : e x t > < / a : e x t L s t > < / p : c N v P r > < p : c N v S p P r / > < p : n v P r / > < / p : n v S p P r > < p : s p P r > < a : x f r m   r o t = " 0 " > < a : o f f   x = " 5 4 0 1 5 7 3 "   y = " 3 2 8 9 3 6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2 9 9 "   n a m e = " O v a l   8 2 2 " > < a : e x t L s t > < a : e x t   u r i = " { 3 4 F F C 9 E 1 - B 4 9 7 - 4 A 4 5 - A 4 1 5 - 8 3 B 3 5 1 B 1 5 5 9 D } " > < a 1 6 : c r e a t i o n I d   x m l n s : a 1 6 = " h t t p : / / s c h e m a s . m i c r o s o f t . c o m / o f f i c e / d r a w i n g / 2 0 1 0 / m a i n "   i d = " { B 7 8 4 2 3 9 2 - 9 5 8 1 - 4 3 C 6 - A 2 E 8 - D A 7 F D 4 9 8 E A D 9 } " / > < / a : e x t > < / a : e x t L s t > < / p : c N v P r > < p : c N v S p P r / > < p : n v P r / > < / p : n v S p P r > < p : s p P r > < a : x f r m   r o t = " 0 " > < a : o f f   x = " 6 2 4 4 1 1 3 "   y = " 3 2 8 9 3 6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0 0 "   n a m e = " O v a l   8 2 3 " > < a : e x t L s t > < a : e x t   u r i = " { C C 0 C 4 9 6 2 - 7 C 9 1 - 4 6 4 0 - A 0 D 9 - 8 B F A 5 A B B 3 7 9 1 } " > < a 1 6 : c r e a t i o n I d   x m l n s : a 1 6 = " h t t p : / / s c h e m a s . m i c r o s o f t . c o m / o f f i c e / d r a w i n g / 2 0 1 0 / m a i n "   i d = " { B 7 B E 8 A 1 3 - B 9 1 9 - 4 7 1 0 - 9 4 1 0 - B B F 0 3 8 E 4 3 5 D 2 } " / > < / a : e x t > < / a : e x t L s t > < / p : c N v P r > < p : c N v S p P r / > < p : n v P r / > < / p : n v S p P r > < p : s p P r > < a : x f r m   r o t = " 0 " > < a : o f f   x = " 8 7 7 1 7 3 3 "   y = " 3 2 8 9 3 6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0 1 "   n a m e = " O v a l   8 2 4 " > < a : e x t L s t > < a : e x t   u r i = " { 0 B 1 0 7 8 F 4 - 5 3 C B - 4 2 9 1 - A 1 8 3 - A C 5 7 B 0 A 6 F B 6 6 } " > < a 1 6 : c r e a t i o n I d   x m l n s : a 1 6 = " h t t p : / / s c h e m a s . m i c r o s o f t . c o m / o f f i c e / d r a w i n g / 2 0 1 0 / m a i n "   i d = " { 1 1 5 B D 9 2 6 - 0 5 9 3 - 4 8 F 0 - 9 8 5 2 - F D 2 6 9 9 2 1 3 9 C A } " / > < / a : e x t > < / a : e x t L s t > < / p : c N v P r > < p : c N v S p P r / > < p : n v P r / > < / p : n v S p P r > < p : s p P r > < a : x f r m   r o t = " 0 " > < a : o f f   x = " 7 9 2 9 1 9 2 "   y = " 3 2 8 9 3 6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0 2 "   n a m e = " O v a l   8 2 5 " > < a : e x t L s t > < a : e x t   u r i = " { 4 7 4 7 A A 0 3 - 8 2 A 6 - 4 3 0 5 - 9 A 1 B - E 5 9 2 9 A F 5 1 0 F C } " > < a 1 6 : c r e a t i o n I d   x m l n s : a 1 6 = " h t t p : / / s c h e m a s . m i c r o s o f t . c o m / o f f i c e / d r a w i n g / 2 0 1 0 / m a i n "   i d = " { 2 4 1 C 9 6 4 8 - 5 0 6 4 - 4 D 9 1 - B 6 0 A - F B D E 4 4 E C 2 6 7 8 } " / > < / a : e x t > < / a : e x t L s t > < / p : c N v P r > < p : c N v S p P r / > < p : n v P r / > < / p : n v S p P r > < p : s p P r > < a : x f r m   r o t = " 0 " > < a : o f f   x = " 1 0 4 5 6 8 1 3 "   y = " 3 2 8 9 3 6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0 3 "   n a m e = " O v a l   8 2 6 " > < a : e x t L s t > < a : e x t   u r i = " { 5 3 F 7 E 2 7 E - 3 1 1 3 - 4 6 E 9 - 9 7 E 1 - 8 B 6 D E F E C 4 2 3 3 } " > < a 1 6 : c r e a t i o n I d   x m l n s : a 1 6 = " h t t p : / / s c h e m a s . m i c r o s o f t . c o m / o f f i c e / d r a w i n g / 2 0 1 0 / m a i n "   i d = " { 8 8 1 0 5 5 B 0 - 0 E C A - 4 F 9 0 - 9 C 6 6 - E A F 0 D 8 D 8 0 7 9 A } " / > < / a : e x t > < / a : e x t L s t > < / p : c N v P r > < p : c N v S p P r / > < p : n v P r / > < / p : n v S p P r > < p : s p P r > < a : x f r m   r o t = " 0 " > < a : o f f   x = " 9 6 1 4 2 7 3 "   y = " 3 2 8 9 3 6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0 4 "   n a m e = " O v a l   8 2 7 " > < a : e x t L s t > < a : e x t   u r i = " { E E 0 B D 8 7 7 - B C 7 0 - 4 1 7 F - A F F 5 - 1 9 0 A E 9 B 0 F 2 2 0 } " > < a 1 6 : c r e a t i o n I d   x m l n s : a 1 6 = " h t t p : / / s c h e m a s . m i c r o s o f t . c o m / o f f i c e / d r a w i n g / 2 0 1 0 / m a i n "   i d = " { 7 A 2 2 B 7 6 D - 0 6 C 5 - 4 7 D 0 - A D 0 7 - B 2 B 4 4 B A 4 C 0 2 7 } " / > < / a : e x t > < / a : e x t L s t > < / p : c N v P r > < p : c N v S p P r / > < p : n v P r / > < / p : n v S p P r > < p : s p P r > < a : x f r m   r o t = " 0 " > < a : o f f   x = " 1 1 2 9 9 3 5 2 "   y = " 3 2 8 9 3 6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0 5 "   n a m e = " T e a r d r o p   3 " > < a : e x t L s t > < a : e x t   u r i = " { 7 1 2 0 9 4 1 B - 9 C 3 9 - 4 4 3 8 - B 4 5 9 - B 6 2 E 9 C 8 8 3 6 7 8 } " > < a 1 6 : c r e a t i o n I d   x m l n s : a 1 6 = " h t t p : / / s c h e m a s . m i c r o s o f t . c o m / o f f i c e / d r a w i n g / 2 0 1 0 / m a i n "   i d = " { F 8 F 6 A C 7 0 - A F 1 0 - 4 6 8 E - A D E 2 - D 2 0 5 B 0 D 4 F 4 E D } " / > < / a : e x t > < / a : e x t L s t > < / p : c N v P r > < p : c N v S p P r / > < p : n v P r / > < / p : n v S p P r > < p : s p P r > < a : x f r m   f l i p H = " t r u e "   f l i p V = " t r u e "   r o t = " 5 4 0 0 0 0 0 " > < a : o f f   x = " 6 4 4 2 7 7 2 "   y = " 3 4 9 0 4 8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0 6 "   n a m e = " T e a r d r o p   3 " > < a : e x t L s t > < a : e x t   u r i = " { 6 3 5 3 6 4 0 7 - B 9 B 7 - 4 0 6 B - A 4 B 5 - 6 A 5 2 2 3 2 C 2 B 4 E } " > < a 1 6 : c r e a t i o n I d   x m l n s : a 1 6 = " h t t p : / / s c h e m a s . m i c r o s o f t . c o m / o f f i c e / d r a w i n g / 2 0 1 0 / m a i n "   i d = " { 7 0 9 9 C 5 5 E - 7 0 D 2 - 4 6 8 0 - B 0 D 7 - D F 8 2 3 9 4 A D D 5 5 } " / > < / a : e x t > < / a : e x t L s t > < / p : c N v P r > < p : c N v S p P r / > < p : n v P r / > < / p : n v S p P r > < p : s p P r > < a : x f r m   f l i p H = " t r u e "   f l i p V = " t r u e "   r o t = " 5 4 0 0 0 0 0 " > < a : o f f   x = " - 1 4 8 7 7 4 "   y = " 3 6 3 9 2 6 2 " / > < a : e x t   c x = " 6 1 2 6 4 8 "   c y = " 3 1 5 0 9 9 " / > < / a : x f r m > < a : c u s t G e o m > < a : a v L s t / > < a : g d L s t / > < a : a h L s t / > < a : c x n L s t / > < a : r e c t   b = " b "   l = " 0 "   r = " r "   t = " 0 " / > < a : p a t h L s t > < a : p a t h   h = " 3 1 5 1 0 0 "   w = " 6 1 2 6 4 8 " > < a : m o v e T o > < a : p t   x = " 2 3 9 3 8 6 "   y = " 7 5 6 7 0 " / > < / a : m o v e T o > < a : c u b i c B e z T o > < a : p t   x = " 2 3 0 8 6 6 "   y = " 6 7 1 4 9 " / > < a : p t   x = " 2 2 4 3 1 3 "   y = " 5 7 4 0 6 " / > < a : p t   x = " 2 1 9 9 4 4 "   y = " 4 6 9 0 9 " / > < / a : c u b i c B e z T o > < a : c u b i c B e z T o > < a : p t   x = " 2 0 7 0 9 9 "   y = " 6 0 1 0 7 " / > < a : p t   x = " 1 8 2 9 1 4 "   y = " 6 5 3 5 6 " / > < a : p t   x = " 1 6 3 8 1 0 "   y = " 6 4 9 8 9 " / > < / a : c u b i c B e z T o > < a : c u b i c B e z T o > < a : p t   x = " 1 1 3 7 9 2 "   y = " 6 4 9 8 9 " / > < a : p t   x = " 7 3 2 4 3 "   y = " 1 0 5 5 3 8 " / > < a : p t   x = " 7 3 2 4 3 "   y = " 1 5 5 5 5 6 " / > < / a : c u b i c B e z T o > < a : c u b i c B e z T o > < a : p t   x = " 7 3 2 4 3 "   y = " 1 7 9 4 6 7 " / > < a : p t   x = " 8 2 5 0 9 "   y = " 2 0 1 2 1 3 " / > < a : p t   x = " 9 7 8 3 0 "   y = " 2 1 7 2 2 5 " / > < / a : c u b i c B e z T o > < a : c l o s e / > < a : m o v e T o > < a : p t   x = " 2 6 8 1 9 1 "   y = " 9 5 1 5 7 " / > < / a : m o v e T o > < a : c u b i c B e z T o > < a : p t   x = " 2 5 7 6 9 5 "   y = " 9 0 7 8 7 " / > < a : p t   x = " 2 4 7 9 5 2 "   y = " 8 4 2 3 4 " / > < a : p t   x = " 2 3 9 4 3 1 "   y = " 7 5 7 1 5 " / > < / a : c u b i c B e z T o > < a : l n T o > < a : p t   x = " 9 7 8 7 5 "   y = " 2 1 7 2 7 0 " / > < / a : l n T o > < a : c u b i c B e z T o > < a : p t   x = " 1 1 3 8 8 7 "   y = " 2 3 2 5 9 1 " / > < a : p t   x = " 1 3 5 6 3 4 "   y = " 2 4 1 8 5 7 " / > < a : p t   x = " 1 5 9 5 4 4 "   y = " 2 4 1 8 5 7 " / > < / a : c u b i c B e z T o > < a : c u b i c B e z T o > < a : p t   x = " 1 8 4 5 5 3 "   y = " 2 4 1 8 5 7 " / > < a : p t   x = " 2 0 7 1 9 5 "   y = " 2 3 1 7 2 0 " / > < a : p t   x = " 2 2 3 5 8 5 "   y = " 2 1 5 3 3 1 " / > < / a : c u b i c B e z T o > < a : c u b i c B e z T o > < a : p t   x = " 2 3 9 9 7 4 "   y = " 1 9 8 9 4 1 " / > < a : p t   x = " 2 5 0 1 1 1 "   y = " 1 7 6 2 9 9 " / > < a : p t   x = " 2 5 0 1 1 1 "   y = " 1 5 1 2 9 0 " / > < / a : c u b i c B e z T o > < a : c u b i c B e z T o > < a : p t   x = " 2 4 9 7 4 5 "   y = " 1 3 2 1 8 7 " / > < a : p t   x = " 2 5 4 9 9 4 "   y = " 1 0 8 0 0 2 " / > < a : p t   x = " 2 6 8 1 9 1 "   y = " 9 5 1 5 7 " / > < / a : c u b i c B e z T o > < a : c l o s e / > < a : m o v e T o > < a : p t   x = " 3 9 1 2 7 5 "   y = " 2 3 2 4 8 8 " / > < / a : m o v e T o > < a : c u b i c B e z T o > < a : p t   x = " 3 6 6 6 8 8 "   y = " 2 1 4 1 9 9 " / > < a : p t   x = " 3 5 0 9 8 1 "   y = " 1 8 4 8 6 0 " / > < a : p t   x = " 3 5 0 9 8 1 "   y = " 1 5 1 8 5 3 " / > < / a : c u b i c B e z T o > < a : c u b i c B e z T o > < a : p t   x = " 3 5 1 4 7 9 "   y = " 1 2 5 8 6 9 " / > < a : p t   x = " 3 4 7 6 8 9 "   y = " 1 0 9 8 9 2 " / > < a : p t   x = " 3 3 1 3 3 7 "   y = " 9 9 9 3 4 " / > < / a : c u b i c B e z T o > < a : c u b i c B e z T o > < a : p t   x = " 3 1 5 0 8 8 "   y = " 1 0 4 4 1 5 " / > < a : p t   x = " 2 9 7 8 7 4 "   y = " 1 0 4 3 3 5 " / > < a : p t   x = " 2 8 1 6 3 7 "   y = " 9 9 7 2 1 " / > < / a : c u b i c B e z T o > < a : c u b i c B e z T o > < a : p t   x = " 2 6 5 0 1 0 "   y = " 1 0 9 6 7 5 " / > < a : p t   x = " 2 6 1 1 6 5 "   y = " 1 2 5 6 9 4 " / > < a : p t   x = " 2 6 1 6 6 7 "   y = " 1 5 1 8 5 3 " / > < / a : c u b i c B e z T o > < a : c u b i c B e z T o > < a : p t   x = " 2 6 1 6 6 7 "   y = " 1 7 9 9 6 8 " / > < a : p t   x = " 2 5 0 2 7 1 "   y = " 2 0 5 4 2 1 " / > < a : p t   x = " 2 3 1 8 4 7 "   y = " 2 2 3 8 4 6 " / > < / a : c u b i c B e z T o > < a : l n T o > < a : p t   x = " 2 2 1 3 4 7 "   y = " 2 3 2 5 0 9 " / > < / a : l n T o > < a : c u b i c B e z T o > < a : p t   x = " 2 2 4 3 9 0 "   y = " 2 4 9 0 0 9 " / > < a : p t   x = " 2 3 2 5 4 5 "   y = " 2 6 4 6 2 3 " / > < a : p t   x = " 2 4 5 3 0 0 "   y = " 2 7 7 3 7 8 " / > < / a : c u b i c B e z T o > < a : c u b i c B e z T o > < a : p t   x = " 2 6 2 2 0 8 "   y = " 2 9 4 2 8 5 " / > < a : p t   x = " 2 8 4 1 3 7 "   y = " 3 0 3 1 1 1 " / > < a : p t   x = " 3 0 6 2 9 2 "   y = " 3 0 3 5 9 9 " / > < / a : c u b i c B e z T o > < a : l n T o > < a : p t   x = " 3 0 6 2 9 2 "   y = " 2 1 8 4 3 3 " / > < / a : l n T o > < a : l n T o > < a : p t   x = " 3 0 6 3 5 6 "   y = " 2 1 8 4 3 3 " / > < / a : l n T o > < a : l n T o > < a : p t   x = " 3 0 6 3 5 6 "   y = " 3 0 3 5 9 9 " / > < / a : l n T o > < a : c u b i c B e z T o > < a : p t   x = " 3 2 8 5 1 2 "   y = " 3 0 3 1 1 0 " / > < a : p t   x = " 3 5 0 4 4 1 "   y = " 2 9 4 2 8 5 " / > < a : p t   x = " 3 6 7 3 4 8 "   y = " 2 7 7 3 7 8 " / > < / a : c u b i c B e z T o > < a : c u b i c B e z T o > < a : p t   x = " 3 8 0 1 0 9 "   y = " 2 6 4 6 1 7 " / > < a : p t   x = " 3 8 8 2 6 6 "   y = " 2 4 8 9 9 6 " / > < a : p t   x = " 3 9 1 2 7 5 "   y = " 2 3 2 4 8 8 " / > < / a : c u b i c B e z T o > < a : c l o s e / > < a : m o v e T o > < a : p t   x = " 5 1 4 7 7 3 "   y = " 2 1 7 2 7 1 " / > < / a : m o v e T o > < a : l n T o > < a : p t   x = " 3 7 3 2 1 8 "   y = " 7 5 7 1 6 " / > < / a : l n T o > < a : c u b i c B e z T o > < a : p t   x = " 3 6 4 7 0 0 "   y = " 8 4 2 3 1 " / > < a : p t   x = " 3 5 4 9 6 2 "   y = " 9 0 7 8 1 " / > < a : p t   x = " 3 4 4 5 0 8 "   y = " 9 5 2 0 9 " / > < / a : c u b i c B e z T o > < a : c u b i c B e z T o > < a : p t   x = " 3 5 7 6 6 8 "   y = " 1 0 8 0 6 6 " / > < a : p t   x = " 3 6 2 9 0 3 "   y = " 1 3 2 2 1 2 " / > < a : p t   x = " 3 6 2 5 3 7 "   y = " 1 5 1 2 9 0 " / > < / a : c u b i c B e z T o > < a : c u b i c B e z T o > < a : p t   x = " 3 6 2 5 3 7 "   y = " 2 0 1 3 0 9 " / > < a : p t   x = " 4 0 3 0 8 6 "   y = " 2 4 1 8 5 7 " / > < a : p t   x = " 4 5 3 1 0 4 "   y = " 2 4 1 8 5 7 " / > < / a : c u b i c B e z T o > < a : c u b i c B e z T o > < a : p t   x = " 4 7 7 0 1 5 "   y = " 2 4 1 8 5 7 " / > < a : p t   x = " 4 9 8 7 6 1 "   y = " 2 3 2 5 9 2 " / > < a : p t   x = " 5 1 4 7 7 3 "   y = " 2 1 7 2 7 1 " / > < / a : c u b i c B e z T o > < a : c l o s e / > < a : m o v e T o > < a : p t   x = " 5 3 9 4 0 5 "   y = " 1 5 5 5 5 6 " / > < / a : m o v e T o > < a : c u b i c B e z T o > < a : p t   x = " 5 3 9 4 0 5 "   y = " 1 0 5 5 3 8 " / > < a : p t   x = " 4 9 8 8 5 6 "   y = " 6 4 9 8 9 " / > < a : p t   x = " 4 4 8 8 3 8 "   y = " 6 4 9 8 9 " / > < / a : c u b i c B e z T o > < a : c u b i c B e z T o > < a : p t   x = " 4 2 9 7 6 0 "   y = " 6 5 3 5 5 " / > < a : p t   x = " 4 0 5 6 1 4 "   y = " 6 0 1 2 1 " / > < a : p t   x = " 3 9 2 7 5 6 "   y = " 4 6 9 6 1 " / > < / a : c u b i c B e z T o > < a : c u b i c B e z T o > < a : p t   x = " 3 8 8 3 2 9 "   y = " 5 7 4 1 5 " / > < a : p t   x = " 3 8 1 7 7 8 "   y = " 6 7 1 5 3 " / > < a : p t   x = " 3 7 3 2 6 3 "   y = " 7 5 6 7 1 " / > < / a : c u b i c B e z T o > < a : l n T o > < a : p t   x = " 5 1 4 8 1 8 "   y = " 2 1 7 2 2 5 " / > < / a : l n T o > < a : c u b i c B e z T o > < a : p t   x = " 5 3 0 1 3 9 "   y = " 2 0 1 2 1 3 " / > < a : p t   x = " 5 3 9 4 0 5 "   y = " 1 7 9 4 6 7 " / > < a : p t   x = " 5 3 9 4 0 5 "   y = " 1 5 5 5 5 6 " / > < / a : c u b i c B e z T o > < a : c l o s e / > < a : m o v e T o > < a : p t   x = " 6 1 2 6 4 8 "   y = " 8 7 7 6 " / > < / a : m o v e T o > < a : c u b i c B e z T o > < a : p t   x = " 6 1 2 2 5 7 "   y = " 3 4 0 3 0 " / > < a : p t   x = " 6 0 2 3 2 6 "   y = " 5 9 1 0 1 " / > < a : p t   x = " 5 8 3 0 5 8 "   y = " 7 8 3 6 9 " / > < / a : c u b i c B e z T o > < a : c u b i c B e z T o > < a : p t   x = " 5 6 9 8 9 0 "   y = " 9 1 5 3 7 " / > < a : p t   x = " 5 5 4 0 1 4 "   y = " 1 0 0 3 4 3 " / > < a : p t   x = " 5 3 7 1 3 4 "   y = " 1 0 4 4 1 6 " / > < / a : c u b i c B e z T o > < a : c u b i c B e z T o > < a : p t   x = " 5 4 6 2 2 5 "   y = " 1 1 9 2 0 5 " / > < a : p t   x = " 5 5 1 2 1 4 "   y = " 1 3 6 6 4 3 " / > < a : p t   x = " 5 5 1 2 1 4 "   y = " 1 5 5 2 4 7 " / > < / a : c u b i c B e z T o > < a : c u b i c B e z T o > < a : p t   x = " 5 5 1 2 1 4 "   y = " 1 8 2 4 9 7 " / > < a : p t   x = " 5 4 0 5 0 9 "   y = " 2 0 7 2 4 7 " / > < a : p t   x = " 5 2 2 9 2 8 "   y = " 2 2 5 3 8 0 " / > < / a : c u b i c B e z T o > < a : l n T o > < a : p t   x = " 5 2 2 9 2 8 "   y = " 2 2 5 3 8 0 " / > < / a : l n T o > < a : c u b i c B e z T o > < a : p t   x = " 5 0 4 7 9 4 "   y = " 2 4 2 9 6 1 " / > < a : p t   x = " 4 8 0 0 4 5 "   y = " 2 5 3 6 6 7 " / > < a : p t   x = " 4 5 2 7 9 4 "   y = " 2 5 3 6 6 7 " / > < / a : c u b i c B e z T o > < a : c u b i c B e z T o > < a : p t   x = " 4 3 4 1 9 1 "   y = " 2 5 3 6 6 7 " / > < a : p t   x = " 4 1 6 7 5 3 "   y = " 2 4 8 6 7 7 " / > < a : p t   x = " 4 0 1 9 6 4 "   y = " 2 3 9 5 8 6 " / > < / a : c u b i c B e z T o > < a : c u b i c B e z T o > < a : p t   x = " 3 9 7 8 9 1 "   y = " 2 5 6 4 6 6 " / > < a : p t   x = " 3 8 9 0 8 4 "   y = " 2 7 2 3 4 2 " / > < a : p t   x = " 3 7 5 9 1 7 "   y = " 2 8 5 5 0 9 " / > < / a : c u b i c B e z T o > < a : c u b i c B e z T o > < a : p t   x = " 3 5 6 6 4 9 "   y = " 3 0 4 7 7 8 " / > < a : p t   x = " 3 3 1 5 7 8 "   y = " 3 1 4 7 0 9 " / > < a : p t   x = " 3 0 6 3 2 4 "   y = " 3 1 5 1 0 0 " / > < / a : c u b i c B e z T o > < a : l n T o > < a : p t   x = " 3 0 6 3 2 4 "   y = " 3 1 5 1 0 0 " / > < / a : l n T o > < a : c u b i c B e z T o > < a : p t   x = " 2 8 1 0 7 0 "   y = " 3 1 4 7 0 9 " / > < a : p t   x = " 2 5 5 9 9 9 "   y = " 3 0 4 7 7 8 " / > < a : p t   x = " 2 3 6 7 3 1 "   y = " 2 8 5 5 0 9 " / > < / a : c u b i c B e z T o > < a : c u b i c B e z T o > < a : p t   x = " 2 2 3 5 7 1 "   y = " 2 7 2 3 4 9 " / > < a : p t   x = " 2 1 4 7 6 6 "   y = " 2 5 6 4 8 2 " / > < a : p t   x = " 2 1 0 6 1 0 "   y = " 2 3 9 6 2 6 " / > < / a : c u b i c B e z T o > < a : c u b i c B e z T o > < a : p t   x = " 1 9 5 8 3 9 "   y = " 2 4 8 6 9 3 " / > < a : p t   x = " 1 7 8 4 2 7 "   y = " 2 5 3 6 6 6 " / > < a : p t   x = " 1 5 9 8 5 4 "   y = " 2 5 3 6 6 6 " / > < / a : c u b i c B e z T o > < a : c u b i c B e z T o > < a : p t   x = " 1 3 2 6 0 4 "   y = " 2 5 3 6 6 6 " / > < a : p t   x = " 1 0 7 8 5 4 "   y = " 2 4 2 9 6 1 " / > < a : p t   x = " 8 9 7 2 0 "   y = " 2 2 5 3 8 0 " / > < / a : c u b i c B e z T o > < a : l n T o > < a : p t   x = " 8 9 7 2 0 "   y = " 2 2 5 3 8 0 " / > < / a : l n T o > < a : c u b i c B e z T o > < a : p t   x = " 7 2 1 4 0 "   y = " 2 0 7 2 4 7 " / > < a : p t   x = " 6 1 4 3 4 "   y = " 1 8 2 4 9 7 " / > < a : p t   x = " 6 1 4 3 4 "   y = " 1 5 5 2 4 7 " / > < / a : c u b i c B e z T o > < a : c u b i c B e z T o > < a : p t   x = " 6 1 4 3 4 "   y = " 1 3 6 6 7 3 " / > < a : p t   x = " 6 6 4 0 8 "   y = " 1 1 9 2 6 2 " / > < a : p t   x = " 7 5 4 7 4 "   y = " 1 0 4 4 9 0 " / > < / a : c u b i c B e z T o > < a : c u b i c B e z T o > < a : p t   x = " 5 8 6 1 8 "   y = " 1 0 0 3 3 4 " / > < a : p t   x = " 4 2 7 5 1 "   y = " 9 1 5 3 0 " / > < a : p t   x = " 2 9 5 9 1 "   y = " 7 8 3 6 9 " / > < / a : c u b i c B e z T o > < a : c u b i c B e z T o > < a : p t   x = " 1 0 3 2 2 "   y = " 5 9 1 0 1 " / > < a : p t   x = " 3 9 1 "   y = " 3 4 0 3 0 " / > < a : p t   x = " 0 "   y = " 8 7 7 6 " / > < / a : c u b i c B e z T o > < a : l n T o > < a : p t   x = " 0 "   y = " 8 7 7 6 " / > < / a : l n T o > < a : l n T o > < a : p t   x = " 1 8 2 8 "   y = " 0 " / > < / a : l n T o > < a : l n T o > < a : p t   x = " 1 3 3 7 4 "   y = " 0 " / > < / a : l n T o > < a : c u b i c B e z T o > < a : p t   x = " 1 1 7 8 2 "   y = " 2 8 0 2 " / > < a : p t   x = " 1 1 5 6 7 "   y = " 5 7 7 1 " / > < a : p t   x = " 1 1 5 0 1 "   y = " 8 7 4 4 " / > < / a : c u b i c B e z T o > < a : l n T o > < a : p t   x = " 9 6 6 6 7 "   y = " 8 7 4 4 " / > < / a : l n T o > < a : l n T o > < a : p t   x = " 9 6 6 6 7 "   y = " 8 8 0 8 " / > < / a : l n T o > < a : l n T o > < a : p t   x = " 1 1 5 0 1 "   y = " 8 8 0 8 " / > < / a : l n T o > < a : c u b i c B e z T o > < a : p t   x = " 1 1 9 9 0 "   y = " 3 0 9 6 4 " / > < a : p t   x = " 2 0 8 1 5 "   y = " 5 2 8 9 3 " / > < a : p t   x = " 3 7 7 2 2 "   y = " 6 9 8 0 0 " / > < / a : c u b i c B e z T o > < a : c u b i c B e z T o > < a : p t   x = " 5 0 4 7 7 "   y = " 8 2 5 5 5 " / > < a : p t   x = " 6 6 0 9 1 "   y = " 9 0 7 1 1 " / > < a : p t   x = " 8 2 5 9 2 "   y = " 9 3 7 5 3 " / > < / a : c u b i c B e z T o > < a : c u b i c B e z T o > < a : p t   x = " 1 0 0 8 8 0 "   y = " 6 9 1 5 1 " / > < a : p t   x = " 1 3 0 2 2 8 "   y = " 5 3 4 3 3 " / > < a : p t   x = " 1 6 3 2 4 7 "   y = " 5 3 4 3 3 " / > < / a : c u b i c B e z T o > < a : c u b i c B e z T o > < a : p t   x = " 1 8 6 1 3 7 "   y = " 5 3 8 7 2 " / > < a : p t   x = " 2 0 1 2 6 2 "   y = " 5 0 9 8 4 " / > < a : p t   x = " 2 1 1 3 5 5 "   y = " 3 9 1 1 6 " / > < / a : c u b i c B e z T o > < a : c u b i c B e z T o > < a : p t   x = " 2 1 2 7 9 6 "   y = " 3 7 4 2 0 " / > < a : p t   x = " 2 1 4 1 3 5 "   y = " 3 5 5 4 2 " / > < a : p t   x = " 2 1 5 3 8 0 "   y = " 3 3 4 6 3 " / > < / a : c u b i c B e z T o > < a : l n T o > < a : p t   x = " 2 1 5 2 3 6 "   y = " 0 " / > < / a : l n T o > < a : l n T o > < a : p t   x = " 2 2 3 5 0 7 "   y = " 0 " / > < / a : l n T o > < a : c u b i c B e z T o > < a : p t   x = " 2 1 9 6 8 8 "   y = " 2 4 3 5 4 " / > < a : p t   x = " 2 2 7 7 7 7 "   y = " 4 9 7 5 0 " / > < a : p t   x = " 2 4 6 5 3 5 "   y = " 6 8 5 2 0 " / > < / a : c u b i c B e z T o > < a : l n T o > < a : p t   x = " 2 5 4 7 6 3 "   y = " 6 0 2 9 3 " / > < / a : l n T o > < a : c u b i c B e z T o > < a : p t   x = " 2 5 4 7 7 1 "   y = " 6 0 2 9 9 " / > < a : p t   x = " 2 5 4 7 7 8 "   y = " 6 0 3 0 7 " / > < a : p t   x = " 2 5 4 7 8 6 "   y = " 6 0 3 1 5 " / > < / a : c u b i c B e z T o > < a : l n T o > < a : p t   x = " 2 5 4 8 0 8 "   y = " 6 0 3 3 8 " / > < / a : l n T o > < a : l n T o > < a : p t   x = " 2 4 6 5 8 0 "   y = " 6 8 5 6 5 " / > < / a : l n T o > < a : c u b i c B e z T o > < a : p t   x = " 2 7 9 5 8 2 "   y = " 1 0 1 5 4 7 " / > < a : p t   x = " 3 3 3 0 6 6 "   y = " 1 0 1 5 4 7 " / > < a : p t   x = " 3 6 6 0 6 8 "   y = " 6 8 5 6 5 " / > < / a : c u b i c B e z T o > < a : l n T o > < a : p t   x = " 3 5 7 8 4 0 "   y = " 6 0 3 3 8 " / > < / a : l n T o > < a : c u b i c B e z T o > < a : p t   x = " 3 5 7 8 4 7 "   y = " 6 0 3 3 0 " / > < a : p t   x = " 3 5 7 8 5 5 "   y = " 6 0 3 2 2 " / > < a : p t   x = " 3 5 7 8 6 2 "   y = " 6 0 3 1 5 " / > < / a : c u b i c B e z T o > < a : l n T o > < a : p t   x = " 3 5 7 8 8 5 "   y = " 6 0 2 9 3 " / > < / a : l n T o > < a : l n T o > < a : p t   x = " 3 6 6 1 1 3 "   y = " 6 8 5 2 0 " / > < / a : l n T o > < a : c u b i c B e z T o > < a : p t   x = " 3 8 4 8 7 2 "   y = " 4 9 7 5 0 " / > < a : p t   x = " 3 9 2 9 6 1 "   y = " 2 4 3 5 4 " / > < a : p t   x = " 3 8 9 1 4 2 "   y = " 0 " / > < / a : c u b i c B e z T o > < a : l n T o > < a : p t   x = " 3 9 7 3 3 7 "   y = " 0 " / > < / a : l n T o > < a : c u b i c B e z T o > < a : p t   x = " 4 0 1 4 7 9 "   y = " 1 1 0 9 4 " / > < a : p t   x = " 4 0 0 5 4 8 "   y = " 2 2 6 6 8 " / > < a : p t   x = " 3 9 7 4 8 1 "   y = " 3 3 7 9 0 " / > < / a : c u b i c B e z T o > < a : c u b i c B e z T o > < a : p t   x = " 4 0 7 4 3 9 "   y = " 5 0 1 4 2 " / > < a : p t   x = " 4 2 3 4 1 7 "   y = " 5 3 9 3 2 " / > < a : p t   x = " 4 4 9 4 0 1 "   y = " 5 3 4 3 3 " / > < / a : c u b i c B e z T o > < a : c u b i c B e z T o > < a : p t   x = " 4 8 2 4 0 8 "   y = " 5 3 4 3 4 " / > < a : p t   x = " 5 1 1 7 4 6 "   y = " 6 9 1 4 0 " / > < a : p t   x = " 5 3 0 0 3 5 "   y = " 9 3 7 2 7 " / > < / a : c u b i c B e z T o > < a : c u b i c B e z T o > < a : p t   x = " 5 4 6 5 4 3 "   y = " 9 0 7 1 8 " / > < a : p t   x = " 5 6 2 1 6 5 "   y = " 8 2 5 6 1 " / > < a : p t   x = " 5 7 4 9 2 6 "   y = " 6 9 8 0 0 " / > < / a : c u b i c B e z T o > < a : c u b i c B e z T o > < a : p t   x = " 5 9 1 8 3 3 "   y = " 5 2 8 9 3 " / > < a : p t   x = " 6 0 0 6 5 9 "   y = " 3 0 9 6 4 " / > < a : p t   x = " 6 0 1 1 4 7 "   y = " 8 8 0 8 " / > < / a : c u b i c B e z T o > < a : l n T o > < a : p t   x = " 5 1 5 9 8 2 "   y = " 8 8 0 8 " / > < / a : l n T o > < a : l n T o > < a : p t   x = " 5 1 5 9 8 1 "   y = " 8 7 4 4 " / > < / a : l n T o > < a : l n T o > < a : p t   x = " 6 0 1 1 4 7 "   y = " 8 7 4 4 " / > < / a : l n T o > < a : l n T o > < a : p t   x = " 5 9 9 2 7 5 "   y = " 0 " / > < / a : l n T o > < a : l n T o > < a : p t   x = " 6 1 0 8 2 0 "   y = " 0 " / > < / a : l n T o > < a : c u b i c B e z T o > < a : p t   x = " 6 1 2 4 2 3 "   y = " 2 8 2 6 " / > < a : p t   x = " 6 1 2 6 0 2 "   y = " 5 8 0 0 " / > < a : p t   x = " 6 1 2 6 4 8 "   y = " 8 7 7 6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0 7 "   n a m e = " T e a r d r o p   3 " > < a : e x t L s t > < a : e x t   u r i = " { 4 3 F D E 8 4 D - 1 1 9 D - 4 8 4 E - 8 2 B F - B 4 7 B A A E 7 7 B D 8 } " > < a 1 6 : c r e a t i o n I d   x m l n s : a 1 6 = " h t t p : / / s c h e m a s . m i c r o s o f t . c o m / o f f i c e / d r a w i n g / 2 0 1 0 / m a i n "   i d = " { 8 A 5 E 1 0 0 E - D A 0 8 - 4 7 A F - A 4 C C - E 4 4 2 E E 7 8 8 9 A F } " / > < / a : e x t > < / a : e x t L s t > < / p : c N v P r > < p : c N v S p P r / > < p : n v P r / > < / p : n v S p P r > < p : s p P r > < a : x f r m   f l i p H = " t r u e "   f l i p V = " t r u e "   r o t = " 5 4 0 0 0 0 0 " > < a : o f f   x = " 1 3 8 7 5 3 1 "   y = " 3 4 9 0 4 8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0 8 "   n a m e = " T e a r d r o p   3 " > < a : e x t L s t > < a : e x t   u r i = " { 5 D 7 D 1 D 7 C - 5 1 0 C - 4 8 E F - 9 C 2 9 - 2 4 B E A 3 5 B 5 2 B B } " > < a 1 6 : c r e a t i o n I d   x m l n s : a 1 6 = " h t t p : / / s c h e m a s . m i c r o s o f t . c o m / o f f i c e / d r a w i n g / 2 0 1 0 / m a i n "   i d = " { F D 7 E 3 D E F - A 5 6 6 - 4 B A D - A 2 6 6 - 2 5 D 7 E 0 0 B 1 5 1 1 } " / > < / a : e x t > < / a : e x t L s t > < / p : c N v P r > < p : c N v S p P r / > < p : n v P r / > < / p : n v S p P r > < p : s p P r > < a : x f r m   f l i p H = " t r u e "   f l i p V = " t r u e "   r o t = " 5 4 0 0 0 0 0 " > < a : o f f   x = " 2 2 3 0 0 7 2 "   y = " 3 4 9 0 4 8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0 9 "   n a m e = " T e a r d r o p   3 " > < a : e x t L s t > < a : e x t   u r i = " { 1 B 9 7 9 9 D 6 - F A B 2 - 4 4 9 D - A A 1 0 - 9 B E 8 2 4 3 2 E 5 E B } " > < a 1 6 : c r e a t i o n I d   x m l n s : a 1 6 = " h t t p : / / s c h e m a s . m i c r o s o f t . c o m / o f f i c e / d r a w i n g / 2 0 1 0 / m a i n "   i d = " { 0 2 6 9 B 8 6 F - D 3 F D - 4 7 D 1 - 8 0 3 3 - 6 F 3 1 C A 2 4 D 9 8 4 } " / > < / a : e x t > < / a : e x t L s t > < / p : c N v P r > < p : c N v S p P r / > < p : n v P r / > < / p : n v S p P r > < p : s p P r > < a : x f r m   f l i p H = " t r u e "   f l i p V = " t r u e "   r o t = " 5 4 0 0 0 0 0 " > < a : o f f   x = " 3 0 7 2 6 1 2 "   y = " 3 4 9 0 4 8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1 0 "   n a m e = " T e a r d r o p   3 " > < a : e x t L s t > < a : e x t   u r i = " { E 0 4 E 9 5 0 F - 7 1 E 1 - 4 7 5 9 - B 8 C 9 - E 0 5 3 D 4 A E A 4 8 8 } " > < a 1 6 : c r e a t i o n I d   x m l n s : a 1 6 = " h t t p : / / s c h e m a s . m i c r o s o f t . c o m / o f f i c e / d r a w i n g / 2 0 1 0 / m a i n "   i d = " { E D 8 E 8 5 A A - 4 6 B 4 - 4 C E 1 - 8 D A B - 0 5 5 8 B 8 0 A B A 2 B } " / > < / a : e x t > < / a : e x t L s t > < / p : c N v P r > < p : c N v S p P r / > < p : n v P r / > < / p : n v S p P r > < p : s p P r > < a : x f r m   f l i p H = " t r u e "   f l i p V = " t r u e "   r o t = " 5 4 0 0 0 0 0 " > < a : o f f   x = " 3 9 1 5 1 5 2 "   y = " 3 4 9 0 4 8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1 1 "   n a m e = " T e a r d r o p   3 " > < a : e x t L s t > < a : e x t   u r i = " { 5 9 A D E 6 4 5 - 9 C 2 4 - 4 C 7 E - A 0 6 B - 8 5 C 2 8 6 6 B 4 F 4 C } " > < a 1 6 : c r e a t i o n I d   x m l n s : a 1 6 = " h t t p : / / s c h e m a s . m i c r o s o f t . c o m / o f f i c e / d r a w i n g / 2 0 1 0 / m a i n "   i d = " { 5 D 1 D 2 B 6 C - 0 1 F C - 4 1 D 0 - 9 7 2 8 - E 6 9 4 0 B D 7 5 6 0 E } " / > < / a : e x t > < / a : e x t L s t > < / p : c N v P r > < p : c N v S p P r / > < p : n v P r / > < / p : n v S p P r > < p : s p P r > < a : x f r m   f l i p H = " t r u e "   f l i p V = " t r u e "   r o t = " 5 4 0 0 0 0 0 " > < a : o f f   x = " 4 7 5 7 6 9 2 "   y = " 3 4 9 0 4 8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1 2 "   n a m e = " T e a r d r o p   3 " > < a : e x t L s t > < a : e x t   u r i = " { 3 4 9 B 2 4 7 4 - 4 C 4 D - 4 4 5 4 - 9 A D 4 - A A A 6 3 A 3 1 9 7 3 7 } " > < a 1 6 : c r e a t i o n I d   x m l n s : a 1 6 = " h t t p : / / s c h e m a s . m i c r o s o f t . c o m / o f f i c e / d r a w i n g / 2 0 1 0 / m a i n "   i d = " { D 0 F F 4 E 1 6 - 6 D D 9 - 4 2 7 0 - 8 B D 9 - 3 B 8 1 A E 1 C 3 6 D 8 } " / > < / a : e x t > < / a : e x t L s t > < / p : c N v P r > < p : c N v S p P r / > < p : n v P r / > < / p : n v S p P r > < p : s p P r > < a : x f r m   f l i p H = " t r u e "   f l i p V = " t r u e "   r o t = " 5 4 0 0 0 0 0 " > < a : o f f   x = " 5 6 0 0 2 3 2 "   y = " 3 4 9 0 4 8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1 3 "   n a m e = " T e a r d r o p   3 " > < a : e x t L s t > < a : e x t   u r i = " { 1 7 4 1 9 F E 9 - 8 8 F 3 - 4 A D 9 - 8 8 3 5 - 0 8 4 9 B 1 A D 7 6 E C } " > < a 1 6 : c r e a t i o n I d   x m l n s : a 1 6 = " h t t p : / / s c h e m a s . m i c r o s o f t . c o m / o f f i c e / d r a w i n g / 2 0 1 0 / m a i n "   i d = " { 6 6 6 3 B 6 A 7 - 6 6 0 B - 4 7 B 6 - A 1 1 5 - 6 C F 2 7 6 0 C 5 0 6 6 } " / > < / a : e x t > < / a : e x t L s t > < / p : c N v P r > < p : c N v S p P r / > < p : n v P r / > < / p : n v S p P r > < p : s p P r > < a : x f r m   f l i p H = " t r u e "   f l i p V = " t r u e "   r o t = " 5 4 0 0 0 0 0 " > < a : o f f   x = " 8 1 2 7 8 5 2 "   y = " 3 4 9 0 4 8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1 4 "   n a m e = " T e a r d r o p   3 " > < a : e x t L s t > < a : e x t   u r i = " { 2 1 C 5 E F 0 F - 1 A A 5 - 4 E D A - B D 6 4 - 2 6 6 C 9 E 8 9 9 3 F A } " > < a 1 6 : c r e a t i o n I d   x m l n s : a 1 6 = " h t t p : / / s c h e m a s . m i c r o s o f t . c o m / o f f i c e / d r a w i n g / 2 0 1 0 / m a i n "   i d = " { D 5 F 8 5 7 7 B - C 7 0 F - 4 B 1 A - 9 9 C E - C 5 8 6 9 F 3 4 9 8 D F } " / > < / a : e x t > < / a : e x t L s t > < / p : c N v P r > < p : c N v S p P r / > < p : n v P r / > < / p : n v S p P r > < p : s p P r > < a : x f r m   f l i p H = " t r u e "   f l i p V = " t r u e "   r o t = " 5 4 0 0 0 0 0 " > < a : o f f   x = " 7 2 8 5 3 1 2 "   y = " 3 4 9 0 4 8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1 5 "   n a m e = " T e a r d r o p   3 " > < a : e x t L s t > < a : e x t   u r i = " { 6 E 9 8 A F C 1 - C 8 B 4 - 4 8 3 0 - 9 F 5 3 - 8 A 3 A 7 9 E 5 D 9 E 8 } " > < a 1 6 : c r e a t i o n I d   x m l n s : a 1 6 = " h t t p : / / s c h e m a s . m i c r o s o f t . c o m / o f f i c e / d r a w i n g / 2 0 1 0 / m a i n "   i d = " { 2 0 3 0 0 3 1 F - D 9 7 6 - 4 C C D - 8 F A D - B 3 B F 5 6 B D 8 4 5 A } " / > < / a : e x t > < / a : e x t L s t > < / p : c N v P r > < p : c N v S p P r / > < p : n v P r / > < / p : n v S p P r > < p : s p P r > < a : x f r m   f l i p H = " t r u e "   f l i p V = " t r u e "   r o t = " 5 4 0 0 0 0 0 " > < a : o f f   x = " 9 8 1 2 9 3 3 "   y = " 3 4 9 0 4 8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1 6 "   n a m e = " T e a r d r o p   3 " > < a : e x t L s t > < a : e x t   u r i = " { 9 6 D 7 A 5 0 1 - 1 D E 7 - 4 0 A 1 - 9 8 0 6 - F E 9 E 0 F 2 9 5 A 3 5 } " > < a 1 6 : c r e a t i o n I d   x m l n s : a 1 6 = " h t t p : / / s c h e m a s . m i c r o s o f t . c o m / o f f i c e / d r a w i n g / 2 0 1 0 / m a i n "   i d = " { E 6 2 A F A 4 4 - 8 0 C 8 - 4 8 2 9 - 9 C B C - 8 4 2 F 3 D 5 5 1 0 B 3 } " / > < / a : e x t > < / a : e x t L s t > < / p : c N v P r > < p : c N v S p P r / > < p : n v P r / > < / p : n v S p P r > < p : s p P r > < a : x f r m   f l i p H = " t r u e "   f l i p V = " t r u e "   r o t = " 5 4 0 0 0 0 0 " > < a : o f f   x = " 8 9 7 0 3 9 2 "   y = " 3 4 9 0 4 8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1 7 "   n a m e = " T e a r d r o p   3 " > < a : e x t L s t > < a : e x t   u r i = " { 1 B 7 5 4 3 6 6 - 1 D E F - 4 1 D 7 - A A 4 6 - 7 7 B 5 8 C 3 5 8 8 B 3 } " > < a 1 6 : c r e a t i o n I d   x m l n s : a 1 6 = " h t t p : / / s c h e m a s . m i c r o s o f t . c o m / o f f i c e / d r a w i n g / 2 0 1 0 / m a i n "   i d = " { 8 6 F 9 1 5 3 B - C 0 A 7 - 4 9 5 1 - B 7 A 5 - 9 3 5 9 C 9 4 8 B C 9 F } " / > < / a : e x t > < / a : e x t L s t > < / p : c N v P r > < p : c N v S p P r / > < p : n v P r / > < / p : n v S p P r > < p : s p P r > < a : x f r m   f l i p H = " t r u e "   f l i p V = " t r u e "   r o t = " 5 4 0 0 0 0 0 " > < a : o f f   x = " 1 1 4 9 8 0 1 1 "   y = " 3 4 9 0 4 8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1 8 "   n a m e = " T e a r d r o p   3 " > < a : e x t L s t > < a : e x t   u r i = " { 9 7 F E B 5 9 E - F 0 9 C - 4 F 1 9 - 8 9 4 C - B D E 9 B 2 3 C F 8 1 4 } " > < a 1 6 : c r e a t i o n I d   x m l n s : a 1 6 = " h t t p : / / s c h e m a s . m i c r o s o f t . c o m / o f f i c e / d r a w i n g / 2 0 1 0 / m a i n "   i d = " { B 3 8 1 4 C E 6 - B 2 5 F - 4 5 4 9 - 9 5 E 9 - F 1 8 D D 0 7 3 B E 2 F } " / > < / a : e x t > < / a : e x t L s t > < / p : c N v P r > < p : c N v S p P r / > < p : n v P r / > < / p : n v S p P r > < p : s p P r > < a : x f r m   f l i p H = " t r u e "   f l i p V = " t r u e "   r o t = " 5 4 0 0 0 0 0 " > < a : o f f   x = " 1 0 6 5 5 4 7 2 "   y = " 3 4 9 0 4 8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1 9 "   n a m e = " T e a r d r o p   3 " > < a : e x t L s t > < a : e x t   u r i = " { 3 7 F C F F C 7 - F 2 C B - 4 9 8 D - A B 0 A - 4 7 1 1 0 9 E F A 4 1 A } " > < a 1 6 : c r e a t i o n I d   x m l n s : a 1 6 = " h t t p : / / s c h e m a s . m i c r o s o f t . c o m / o f f i c e / d r a w i n g / 2 0 1 0 / m a i n "   i d = " { 3 8 3 7 F 0 E C - D C 7 C - 4 6 B D - B 2 E 6 - 4 1 E 9 5 8 0 0 F C 3 D } " / > < / a : e x t > < / a : e x t L s t > < / p : c N v P r > < p : c N v S p P r / > < p : n v P r / > < / p : n v S p P r > < p : s p P r > < a : x f r m   f l i p H = " t r u e "   f l i p V = " t r u e "   r o t = " 5 4 0 0 0 0 0 " > < a : o f f   x = " 5 4 4 9 9 2 "   y = " 3 4 9 0 4 8 8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2 0 "   n a m e = " O v a l   8 4 3 " > < a : e x t L s t > < a : e x t   u r i = " { D 8 1 5 D 7 1 0 - E 5 7 D - 4 F B 6 - A F 6 4 - 0 8 6 B 6 5 F F 0 B D 5 } " > < a 1 6 : c r e a t i o n I d   x m l n s : a 1 6 = " h t t p : / / s c h e m a s . m i c r o s o f t . c o m / o f f i c e / d r a w i n g / 2 0 1 0 / m a i n "   i d = " { 9 3 5 D 6 B 8 2 - 0 8 5 D - 4 3 C D - A D 3 2 - B 6 B 8 8 5 F 6 2 F 8 1 } " / > < / a : e x t > < / a : e x t L s t > < / p : c N v P r > < p : c N v S p P r / > < p : n v P r / > < / p : n v S p P r > < p : s p P r > < a : x f r m   r o t = " 0 " > < a : o f f   x = " 6 6 6 4 5 1 0 "   y = " 3 7 1 2 6 4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2 1 "   n a m e = " O v a l   8 4 4 " > < a : e x t L s t > < a : e x t   u r i = " { C 0 8 8 D C C 7 - 7 3 3 2 - 4 8 D E - 8 7 0 2 - 9 5 E C 7 6 4 D F C D 4 } " > < a 1 6 : c r e a t i o n I d   x m l n s : a 1 6 = " h t t p : / / s c h e m a s . m i c r o s o f t . c o m / o f f i c e / d r a w i n g / 2 0 1 0 / m a i n "   i d = " { 3 9 2 4 A B 8 2 - 1 B B C - 4 2 0 1 - 8 2 7 2 - 5 E 8 4 D 5 D 3 5 C 6 2 } " / > < / a : e x t > < / a : e x t L s t > < / p : c N v P r > < p : c N v S p P r / > < p : n v P r / > < / p : n v S p P r > < p : s p P r > < a : x f r m   r o t = " 0 " > < a : o f f   x = " 7 6 6 7 3 1 "   y = " 3 7 1 2 6 4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2 2 "   n a m e = " O v a l   8 4 5 " > < a : e x t L s t > < a : e x t   u r i = " { B D C E D 4 1 5 - 8 2 C F - 4 A 4 4 - 9 7 B 7 - C F C D E 3 7 5 0 7 7 6 } " > < a 1 6 : c r e a t i o n I d   x m l n s : a 1 6 = " h t t p : / / s c h e m a s . m i c r o s o f t . c o m / o f f i c e / d r a w i n g / 2 0 1 0 / m a i n "   i d = " { 2 8 1 D B 2 9 3 - 9 A 8 B - 4 F 5 2 - 9 E 1 3 - B C 8 4 A 0 8 0 D D F C } " / > < / a : e x t > < / a : e x t L s t > < / p : c N v P r > < p : c N v S p P r / > < p : n v P r / > < / p : n v S p P r > < p : s p P r > < a : x f r m   r o t = " 0 " > < a : o f f   x = " 1 6 0 9 2 7 1 "   y = " 3 7 1 2 6 4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2 3 "   n a m e = " O v a l   8 4 6 " > < a : e x t L s t > < a : e x t   u r i = " { 7 9 E 0 2 7 1 D - A 3 8 9 - 4 B 1 F - B 5 4 C - E C C 3 9 B F 0 B A 0 7 } " > < a 1 6 : c r e a t i o n I d   x m l n s : a 1 6 = " h t t p : / / s c h e m a s . m i c r o s o f t . c o m / o f f i c e / d r a w i n g / 2 0 1 0 / m a i n "   i d = " { 5 8 0 8 5 1 C 9 - 0 4 A B - 4 1 7 6 - A 6 3 9 - A 2 3 A 8 E F A A A 5 0 } " / > < / a : e x t > < / a : e x t L s t > < / p : c N v P r > < p : c N v S p P r / > < p : n v P r / > < / p : n v S p P r > < p : s p P r > < a : x f r m   r o t = " 0 " > < a : o f f   x = " 2 4 5 1 8 1 0 "   y = " 3 7 1 2 6 4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2 4 "   n a m e = " O v a l   8 4 7 " > < a : e x t L s t > < a : e x t   u r i = " { C 2 B 8 0 3 4 3 - E C E A - 4 9 9 9 - 9 D 5 6 - D 9 C A E 1 0 3 1 0 3 A } " > < a 1 6 : c r e a t i o n I d   x m l n s : a 1 6 = " h t t p : / / s c h e m a s . m i c r o s o f t . c o m / o f f i c e / d r a w i n g / 2 0 1 0 / m a i n "   i d = " { B F 7 2 2 B 3 2 - 5 8 3 5 - 4 B 5 8 - 9 D C 3 - C 5 9 C 8 8 2 B 7 7 C 9 } " / > < / a : e x t > < / a : e x t L s t > < / p : c N v P r > < p : c N v S p P r / > < p : n v P r / > < / p : n v S p P r > < p : s p P r > < a : x f r m   r o t = " 0 " > < a : o f f   x = " 3 2 9 4 3 5 1 "   y = " 3 7 1 2 6 4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2 5 "   n a m e = " O v a l   8 4 8 " > < a : e x t L s t > < a : e x t   u r i = " { 9 8 8 4 A 9 E B - 8 1 C 0 - 4 8 4 3 - B B E E - D 8 B 0 3 2 8 B 6 6 2 F } " > < a 1 6 : c r e a t i o n I d   x m l n s : a 1 6 = " h t t p : / / s c h e m a s . m i c r o s o f t . c o m / o f f i c e / d r a w i n g / 2 0 1 0 / m a i n "   i d = " { A 4 7 C C 4 9 F - 2 D E 1 - 4 1 1 C - A E F 7 - B C 9 3 A 9 6 2 B 9 7 D } " / > < / a : e x t > < / a : e x t L s t > < / p : c N v P r > < p : c N v S p P r / > < p : n v P r / > < / p : n v S p P r > < p : s p P r > < a : x f r m   r o t = " 0 " > < a : o f f   x = " 4 1 3 6 8 9 1 "   y = " 3 7 1 2 6 4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2 6 "   n a m e = " O v a l   8 4 9 " > < a : e x t L s t > < a : e x t   u r i = " { 1 1 E B 3 1 4 8 - 6 A F D - 4 C 8 B - 9 0 9 9 - C 8 0 1 6 F 1 D D 5 E 8 } " > < a 1 6 : c r e a t i o n I d   x m l n s : a 1 6 = " h t t p : / / s c h e m a s . m i c r o s o f t . c o m / o f f i c e / d r a w i n g / 2 0 1 0 / m a i n "   i d = " { F 3 6 8 A 1 8 9 - 9 8 E 7 - 4 4 8 8 - 8 A 8 4 - C 7 5 6 1 6 4 F B 9 6 3 } " / > < / a : e x t > < / a : e x t L s t > < / p : c N v P r > < p : c N v S p P r / > < p : n v P r / > < / p : n v S p P r > < p : s p P r > < a : x f r m   r o t = " 0 " > < a : o f f   x = " 4 9 7 9 4 3 1 "   y = " 3 7 1 2 6 4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2 7 "   n a m e = " O v a l   8 5 0 " > < a : e x t L s t > < a : e x t   u r i = " { 3 8 3 8 8 E 1 0 - A 4 A 8 - 4 A E F - B 2 6 E - 9 B B F 5 3 2 9 3 C 8 C } " > < a 1 6 : c r e a t i o n I d   x m l n s : a 1 6 = " h t t p : / / s c h e m a s . m i c r o s o f t . c o m / o f f i c e / d r a w i n g / 2 0 1 0 / m a i n "   i d = " { 1 1 4 2 3 3 2 B - C E 0 6 - 4 9 E 1 - A B 9 B - 2 7 9 3 2 0 1 0 3 5 E A } " / > < / a : e x t > < / a : e x t L s t > < / p : c N v P r > < p : c N v S p P r / > < p : n v P r / > < / p : n v S p P r > < p : s p P r > < a : x f r m   r o t = " 0 " > < a : o f f   x = " 5 8 2 1 9 7 0 "   y = " 3 7 1 2 6 4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2 8 "   n a m e = " O v a l   8 5 1 " > < a : e x t L s t > < a : e x t   u r i = " { 7 3 A 7 A D A 4 - 5 1 1 0 - 4 1 5 0 - 8 0 D C - A E 7 3 7 1 3 0 F 0 6 B } " > < a 1 6 : c r e a t i o n I d   x m l n s : a 1 6 = " h t t p : / / s c h e m a s . m i c r o s o f t . c o m / o f f i c e / d r a w i n g / 2 0 1 0 / m a i n "   i d = " { 0 5 2 5 7 F F 7 - D B 4 A - 4 0 6 8 - A 4 2 9 - 8 C E 8 E 8 3 6 8 7 B 2 } " / > < / a : e x t > < / a : e x t L s t > < / p : c N v P r > < p : c N v S p P r / > < p : n v P r / > < / p : n v S p P r > < p : s p P r > < a : x f r m   r o t = " 0 " > < a : o f f   x = " 8 3 4 9 5 9 0 "   y = " 3 7 1 2 6 4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2 9 "   n a m e = " O v a l   8 5 2 " > < a : e x t L s t > < a : e x t   u r i = " { 0 F 7 1 9 0 7 3 - A 5 F F - 4 0 5 5 - B 5 5 D - 5 2 E 5 B C C 4 5 D 5 4 } " > < a 1 6 : c r e a t i o n I d   x m l n s : a 1 6 = " h t t p : / / s c h e m a s . m i c r o s o f t . c o m / o f f i c e / d r a w i n g / 2 0 1 0 / m a i n "   i d = " { 7 0 8 0 C C D 3 - 6 C 6 9 - 4 7 3 0 - 8 1 E B - 1 8 0 9 8 D 8 9 9 1 8 1 } " / > < / a : e x t > < / a : e x t L s t > < / p : c N v P r > < p : c N v S p P r / > < p : n v P r / > < / p : n v S p P r > < p : s p P r > < a : x f r m   r o t = " 0 " > < a : o f f   x = " 7 5 0 7 0 5 1 "   y = " 3 7 1 2 6 4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3 0 "   n a m e = " O v a l   8 5 3 " > < a : e x t L s t > < a : e x t   u r i = " { 4 2 E F 7 9 6 2 - 3 2 C E - 4 0 9 D - B F 0 5 - B 7 3 5 E 1 B 3 9 A C 4 } " > < a 1 6 : c r e a t i o n I d   x m l n s : a 1 6 = " h t t p : / / s c h e m a s . m i c r o s o f t . c o m / o f f i c e / d r a w i n g / 2 0 1 0 / m a i n "   i d = " { D 3 7 8 5 F E 5 - E F C E - 4 0 5 1 - B 3 D 0 - D A 5 E F B 9 8 7 C B C } " / > < / a : e x t > < / a : e x t L s t > < / p : c N v P r > < p : c N v S p P r / > < p : n v P r / > < / p : n v S p P r > < p : s p P r > < a : x f r m   r o t = " 0 " > < a : o f f   x = " 1 0 0 3 4 6 7 1 "   y = " 3 7 1 2 6 4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3 1 "   n a m e = " O v a l   8 5 4 " > < a : e x t L s t > < a : e x t   u r i = " { 5 4 5 2 D 4 9 C - 7 2 3 C - 4 E 5 B - 8 D 9 C - 9 A A E D B 7 D 3 A C 3 } " > < a 1 6 : c r e a t i o n I d   x m l n s : a 1 6 = " h t t p : / / s c h e m a s . m i c r o s o f t . c o m / o f f i c e / d r a w i n g / 2 0 1 0 / m a i n "   i d = " { A 5 8 3 6 2 1 A - B 7 1 4 - 4 A 3 D - 8 6 C 0 - 8 B F 1 5 6 8 7 A D 9 2 } " / > < / a : e x t > < / a : e x t L s t > < / p : c N v P r > < p : c N v S p P r / > < p : n v P r / > < / p : n v S p P r > < p : s p P r > < a : x f r m   r o t = " 0 " > < a : o f f   x = " 9 1 9 2 1 3 1 "   y = " 3 7 1 2 6 4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3 2 "   n a m e = " O v a l   8 5 5 " > < a : e x t L s t > < a : e x t   u r i = " { 8 1 A C 9 E C 0 - 2 F D 1 - 4 4 E F - B F 3 3 - 3 9 0 5 B 9 3 C 1 2 3 5 } " > < a 1 6 : c r e a t i o n I d   x m l n s : a 1 6 = " h t t p : / / s c h e m a s . m i c r o s o f t . c o m / o f f i c e / d r a w i n g / 2 0 1 0 / m a i n "   i d = " { D E 2 3 2 9 0 5 - F 1 0 6 - 4 4 3 7 - B 6 D B - 5 3 0 7 4 B E E 1 8 0 B } " / > < / a : e x t > < / a : e x t L s t > < / p : c N v P r > < p : c N v S p P r / > < p : n v P r / > < / p : n v S p P r > < p : s p P r > < a : x f r m   r o t = " 0 " > < a : o f f   x = " 1 1 7 1 9 7 4 9 "   y = " 3 7 1 2 6 4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3 3 "   n a m e = " O v a l   8 5 6 " > < a : e x t L s t > < a : e x t   u r i = " { 3 7 2 9 E 6 3 6 - E B 5 3 - 4 7 E A - 9 7 D 8 - 0 9 B 3 5 D 9 7 E 4 9 E } " > < a 1 6 : c r e a t i o n I d   x m l n s : a 1 6 = " h t t p : / / s c h e m a s . m i c r o s o f t . c o m / o f f i c e / d r a w i n g / 2 0 1 0 / m a i n "   i d = " { 3 0 5 2 1 0 4 8 - 8 E 8 9 - 4 D 9 D - 9 8 B D - 8 3 5 4 E B D 2 C E 9 7 } " / > < / a : e x t > < / a : e x t L s t > < / p : c N v P r > < p : c N v S p P r / > < p : n v P r / > < / p : n v S p P r > < p : s p P r > < a : x f r m   r o t = " 0 " > < a : o f f   x = " 1 0 8 7 7 2 1 1 "   y = " 3 7 1 2 6 4 6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3 4 "   n a m e = " T e a r d r o p   3 " > < a : e x t L s t > < a : e x t   u r i = " { B C 6 8 D 8 5 3 - 9 E C C - 4 D F 1 - A A 2 5 - D 9 8 F 3 8 3 3 6 4 3 4 } " > < a 1 6 : c r e a t i o n I d   x m l n s : a 1 6 = " h t t p : / / s c h e m a s . m i c r o s o f t . c o m / o f f i c e / d r a w i n g / 2 0 1 0 / m a i n "   i d = " { A A 0 9 1 2 7 9 - 0 C F C - 4 5 7 7 - B 7 1 1 - E E C 0 8 9 6 2 5 E D A } " / > < / a : e x t > < / a : e x t L s t > < / p : c N v P r > < p : c N v S p P r / > < p : n v P r / > < / p : n v S p P r > < p : s p P r > < a : x f r m   f l i p H = " t r u e "   f l i p V = " t r u e "   r o t = " 5 4 0 0 0 0 0 " > < a : o f f   x = " 6 0 2 1 1 8 2 "   y = " 3 9 1 4 5 8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3 5 "   n a m e = " T e a r d r o p   3 " > < a : e x t L s t > < a : e x t   u r i = " { 0 1 0 A 8 0 C 8 - 8 D 0 5 - 4 8 4 4 - 8 B B C - A A 5 2 C 3 B 0 3 1 C 0 } " > < a 1 6 : c r e a t i o n I d   x m l n s : a 1 6 = " h t t p : / / s c h e m a s . m i c r o s o f t . c o m / o f f i c e / d r a w i n g / 2 0 1 0 / m a i n "   i d = " { 0 7 D C C 2 E 5 - E 8 2 7 - 4 A 2 9 - 8 2 5 6 - B A 7 E 4 2 0 B 0 D 0 5 } " / > < / a : e x t > < / a : e x t L s t > < / p : c N v P r > < p : c N v S p P r / > < p : n v P r / > < / p : n v S p P r > < p : s p P r > < a : x f r m   f l i p H = " t r u e "   f l i p V = " t r u e "   r o t = " 5 4 0 0 0 0 0 " > < a : o f f   x = " 9 6 5 9 4 2 "   y = " 3 9 1 4 5 8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3 6 "   n a m e = " T e a r d r o p   3 " > < a : e x t L s t > < a : e x t   u r i = " { E E 4 3 8 0 2 3 - 6 2 D B - 4 7 0 3 - 8 0 0 8 - 0 6 6 8 E C A E 8 C B B } " > < a 1 6 : c r e a t i o n I d   x m l n s : a 1 6 = " h t t p : / / s c h e m a s . m i c r o s o f t . c o m / o f f i c e / d r a w i n g / 2 0 1 0 / m a i n "   i d = " { E 8 4 1 7 1 E 4 - 8 C F 4 - 4 4 1 B - B B 2 3 - B 1 E C F E 9 6 1 5 2 8 } " / > < / a : e x t > < / a : e x t L s t > < / p : c N v P r > < p : c N v S p P r / > < p : n v P r / > < / p : n v S p P r > < p : s p P r > < a : x f r m   f l i p H = " t r u e "   f l i p V = " t r u e "   r o t = " 5 4 0 0 0 0 0 " > < a : o f f   x = " 1 8 0 8 4 8 2 "   y = " 3 9 1 4 5 8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3 7 "   n a m e = " T e a r d r o p   3 " > < a : e x t L s t > < a : e x t   u r i = " { A A C 7 8 4 A 0 - 0 F 5 2 - 4 C 0 E - 8 9 0 6 - 6 D 5 5 2 C C 0 2 5 F B } " > < a 1 6 : c r e a t i o n I d   x m l n s : a 1 6 = " h t t p : / / s c h e m a s . m i c r o s o f t . c o m / o f f i c e / d r a w i n g / 2 0 1 0 / m a i n "   i d = " { 8 6 A D 1 D 9 F - 0 A A D - 4 A 2 E - 9 1 2 F - B 8 4 0 9 B A 2 8 4 6 E } " / > < / a : e x t > < / a : e x t L s t > < / p : c N v P r > < p : c N v S p P r / > < p : n v P r / > < / p : n v S p P r > < p : s p P r > < a : x f r m   f l i p H = " t r u e "   f l i p V = " t r u e "   r o t = " 5 4 0 0 0 0 0 " > < a : o f f   x = " 2 6 5 1 0 2 1 "   y = " 3 9 1 4 5 8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3 8 "   n a m e = " T e a r d r o p   3 " > < a : e x t L s t > < a : e x t   u r i = " { A A E 0 5 D A 2 - 4 2 3 1 - 4 6 9 A - 9 E B 8 - 5 8 C 7 B 7 E 3 9 4 1 F } " > < a 1 6 : c r e a t i o n I d   x m l n s : a 1 6 = " h t t p : / / s c h e m a s . m i c r o s o f t . c o m / o f f i c e / d r a w i n g / 2 0 1 0 / m a i n "   i d = " { 8 A 2 4 1 A A 6 - B 3 A 3 - 4 7 3 5 - 9 C 6 4 - 2 C 4 5 8 D F E 4 B 5 B } " / > < / a : e x t > < / a : e x t L s t > < / p : c N v P r > < p : c N v S p P r / > < p : n v P r / > < / p : n v S p P r > < p : s p P r > < a : x f r m   f l i p H = " t r u e "   f l i p V = " t r u e "   r o t = " 5 4 0 0 0 0 0 " > < a : o f f   x = " 3 4 9 3 5 6 1 "   y = " 3 9 1 4 5 8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3 9 "   n a m e = " T e a r d r o p   3 " > < a : e x t L s t > < a : e x t   u r i = " { 3 0 5 F C 4 9 4 - B 9 0 B - 4 8 E 0 - A 9 5 D - 3 0 F 5 2 E 5 4 4 0 9 2 } " > < a 1 6 : c r e a t i o n I d   x m l n s : a 1 6 = " h t t p : / / s c h e m a s . m i c r o s o f t . c o m / o f f i c e / d r a w i n g / 2 0 1 0 / m a i n "   i d = " { C E 4 7 4 8 C E - 8 A 2 2 - 4 A 3 5 - 9 C 9 C - E A 8 E 6 8 D 1 F 8 1 0 } " / > < / a : e x t > < / a : e x t L s t > < / p : c N v P r > < p : c N v S p P r / > < p : n v P r / > < / p : n v S p P r > < p : s p P r > < a : x f r m   f l i p H = " t r u e "   f l i p V = " t r u e "   r o t = " 5 4 0 0 0 0 0 " > < a : o f f   x = " 4 3 3 6 1 0 2 "   y = " 3 9 1 4 5 8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4 0 "   n a m e = " T e a r d r o p   3 " > < a : e x t L s t > < a : e x t   u r i = " { D 0 F A E 2 5 0 - 6 E 7 4 - 4 B C E - 8 E 5 8 - C 0 D 0 6 C C 7 E B B 0 } " > < a 1 6 : c r e a t i o n I d   x m l n s : a 1 6 = " h t t p : / / s c h e m a s . m i c r o s o f t . c o m / o f f i c e / d r a w i n g / 2 0 1 0 / m a i n "   i d = " { A D 6 3 D 7 9 9 - D 3 B 7 - 4 2 A 2 - 8 D E A - 0 0 6 3 4 E 2 6 A A 3 2 } " / > < / a : e x t > < / a : e x t L s t > < / p : c N v P r > < p : c N v S p P r / > < p : n v P r / > < / p : n v S p P r > < p : s p P r > < a : x f r m   f l i p H = " t r u e "   f l i p V = " t r u e "   r o t = " 5 4 0 0 0 0 0 " > < a : o f f   x = " 5 1 7 8 6 4 2 "   y = " 3 9 1 4 5 8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4 1 "   n a m e = " T e a r d r o p   3 " > < a : e x t L s t > < a : e x t   u r i = " { A A B 5 6 A 6 4 - D 7 1 E - 4 A B 8 - B 9 2 D - A F 7 7 B C 7 6 F 8 A F } " > < a 1 6 : c r e a t i o n I d   x m l n s : a 1 6 = " h t t p : / / s c h e m a s . m i c r o s o f t . c o m / o f f i c e / d r a w i n g / 2 0 1 0 / m a i n "   i d = " { 5 4 0 F 0 D C 6 - 5 8 C 8 - 4 0 1 B - 9 4 9 F - 7 4 D 9 7 D C 6 3 6 B 4 } " / > < / a : e x t > < / a : e x t L s t > < / p : c N v P r > < p : c N v S p P r / > < p : n v P r / > < / p : n v S p P r > < p : s p P r > < a : x f r m   f l i p H = " t r u e "   f l i p V = " t r u e "   r o t = " 5 4 0 0 0 0 0 " > < a : o f f   x = " 7 7 0 6 2 6 2 "   y = " 3 9 1 4 5 8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4 2 "   n a m e = " T e a r d r o p   3 " > < a : e x t L s t > < a : e x t   u r i = " { F F E 6 2 F 9 6 - D 0 1 6 - 4 4 F 5 - A B E 8 - A D C 3 D 2 6 0 3 4 1 1 } " > < a 1 6 : c r e a t i o n I d   x m l n s : a 1 6 = " h t t p : / / s c h e m a s . m i c r o s o f t . c o m / o f f i c e / d r a w i n g / 2 0 1 0 / m a i n "   i d = " { 9 8 7 B 3 A 0 B - B F B F - 4 5 7 8 - A 8 6 F - B 7 2 0 B 0 8 9 7 1 3 6 } " / > < / a : e x t > < / a : e x t L s t > < / p : c N v P r > < p : c N v S p P r / > < p : n v P r / > < / p : n v S p P r > < p : s p P r > < a : x f r m   f l i p H = " t r u e "   f l i p V = " t r u e "   r o t = " 5 4 0 0 0 0 0 " > < a : o f f   x = " 6 8 6 3 7 2 2 "   y = " 3 9 1 4 5 8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4 3 "   n a m e = " T e a r d r o p   3 " > < a : e x t L s t > < a : e x t   u r i = " { 0 D 6 7 A 0 A 5 - 3 1 6 6 - 4 F 7 7 - B 9 7 2 - E 8 3 8 8 D F 2 0 3 B 6 } " > < a 1 6 : c r e a t i o n I d   x m l n s : a 1 6 = " h t t p : / / s c h e m a s . m i c r o s o f t . c o m / o f f i c e / d r a w i n g / 2 0 1 0 / m a i n "   i d = " { 2 2 0 2 B 8 1 C - 6 A 9 1 - 4 5 7 B - A F B 8 - 8 5 D 6 8 2 E 8 3 E 4 7 } " / > < / a : e x t > < / a : e x t L s t > < / p : c N v P r > < p : c N v S p P r / > < p : n v P r / > < / p : n v S p P r > < p : s p P r > < a : x f r m   f l i p H = " t r u e "   f l i p V = " t r u e "   r o t = " 5 4 0 0 0 0 0 " > < a : o f f   x = " 9 3 9 1 3 4 2 "   y = " 3 9 1 4 5 8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4 4 "   n a m e = " T e a r d r o p   3 " > < a : e x t L s t > < a : e x t   u r i = " { B 5 4 0 3 2 1 F - 2 1 E 2 - 4 0 2 E - 9 6 0 C - B 7 C E C E 9 C A B 9 3 } " > < a 1 6 : c r e a t i o n I d   x m l n s : a 1 6 = " h t t p : / / s c h e m a s . m i c r o s o f t . c o m / o f f i c e / d r a w i n g / 2 0 1 0 / m a i n "   i d = " { 3 7 7 E 9 1 5 2 - C 4 0 0 - 4 A F 7 - A 9 0 6 - 3 C 7 7 E 9 0 6 5 1 5 5 } " / > < / a : e x t > < / a : e x t L s t > < / p : c N v P r > < p : c N v S p P r / > < p : n v P r / > < / p : n v S p P r > < p : s p P r > < a : x f r m   f l i p H = " t r u e "   f l i p V = " t r u e "   r o t = " 5 4 0 0 0 0 0 " > < a : o f f   x = " 8 5 4 8 8 0 3 "   y = " 3 9 1 4 5 8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4 5 "   n a m e = " T e a r d r o p   3 " > < a : e x t L s t > < a : e x t   u r i = " { 8 2 9 D 4 A A D - E E 8 9 - 4 0 7 8 - B 8 6 9 - 3 D D 0 A 1 B D C 3 D 1 } " > < a 1 6 : c r e a t i o n I d   x m l n s : a 1 6 = " h t t p : / / s c h e m a s . m i c r o s o f t . c o m / o f f i c e / d r a w i n g / 2 0 1 0 / m a i n "   i d = " { A D E 7 4 A A 0 - 0 6 7 7 - 4 1 E 2 - B B 8 4 - A 7 B 8 B 1 3 6 B A 8 B } " / > < / a : e x t > < / a : e x t L s t > < / p : c N v P r > < p : c N v S p P r / > < p : n v P r / > < / p : n v S p P r > < p : s p P r > < a : x f r m   f l i p H = " t r u e "   f l i p V = " t r u e "   r o t = " 5 4 0 0 0 0 0 " > < a : o f f   x = " 1 1 0 7 6 4 2 1 "   y = " 3 9 1 4 5 8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4 6 "   n a m e = " T e a r d r o p   3 " > < a : e x t L s t > < a : e x t   u r i = " { E 0 A 7 E 4 0 D - A 0 0 7 - 4 F 0 5 - 9 C 7 2 - 0 0 C 9 E 5 4 4 A 3 4 2 } " > < a 1 6 : c r e a t i o n I d   x m l n s : a 1 6 = " h t t p : / / s c h e m a s . m i c r o s o f t . c o m / o f f i c e / d r a w i n g / 2 0 1 0 / m a i n "   i d = " { 0 0 1 8 0 2 1 9 - 3 5 F F - 4 B F 8 - B B 6 6 - A C B 4 8 F 8 1 7 0 A C } " / > < / a : e x t > < / a : e x t L s t > < / p : c N v P r > < p : c N v S p P r / > < p : n v P r / > < / p : n v S p P r > < p : s p P r > < a : x f r m   f l i p H = " t r u e "   f l i p V = " t r u e "   r o t = " 5 4 0 0 0 0 0 " > < a : o f f   x = " 1 0 2 3 3 8 8 2 "   y = " 3 9 1 4 5 8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4 7 "   n a m e = " T e a r d r o p   3 " > < a : e x t L s t > < a : e x t   u r i = " { 3 6 9 6 1 4 E E - A 8 8 C - 4 B 1 8 - B E B 3 - 3 0 C 3 9 0 0 E 4 C D 8 } " > < a 1 6 : c r e a t i o n I d   x m l n s : a 1 6 = " h t t p : / / s c h e m a s . m i c r o s o f t . c o m / o f f i c e / d r a w i n g / 2 0 1 0 / m a i n "   i d = " { 0 4 5 2 0 F 3 2 - 3 2 A F - 4 1 1 C - 9 3 3 8 - E 3 8 9 1 6 F 5 5 1 6 C } " / > < / a : e x t > < / a : e x t L s t > < / p : c N v P r > < p : c N v S p P r / > < p : n v P r / > < / p : n v S p P r > < p : s p P r > < a : x f r m   f l i p H = " t r u e "   f l i p V = " t r u e "   r o t = " 5 4 0 0 0 0 0 " > < a : o f f   x = " 1 2 3 4 0 2 "   y = " 3 9 1 4 5 8 4 " / > < a : e x t   c x = " 6 1 2 6 4 8 "   c y = " 6 1 2 6 4 8 " / > < / a : x f r m > < a : c u s t G e o m > < a : a v L s t / > < a : g d L s t / > < a : a h L s t / > < a : c x n L s t / > < a : r e c t   b = " b "   l = " 0 "   r = " r "   t = " 0 " / > < a : p a t h L s t > < a : p a t h   h = " 3 6 9 9 7 2 5 "   w = " 3 6 9 9 7 2 4 " > < a : m o v e T o > < a : p t   x = " 1 6 1 9 2 7 3 "   y = " 1 3 2 7 9 1 0 " / > < / a : m o v e T o > < a : c u b i c B e z T o > < a : p t   x = " 1 5 3 9 7 9 8 "   y = " 1 2 5 0 2 6 6 " / > < a : p t   x = " 1 5 0 8 1 8 7 "   y = " 1 1 0 4 4 5 0 " / > < a : p t   x = " 1 5 1 0 3 9 7 "   y = " 9 8 9 2 3 9 " / > < / a : c u b i c B e z T o > < a : c u b i c B e z T o > < a : p t   x = " 1 5 1 0 3 9 8 "   y = " 6 8 7 1 8 1 " / > < a : p t   x = " 1 2 6 5 5 2 9 "   y = " 4 4 2 3 1 2 " / > < a : p t   x = " 9 6 3 4 7 1 "   y = " 4 4 2 3 1 3 " / > < / a : c u b i c B e z T o > < a : c u b i c B e z T o > < a : p t   x = " 8 1 9 0 7 8 "   y = " 4 4 2 3 1 2 " / > < a : p t   x = " 6 8 7 7 5 2 "   y = " 4 9 8 2 6 9 " / > < a : p t   x = " 5 9 1 0 5 9 "   y = " 5 9 0 7 9 0 " / > < / a : c u b i c B e z T o > < a : l n T o > < a : p t   x = " 1 4 4 5 8 9 6 "   y = " 1 4 4 5 6 2 8 " / > < / a : l n T o > < a : c u b i c B e z T o > < a : p t   x = " 1 4 9 7 3 3 3 "   y = " 1 3 9 4 2 0 6 " / > < a : p t   x = " 1 5 5 6 1 4 1 "   y = " 1 3 5 4 6 4 7 " / > < a : p t   x = " 1 6 1 9 2 7 3 "   y = " 1 3 2 7 9 1 0 " / > < / a : c u b i c B e z T o > < a : c l o s e / > < a : m o v e T o > < a : p t   x = " 1 3 2 7 9 0 6 "   y = " 1 6 1 9 2 7 7 " / > < / a : m o v e T o > < a : c u b i c B e z T o > < a : p t   x = " 1 3 5 4 6 4 3 "   y = " 1 5 5 6 1 4 5 " / > < a : p t   x = " 1 3 9 4 2 0 2 "   y = " 1 4 9 7 3 3 7 " / > < a : p t   x = " 1 4 4 5 6 2 4 "   y = " 1 4 4 5 9 0 0 " / > < / a : c u b i c B e z T o > < a : l n T o > < a : p t   x = " 5 9 0 7 8 4 "   y = " 5 9 1 0 6 2 " / > < / a : l n T o > < a : c u b i c B e z T o > < a : p t   x = " 4 9 8 2 6 3 "   y = " 6 8 7 7 5 6 " / > < a : p t   x = " 4 4 2 3 0 8 "   y = " 8 1 9 0 8 1 " / > < a : p t   x = " 4 4 2 3 0 8 "   y = " 9 6 3 4 7 4 " / > < / a : c u b i c B e z T o > < a : c u b i c B e z T o > < a : p t   x = " 4 4 2 3 0 8 "   y = " 1 2 6 5 5 3 2 " / > < a : p t   x = " 6 8 7 1 7 5 "   y = " 1 5 1 0 4 0 1 " / > < a : p t   x = " 9 8 9 2 3 4 "   y = " 1 5 1 0 4 0 1 " / > < / a : c u b i c B e z T o > < a : c u b i c B e z T o > < a : p t   x = " 1 1 0 4 4 4 5 "   y = " 1 5 0 8 1 9 1 " / > < a : p t   x = " 1 2 5 0 2 6 2 "   y = " 1 5 3 9 8 0 2 " / > < a : p t   x = " 1 3 2 7 9 0 6 "   y = " 1 6 1 9 2 7 7 " / > < / a : c u b i c B e z T o > < a : c l o s e / > < a : m o v e T o > < a : p t   x = " 1 2 7 6 3 5 0 "   y = " 2 0 3 3 0 8 1 " / > < / a : m o v e T o > < a : c u b i c B e z T o > < a : p t   x = " 1 2 8 5 0 5 7 "   y = " 2 0 2 2 8 4 3 " / > < a : p t   x = " 1 2 9 3 1 4 3 "   y = " 2 0 1 1 4 9 8 " / > < a : p t   x = " 1 3 0 0 6 5 7 "   y = " 1 9 9 8 9 4 7 " / > < / a : c u b i c B e z T o > < a : c u b i c B e z T o > < a : p t   x = " 1 2 7 2 7 9 6 "   y = " 1 9 0 0 8 9 3 " / > < a : p t   x = " 1 2 7 2 3 1 3 "   y = " 1 7 9 6 9 4 2 " / > < a : p t   x = " 1 2 9 9 3 7 2 "   y = " 1 6 9 8 8 1 6 " / > < / a : c u b i c B e z T o > < a : c u b i c B e z T o > < a : p t   x = " 1 2 3 9 2 3 9 "   y = " 1 6 0 0 0 6 5 " / > < a : p t   x = " 1 1 4 2 7 4 8 "   y = " 1 5 7 7 1 7 7 " / > < a : p t   x = " 9 8 5 8 3 4 "   y = " 1 5 8 0 1 8 7 " / > < / a : c u b i c B e z T o > < a : c u b i c B e z T o > < a : p t   x = " 7 8 6 5 0 6 "   y = " 1 5 8 0 1 8 7 " / > < a : p t   x = " 6 0 9 3 3 3 "   y = " 1 4 8 5 3 3 4 " / > < a : p t   x = " 4 9 8 8 8 8 "   y = " 1 3 3 6 8 5 1 " / > < / a : c u b i c B e z T o > < a : c u b i c B e z T o > < a : p t   x = " 3 9 9 1 9 9 "   y = " 1 3 5 5 0 2 5 " / > < a : p t   x = " 3 0 4 8 6 2 "   y = " 1 4 0 4 2 8 3 " / > < a : p t   x = " 2 2 7 8 0 0 "   y = " 1 4 8 1 3 4 5 " / > < / a : c u b i c B e z T o > < a : c u b i c B e z T o > < a : p t   x = " 1 2 5 6 9 8 "   y = " 1 5 8 3 4 4 7 " / > < a : p t   x = " 7 2 4 0 4 "   y = " 1 7 1 5 8 7 4 " / > < a : p t   x = " 6 9 4 5 4 "   y = " 1 8 4 9 6 6 9 " / > < / a : c u b i c B e z T o > < a : l n T o > < a : p t   x = " 5 8 3 7 6 1 "   y = " 1 8 4 9 6 6 9 " / > < / a : l n T o > < a : l n T o > < a : p t   x = " 5 8 3 7 6 5 "   y = " 1 8 5 0 0 5 6 " / > < / a : l n T o > < a : l n T o > < a : p t   x = " 6 9 4 5 3 "   y = " 1 8 5 0 0 5 6 " / > < / a : l n T o > < a : c u b i c B e z T o > < a : p t   x = " 7 2 4 0 3 "   y = " 1 9 8 3 8 5 2 " / > < a : p t   x = " 1 2 5 6 9 8 "   y = " 2 1 1 6 2 7 9 " / > < a : p t   x = " 2 2 7 7 9 9 "   y = " 2 2 1 8 3 8 0 " / > < / a : c u b i c B e z T o > < a : c u b i c B e z T o > < a : p t   x = " 3 0 4 8 2 8 "   y = " 2 2 9 5 4 1 0 " / > < a : p t   x = " 3 9 9 1 1 9 "   y = " 2 3 4 4 6 5 9 " / > < a : p t   x = " 4 9 8 7 6 2 "   y = " 2 3 6 3 0 3 3 " / > < / a : c u b i c B e z T o > < a : c u b i c B e z T o > < a : p t   x = " 6 0 9 2 0 7 "   y = " 2 2 1 4 4 6 4 " / > < a : p t   x = " 7 8 6 4 3 6 "   y = " 2 1 1 9 5 4 4 " / > < a : p t   x = " 9 8 5 8 3 4 "   y = " 2 1 1 9 5 4 4 " / > < / a : c u b i c B e z T o > < a : c u b i c B e z T o > < a : p t   x = " 1 1 2 4 0 6 5 "   y = " 2 1 2 2 1 9 6 " / > < a : p t   x = " 1 2 1 5 4 0 4 "   y = " 2 1 0 4 7 5 0 " / > < a : p t   x = " 1 2 7 6 3 5 0 "   y = " 2 0 3 3 0 8 1 " / > < / a : c u b i c B e z T o > < a : c l o s e / > < a : m o v e T o > < a : p t   x = " 2 0 3 3 0 7 8 "   y = " 1 2 7 6 3 5 3 " / > < / a : m o v e T o > < a : c u b i c B e z T o > < a : p t   x = " 2 1 0 4 7 4 6 "   y = " 1 2 1 5 4 0 7 " / > < a : p t   x = " 2 1 2 2 1 9 3 "   y = " 1 1 2 4 0 6 8 " / > < a : p t   x = " 2 1 1 9 5 4 1 "   y = " 9 8 5 8 3 7 " / > < / a : c u b i c B e z T o > < a : c u b i c B e z T o > < a : p t   x = " 2 1 1 9 5 4 1 "   y = " 7 8 6 4 3 7 " / > < a : p t   x = " 2 2 1 4 4 6 3 "   y = " 6 0 9 2 0 7 " / > < a : p t   x = " 2 3 6 3 0 3 3 "   y = " 4 9 8 7 6 3 " / > < / a : c u b i c B e z T o > < a : c u b i c B e z T o > < a : p t   x = " 2 3 4 4 6 5 9 "   y = " 3 9 9 1 2 0 " / > < a : p t   x = " 2 2 9 5 4 1 0 "   y = " 3 0 4 8 2 8 " / > < a : p t   x = " 2 2 1 8 3 8 0 "   y = " 2 2 7 7 9 9 " / > < / a : c u b i c B e z T o > < a : c u b i c B e z T o > < a : p t   x = " 2 1 1 6 2 7 9 "   y = " 1 2 5 6 9 8 " / > < a : p t   x = " 1 9 8 3 8 5 2 "   y = " 7 2 4 0 3 " / > < a : p t   x = " 1 8 5 0 0 5 6 "   y = " 6 9 4 5 3 " / > < / a : c u b i c B e z T o > < a : l n T o > < a : p t   x = " 1 8 5 0 0 5 5 "   y = " 5 8 3 7 6 5 " / > < / a : l n T o > < a : l n T o > < a : p t   x = " 1 8 4 9 6 6 9 "   y = " 5 8 3 7 6 1 " / > < / a : l n T o > < a : l n T o > < a : p t   x = " 1 8 4 9 6 6 9 "   y = " 6 9 4 5 4 " / > < / a : l n T o > < a : c u b i c B e z T o > < a : p t   x = " 1 7 1 5 8 7 4 "   y = " 7 2 4 0 5 " / > < a : p t   x = " 1 5 8 3 4 4 6 "   y = " 1 2 5 6 9 9 " / > < a : p t   x = " 1 4 8 1 3 4 5 "   y = " 2 2 7 8 0 0 " / > < / a : c u b i c B e z T o > < a : c u b i c B e z T o > < a : p t   x = " 1 4 0 4 2 8 1 "   y = " 3 0 4 8 6 4 " / > < a : p t   x = " 1 3 5 5 0 2 2 "   y = " 3 9 9 2 0 4 " / > < a : p t   x = " 1 3 3 6 8 4 9 "   y = " 4 9 8 8 9 5 " / > < / a : c u b i c B e z T o > < a : c u b i c B e z T o > < a : p t   x = " 1 4 8 5 3 3 1 "   y = " 6 0 9 3 4 0 " / > < a : p t   x = " 1 5 8 0 1 8 2 "   y = " 7 8 6 5 1 3 " / > < a : p t   x = " 1 5 8 0 1 8 2 "   y = " 9 8 5 8 3 9 " / > < / a : c u b i c B e z T o > < a : c u b i c B e z T o > < a : p t   x = " 1 5 7 7 1 7 2 "   y = " 1 1 4 2 7 5 2 " / > < a : p t   x = " 1 6 0 0 0 6 0 "   y = " 1 2 3 9 2 4 3 " / > < a : p t   x = " 1 6 9 8 8 1 1 "   y = " 1 2 9 9 3 7 6 " / > < / a : c u b i c B e z T o > < a : c u b i c B e z T o > < a : p t   x = " 1 7 9 6 9 3 7 "   y = " 1 2 7 2 3 1 7 " / > < a : p t   x = " 1 9 0 0 8 8 8 "   y = " 1 2 7 2 8 0 0 " / > < a : p t   x = " 1 9 9 8 9 4 3 "   y = " 1 3 0 0 6 6 1 " / > < / a : c u b i c B e z T o > < a : c u b i c B e z T o > < a : p t   x = " 2 0 1 1 4 9 4 "   y = " 1 2 9 3 1 4 7 " / > < a : p t   x = " 2 0 2 2 8 3 9 "   y = " 1 2 8 5 0 6 0 " / > < a : p t   x = " 2 0 3 3 0 7 8 "   y = " 1 2 7 6 3 5 3 " / > < / a : c u b i c B e z T o > < a : c l o s e / > < a : m o v e T o > < a : p t   x = " 1 4 4 5 6 2 8 "   y = " 2 2 5 3 8 2 7 " / > < / a : m o v e T o > < a : c u b i c B e z T o > < a : p t   x = " 1 3 9 4 1 7 9 "   y = " 2 2 0 2 3 7 1 " / > < a : p t   x = " 1 3 5 4 6 0 7 "   y = " 2 1 4 3 5 3 4 " / > < a : p t   x = " 1 3 2 8 2 2 0 "   y = " 2 0 8 0 1 4 5 " / > < / a : c u b i c B e z T o > < a : c u b i c B e z T o > < a : p t   x = " 1 2 5 0 6 5 0 "   y = " 2 1 5 9 8 4 5 " / > < a : p t   x = " 1 1 0 4 5 9 9 "   y = " 2 1 9 1 5 4 3 " / > < a : p t   x = " 9 8 9 2 3 4 "   y = " 2 1 8 9 3 3 0 " / > < / a : c u b i c B e z T o > < a : c u b i c B e z T o > < a : p t   x = " 6 8 7 1 7 6 "   y = " 2 1 8 9 3 2 9 " / > < a : p t   x = " 4 4 2 3 0 8 "   y = " 2 4 3 4 1 9 8 " / > < a : p t   x = " 4 4 2 3 0 8 "   y = " 2 7 3 6 2 5 6 " / > < / a : c u b i c B e z T o > < a : c u b i c B e z T o > < a : p t   x = " 4 4 2 3 0 8 "   y = " 2 8 8 0 6 4 9 " / > < a : p t   x = " 4 9 8 2 6 3 "   y = " 3 0 1 1 9 7 4 " / > < a : p t   x = " 5 9 0 7 8 5 "   y = " 3 1 0 8 6 6 8 " / > < / a : c u b i c B e z T o > < a : c l o s e / > < a : m o v e T o > < a : p t   x = " 2 2 5 3 8 2 3 "   y = " 1 4 4 5 6 3 1 " / > < / a : m o v e T o > < a : l n T o > < a : p t   x = " 3 1 0 8 6 6 5 "   y = " 5 9 0 7 8 8 " / > < / a : l n T o > < a : c u b i c B e z T o > < a : p t   x = " 3 0 1 1 9 7 1 "   y = " 4 9 8 2 6 6 " / > < a : p t   x = " 2 8 8 0 6 4 6 "   y = " 4 4 2 3 1 1 " / > < a : p t   x = " 2 7 3 6 2 5 3 "   y = " 4 4 2 3 1 1 " / > < / a : c u b i c B e z T o > < a : c u b i c B e z T o > < a : p t   x = " 2 4 3 4 1 9 5 "   y = " 4 4 2 3 1 1 " / > < a : p t   x = " 2 1 8 9 3 2 6 "   y = " 6 8 7 1 7 9 " / > < a : p t   x = " 2 1 8 9 3 2 7 "   y = " 9 8 9 2 3 7 " / > < / a : c u b i c B e z T o > < a : c u b i c B e z T o > < a : p t   x = " 2 1 9 1 5 4 0 "   y = " 1 1 0 4 6 0 2 " / > < a : p t   x = " 2 1 5 9 8 4 1 "   y = " 1 2 5 0 6 5 4 " / > < a : p t   x = " 2 0 8 0 1 4 1 "   y = " 1 3 2 8 2 2 4 " / > < / a : c u b i c B e z T o > < a : c u b i c B e z T o > < a : p t   x = " 2 1 4 3 5 3 0 "   y = " 1 3 5 4 6 1 1 " / > < a : p t   x = " 2 2 0 2 3 6 8 "   y = " 1 3 9 4 1 8 2 " / > < a : p t   x = " 2 2 5 3 8 2 3 "   y = " 1 4 4 5 6 3 1 " / > < / a : c u b i c B e z T o > < a : c l o s e / > < a : m o v e T o > < a : p t   x = " 2 2 1 0 9 2 1 "   y = " 2 2 1 0 6 5 2 " / > < / a : m o v e T o > < a : c u b i c B e z T o > < a : p t   x = " 2 4 1 0 0 9 3 "   y = " 2 0 1 1 3 6 1 " / > < a : p t   x = " 2 4 1 0 0 9 3 "   y = " 1 6 8 8 3 7 1 " / > < a : p t   x = " 2 2 1 0 9 2 0 "   y = " 1 4 8 9 0 7 9 " / > < / a : c u b i c B e z T o > < a : l n T o > < a : p t   x = " 2 1 6 1 2 3 6 "   y = " 1 5 3 8 7 6 3 " / > < / a : l n T o > < a : l n T o > < a : p t   x = " 2 1 6 1 0 9 6 "   y = " 1 5 3 8 6 3 2 " / > < / a : l n T o > < a : c u b i c B e z T o > < a : p t   x = " 2 1 6 1 0 5 1 "   y = " 1 5 3 8 5 8 5 " / > < a : p t   x = " 2 1 6 1 0 0 5 "   y = " 1 5 3 8 5 4 1 " / > < a : p t   x = " 2 1 6 0 9 6 4 "   y = " 1 5 3 8 4 9 0 " / > < / a : c u b i c B e z T o > < a : l n T o > < a : p t   x = " 2 2 1 0 6 4 8 "   y = " 1 4 8 8 8 0 7 " / > < / a : l n T o > < a : c u b i c B e z T o > < a : p t   x = " 2 0 1 1 3 5 6 "   y = " 1 2 8 9 6 3 5 " / > < a : p t   x = " 1 6 8 8 3 6 7 "   y = " 1 2 8 9 6 3 6 " / > < a : p t   x = " 1 4 8 9 0 7 6 "   y = " 1 4 8 8 8 0 7 " / > < / a : c u b i c B e z T o > < a : l n T o > < a : p t   x = " 1 5 3 8 7 6 0 "   y = " 1 5 3 8 4 9 1 " / > < / a : l n T o > < a : c u b i c B e z T o > < a : p t   x = " 1 5 3 8 7 1 9 "   y = " 1 5 3 8 5 4 1 " / > < a : p t   x = " 1 5 3 8 6 7 3 "   y = " 1 5 3 8 5 8 5 " / > < a : p t   x = " 1 5 3 8 6 2 8 "   y = " 1 5 3 8 6 3 1 " / > < / a : c u b i c B e z T o > < a : c u b i c B e z T o > < a : p t   x = " 1 5 3 8 5 8 2 "   y = " 1 5 3 8 6 7 6 " / > < a : p t   x = " 1 5 3 8 5 3 7 "   y = " 1 5 3 8 7 2 2 " / > < a : p t   x = " 1 5 3 8 4 8 7 "   y = " 1 5 3 8 7 6 3 " / > < / a : c u b i c B e z T o > < a : l n T o > < a : p t   x = " 1 4 8 8 8 0 3 "   y = " 1 4 8 9 0 8 0 " / > < / a : l n T o > < a : c u b i c B e z T o > < a : p t   x = " 1 2 8 9 6 3 2 "   y = " 1 6 8 8 3 7 1 " / > < a : p t   x = " 1 2 8 9 6 3 2 "   y = " 2 0 1 1 3 6 0 " / > < a : p t   x = " 1 4 8 8 8 0 3 "   y = " 2 2 1 0 6 5 2 " / > < / a : c u b i c B e z T o > < a : l n T o > < a : p t   x = " 1 5 3 8 4 8 8 "   y = " 2 1 6 0 9 6 7 " / > < / a : l n T o > < a : c u b i c B e z T o > < a : p t   x = " 1 5 3 8 5 3 8 "   y = " 2 1 6 1 0 0 8 " / > < a : p t   x = " 1 5 3 8 5 8 2 "   y = " 2 1 6 1 0 5 4 " / > < a : p t   x = " 1 5 3 8 6 2 9 "   y = " 2 1 6 1 0 9 9 " / > < / a : c u b i c B e z T o > < a : l n T o > < a : p t   x = " 1 5 3 8 7 6 0 "   y = " 2 1 6 1 2 3 9 " / > < / a : l n T o > < a : l n T o > < a : p t   x = " 1 4 8 9 0 7 5 "   y = " 2 2 1 0 9 2 4 " / > < / a : l n T o > < a : c u b i c B e z T o > < a : p t   x = " 1 6 8 8 3 6 7 "   y = " 2 4 1 0 0 9 7 " / > < a : p t   x = " 2 0 1 1 3 5 6 "   y = " 2 4 1 0 0 9 7 " / > < a : p t   x = " 2 2 1 0 6 4 8 "   y = " 2 2 1 0 9 2 5 " / > < / a : c u b i c B e z T o > < a : l n T o > < a : p t   x = " 2 1 6 0 9 6 3 "   y = " 2 1 6 1 2 4 0 " / > < / a : l n T o > < a : c u b i c B e z T o > < a : p t   x = " 2 1 6 1 0 0 5 "   y = " 2 1 6 1 1 9 0 " / > < a : p t   x = " 2 1 6 1 0 5 0 "   y = " 2 1 6 1 1 4 5 " / > < a : p t   x = " 2 1 6 1 0 9 5 "   y = " 2 1 6 1 0 9 9 " / > < / a : c u b i c B e z T o > < a : l n T o > < a : p t   x = " 2 1 6 1 2 3 6 "   y = " 2 1 6 0 9 6 7 " / > < / a : l n T o > < a : c l o s e / > < a : m o v e T o > < a : p t   x = " 1 3 5 0 2 0 6 "   y = " 3 0 9 7 2 2 7 " / > < / a : m o v e T o > < a : c u b i c B e z T o > < a : p t   x = " 1 4 4 9 1 8 1 "   y = " 2 9 9 8 2 5 3 " / > < a : p t   x = " 1 5 1 0 3 9 8 "   y = " 2 8 6 1 5 2 1 " / > < a : p t   x = " 1 5 1 0 3 9 7 "   y = " 2 7 1 0 4 9 2 " / > < / a : c u b i c B e z T o > < a : c u b i c B e z T o > < a : p t   x = " 1 5 0 8 1 8 5 "   y = " 2 5 9 5 1 2 8 " / > < a : p t   x = " 1 5 3 9 8 8 3 "   y = " 2 4 4 9 0 7 8 " / > < a : p t   x = " 1 6 1 9 5 8 2 "   y = " 2 3 7 1 5 0 8 " / > < / a : c u b i c B e z T o > < a : c u b i c B e z T o > < a : p t   x = " 1 5 5 6 1 9 3 "   y = " 2 3 4 5 1 2 0 " / > < a : p t   x = " 1 4 9 7 3 5 6 "   y = " 2 3 0 5 5 4 8 " / > < a : p t   x = " 1 4 4 5 9 0 0 "   y = " 2 2 5 4 0 9 9 " / > < / a : c u b i c B e z T o > < a : l n T o > < a : p t   x = " 5 9 1 0 5 9 "   y = " 3 1 0 8 9 4 1 " / > < / a : l n T o > < a : c u b i c B e z T o > < a : p t   x = " 6 8 7 7 5 3 "   y = " 3 2 0 1 4 6 2 " / > < a : p t   x = " 8 1 9 0 7 8 "   y = " 3 2 5 7 4 1 8 " / > < a : p t   x = " 9 6 3 4 7 1 "   y = " 3 2 5 7 4 1 8 " / > < / a : c u b i c B e z T o > < a : c u b i c B e z T o > < a : p t   x = " 1 1 1 4 5 0 0 "   y = " 3 2 5 7 4 1 8 " / > < a : p t   x = " 1 2 5 1 2 3 2 "   y = " 3 1 9 6 2 0 1 " / > < a : p t   x = " 1 3 5 0 2 0 6 "   y = " 3 0 9 7 2 2 7 " / > < / a : c u b i c B e z T o > < a : c l o s e / > < a : m o v e T o > < a : p t   x = " 3 0 9 7 2 2 4 "   y = " 1 3 5 0 2 0 9 " / > < / a : m o v e T o > < a : c u b i c B e z T o > < a : p t   x = " 3 1 9 6 1 9 8 "   y = " 1 2 5 1 2 3 5 " / > < a : p t   x = " 3 2 5 7 4 1 5 "   y = " 1 1 1 4 5 0 3 " / > < a : p t   x = " 3 2 5 7 4 1 5 "   y = " 9 6 3 4 7 4 " / > < / a : c u b i c B e z T o > < a : c u b i c B e z T o > < a : p t   x = " 3 2 5 7 4 1 5 "   y = " 8 1 9 0 8 1 " / > < a : p t   x = " 3 2 0 1 4 5 9 "   y = " 6 8 7 7 5 6 " / > < a : p t   x = " 3 1 0 8 9 3 8 "   y = " 5 9 1 0 6 2 " / > < / a : c u b i c B e z T o > < a : l n T o > < a : p t   x = " 2 2 5 4 0 9 6 "   y = " 1 4 4 5 9 0 4 " / > < / a : l n T o > < a : c u b i c B e z T o > < a : p t   x = " 2 3 0 5 5 4 5 "   y = " 1 4 9 7 3 5 9 " / > < a : p t   x = " 2 3 4 5 1 1 7 "   y = " 1 5 5 6 1 9 6 " / > < a : p t   x = " 2 3 7 1 5 0 4 "   y = " 1 6 1 9 5 8 6 " / > < / a : c u b i c B e z T o > < a : c u b i c B e z T o > < a : p t   x = " 2 4 4 9 0 7 4 "   y = " 1 5 3 9 8 8 6 " / > < a : p t   x = " 2 5 9 5 1 2 5 "   y = " 1 5 0 8 1 8 8 " / > < a : p t   x = " 2 7 1 0 4 8 9 "   y = " 1 5 1 0 4 0 0 " / > < / a : c u b i c B e z T o > < a : c u b i c B e z T o > < a : p t   x = " 2 8 6 1 5 1 8 "   y = " 1 5 1 0 4 0 1 " / > < a : p t   x = " 2 9 9 8 2 5 0 "   y = " 1 4 4 9 1 8 4 " / > < a : p t   x = " 3 0 9 7 2 2 4 "   y = " 1 3 5 0 2 0 9 " / > < / a : c u b i c B e z T o > < a : c l o s e / > < a : m o v e T o > < a : p t   x = " 2 2 1 8 3 8 0 "   y = " 3 4 7 1 9 2 5 " / > < / a : m o v e T o > < a : c u b i c B e z T o > < a : p t   x = " 2 2 9 5 4 4 1 "   y = " 3 3 9 4 8 6 3 " / > < a : p t   x = " 2 3 4 4 7 0 0 "   y = " 3 3 0 0 5 2 6 " / > < a : p t   x = " 2 3 6 2 8 7 4 "   y = " 3 2 0 0 8 3 8 " / > < / a : c u b i c B e z T o > < a : c u b i c B e z T o > < a : p t   x = " 2 2 1 4 3 9 2 "   y = " 3 0 9 0 3 9 2 " / > < a : p t   x = " 2 1 1 9 5 4 0 "   y = " 2 9 1 3 2 2 0 " / > < a : p t   x = " 2 1 1 9 5 4 0 "   y = " 2 7 1 3 8 9 3 " / > < / a : c u b i c B e z T o > < a : c u b i c B e z T o > < a : p t   x = " 2 1 2 2 5 5 0 "   y = " 2 5 5 6 9 7 9 " / > < a : p t   x = " 2 0 9 9 6 6 2 "   y = " 2 4 6 0 4 9 0 " / > < a : p t   x = " 2 0 0 0 9 1 3 "   y = " 2 4 0 0 3 5 6 " / > < / a : c u b i c B e z T o > < a : c u b i c B e z T o > < a : p t   x = " 1 9 0 2 7 8 6 "   y = " 2 4 2 7 4 1 5 " / > < a : p t   x = " 1 7 9 8 8 3 4 "   y = " 2 4 2 6 9 3 2 " / > < a : p t   x = " 1 7 0 0 7 7 8 "   y = " 2 3 9 9 0 7 1 " / > < / a : c u b i c B e z T o > < a : c u b i c B e z T o > < a : p t   x = " 1 6 0 0 3 7 2 "   y = " 2 4 5 9 1 8 5 " / > < a : p t   x = " 1 5 7 7 1 5 2 "   y = " 2 5 5 5 9 1 7 " / > < a : p t   x = " 1 5 8 0 1 8 2 "   y = " 2 7 1 3 8 9 2 " / > < / a : c u b i c B e z T o > < a : c u b i c B e z T o > < a : p t   x = " 1 5 8 0 1 8 3 "   y = " 2 8 8 3 6 7 5 " / > < a : p t   x = " 1 5 1 1 3 6 4 "   y = " 3 0 3 7 3 8 5 " / > < a : p t   x = " 1 4 0 0 0 9 9 "   y = " 3 1 4 8 6 5 0 " / > < / a : c u b i c B e z T o > < a : l n T o > < a : p t   x = " 1 3 3 6 6 9 3 "   y = " 3 2 0 0 9 6 5 " / > < / a : l n T o > < a : c u b i c B e z T o > < a : p t   x = " 1 3 5 5 0 6 7 "   y = " 3 3 0 0 6 0 7 " / > < a : p t   x = " 1 4 0 4 3 1 6 "   y = " 3 3 9 4 8 9 7 " / > < a : p t   x = " 1 4 8 1 3 4 4 "   y = " 3 4 7 1 9 2 6 " / > < / a : c u b i c B e z T o > < a : c u b i c B e z T o > < a : p t   x = " 1 5 8 3 4 4 6 "   y = " 3 5 7 4 0 2 7 " / > < a : p t   x = " 1 7 1 5 8 7 3 "   y = " 3 6 2 7 3 2 2 " / > < a : p t   x = " 1 8 4 9 6 6 9 "   y = " 3 6 3 0 2 7 2 " / > < / a : c u b i c B e z T o > < a : l n T o > < a : p t   x = " 1 8 4 9 6 6 9 "   y = " 3 1 1 5 9 6 0 " / > < / a : l n T o > < a : l n T o > < a : p t   x = " 1 8 5 0 0 5 5 "   y = " 3 1 1 5 9 6 4 " / > < / a : l n T o > < a : l n T o > < a : p t   x = " 1 8 5 0 0 5 5 "   y = " 3 6 3 0 2 7 1 " / > < / a : l n T o > < a : c u b i c B e z T o > < a : p t   x = " 1 9 8 3 8 5 1 "   y = " 3 6 2 7 3 2 0 " / > < a : p t   x = " 2 1 1 6 2 7 8 "   y = " 3 5 7 4 0 2 6 " / > < a : p t   x = " 2 2 1 8 3 8 0 "   y = " 3 4 7 1 9 2 5 " / > < / a : c u b i c B e z T o > < a : c l o s e / > < a : m o v e T o > < a : p t   x = " 3 4 7 1 9 2 5 "   y = " 2 2 1 8 3 8 0 " / > < / a : m o v e T o > < a : c u b i c B e z T o > < a : p t   x = " 3 5 7 4 0 2 6 "   y = " 2 1 1 6 2 7 8 " / > < a : p t   x = " 3 6 2 7 3 2 0 "   y = " 1 9 8 3 8 5 1 " / > < a : p t   x = " 3 6 3 0 2 7 1 "   y = " 1 8 5 0 0 5 6 " / > < / a : c u b i c B e z T o > < a : l n T o > < a : p t   x = " 3 1 1 5 9 6 4 "   y = " 1 8 5 0 0 5 6 " / > < / a : l n T o > < a : l n T o > < a : p t   x = " 3 1 1 5 9 6 0 "   y = " 1 8 4 9 6 6 9 " / > < / a : l n T o > < a : l n T o > < a : p t   x = " 3 6 3 0 2 7 2 "   y = " 1 8 4 9 6 6 9 " / > < / a : l n T o > < a : c u b i c B e z T o > < a : p t   x = " 3 6 2 7 3 2 2 "   y = " 1 7 1 5 8 7 3 " / > < a : p t   x = " 3 5 7 4 0 2 7 "   y = " 1 5 8 3 4 4 6 " / > < a : p t   x = " 3 4 7 1 9 2 6 "   y = " 1 4 8 1 3 4 5 " / > < / a : c u b i c B e z T o > < a : c u b i c B e z T o > < a : p t   x = " 3 3 9 4 8 9 7 "   y = " 1 4 0 4 3 1 6 " / > < a : p t   x = " 3 3 0 0 6 0 7 "   y = " 1 3 5 5 0 6 7 " / > < a : p t   x = " 3 2 0 0 9 6 5 "   y = " 1 3 3 6 6 9 3 " / > < / a : c u b i c B e z T o > < a : c u b i c B e z T o > < a : p t   x = " 3 1 8 6 1 7 4 "   y = " 1 3 5 9 9 9 2 " / > < a : p t   x = " 3 1 6 8 0 5 6 "   y = " 1 3 8 0 6 9 3 " / > < a : p t   x = " 3 1 4 8 6 4 7 "   y = " 1 4 0 0 1 0 2 " / > < / a : c u b i c B e z T o > < a : c u b i c B e z T o > < a : p t   x = " 3 0 3 7 3 8 2 "   y = " 1 5 1 1 3 6 7 " / > < a : p t   x = " 2 8 8 3 6 7 2 "   y = " 1 5 8 0 1 8 6 " / > < a : p t   x = " 2 7 1 3 8 8 9 "   y = " 1 5 8 0 1 8 5 " / > < / a : c u b i c B e z T o > < a : c u b i c B e z T o > < a : p t   x = " 2 5 5 5 9 1 3 "   y = " 1 5 7 7 1 5 5 " / > < a : p t   x = " 2 4 5 9 1 8 1 "   y = " 1 6 0 0 3 7 5 " / > < a : p t   x = " 2 3 9 9 0 6 7 "   y = " 1 7 0 0 7 8 3 " / > < / a : c u b i c B e z T o > < a : c u b i c B e z T o > < a : p t   x = " 2 4 2 6 9 2 9 "   y = " 1 7 9 8 8 3 8 " / > < a : p t   x = " 2 4 2 7 4 1 1 "   y = " 1 9 0 2 7 9 1 " / > < a : p t   x = " 2 4 0 0 3 5 2 "   y = " 2 0 0 0 9 1 8 " / > < / a : c u b i c B e z T o > < a : c u b i c B e z T o > < a : p t   x = " 2 4 6 0 4 8 6 "   y = " 2 0 9 9 6 6 7 " / > < a : p t   x = " 2 5 5 6 9 7 6 "   y = " 2 1 2 2 5 5 5 " / > < a : p t   x = " 2 7 1 3 8 8 8 "   y = " 2 1 1 9 5 4 5 " / > < / a : c u b i c B e z T o > < a : c u b i c B e z T o > < a : p t   x = " 2 9 1 3 2 1 3 "   y = " 2 1 1 9 5 4 5 " / > < a : p t   x = " 3 0 9 0 3 8 5 "   y = " 2 2 1 4 3 9 5 " / > < a : p t   x = " 3 2 0 0 8 3 0 "   y = " 2 3 6 2 8 7 6 " / > < / a : c u b i c B e z T o > < a : c u b i c B e z T o > < a : p t   x = " 3 3 0 0 5 2 1 "   y = " 2 3 4 4 7 0 3 " / > < a : p t   x = " 3 3 9 4 8 6 1 "   y = " 2 2 9 5 4 4 4 " / > < a : p t   x = " 3 4 7 1 9 2 5 "   y = " 2 2 1 8 3 8 0 " / > < / a : c u b i c B e z T o > < a : c l o s e / > < a : m o v e T o > < a : p t   x = " 3 1 0 8 9 3 7 "   y = " 3 1 0 8 6 6 8 " / > < / a : m o v e T o > < a : c u b i c B e z T o > < a : p t   x = " 3 2 0 1 4 5 8 "   y = " 3 0 1 1 9 7 4 " / > < a : p t   x = " 3 2 5 7 4 1 5 "   y = " 2 8 8 0 6 4 9 " / > < a : p t   x = " 3 2 5 7 4 1 4 "   y = " 2 7 3 6 2 5 6 " / > < / a : c u b i c B e z T o > < a : c u b i c B e z T o > < a : p t   x = " 3 2 5 7 4 1 5 "   y = " 2 4 3 4 1 9 8 " / > < a : p t   x = " 3 0 1 2 5 4 6 "   y = " 2 1 8 9 3 2 9 " / > < a : p t   x = " 2 7 1 0 4 8 8 "   y = " 2 1 8 9 3 3 0 " / > < / a : c u b i c B e z T o > < a : c u b i c B e z T o > < a : p t   x = " 2 5 9 5 2 7 8 "   y = " 2 1 9 1 5 4 0 " / > < a : p t   x = " 2 4 4 9 4 6 3 "   y = " 2 1 5 9 9 2 9 " / > < a : p t   x = " 2 3 7 1 8 1 8 "   y = " 2 0 8 0 4 5 6 " / > < / a : c u b i c B e z T o > < a : c u b i c B e z T o > < a : p t   x = " 2 3 4 5 0 8 2 "   y = " 2 1 4 3 5 8 8 " / > < a : p t   x = " 2 3 0 5 5 2 2 "   y = " 2 2 0 2 3 9 5 " / > < a : p t   x = " 2 2 5 4 1 0 1 "   y = " 2 2 5 3 8 3 2 " / > < / a : c u b i c B e z T o > < a : c l o s e / > < a : m o v e T o > < a : p t   x = " 3 1 0 8 6 6 4 "   y = " 3 1 0 8 9 4 2 " / > < / a : m o v e T o > < a : l n T o > < a : p t   x = " 2 2 5 3 8 2 8 "   y = " 2 2 5 4 1 0 5 " / > < / a : l n T o > < a : c u b i c B e z T o > < a : p t   x = " 2 2 0 2 3 9 1 "   y = " 2 3 0 5 5 2 6 " / > < a : p t   x = " 2 1 4 3 5 8 3 "   y = " 2 3 4 5 0 8 6 " / > < a : p t   x = " 2 0 8 0 4 5 1 "   y = " 2 3 7 1 8 2 2 " / > < / a : c u b i c B e z T o > < a : c u b i c B e z T o > < a : p t   x = " 2 1 5 9 9 2 5 "   y = " 2 4 4 9 4 6 7 " / > < a : p t   x = " 2 1 9 1 5 3 6 "   y = " 2 5 9 5 2 8 3 " / > < a : p t   x = " 2 1 8 9 3 2 6 "   y = " 2 7 1 0 4 9 3 " / > < / a : c u b i c B e z T o > < a : c u b i c B e z T o > < a : p t   x = " 2 1 8 9 3 2 5 "   y = " 3 0 1 2 5 5 1 " / > < a : p t   x = " 2 4 3 4 1 9 5 "   y = " 3 2 5 7 4 1 9 " / > < a : p t   x = " 2 7 3 6 2 5 2 "   y = " 3 2 5 7 4 1 9 " / > < / a : c u b i c B e z T o > < a : c u b i c B e z T o > < a : p t   x = " 2 8 8 0 6 4 6 "   y = " 3 2 5 7 4 1 9 " / > < a : p t   x = " 3 0 1 1 9 7 1 "   y = " 3 2 0 1 4 6 4 " / > < a : p t   x = " 3 1 0 8 6 6 4 "   y = " 3 1 0 8 9 4 2 " / > < / a : c u b i c B e z T o > < a : c l o s e / > < a : m o v e T o > < a : p t   x = " 3 1 5 7 9 1 1 "   y = " 3 1 5 7 9 1 6 " / > < / a : m o v e T o > < a : c u b i c B e z T o > < a : p t   x = " 3 0 4 8 4 0 4 "   y = " 3 2 6 4 0 8 4 " / > < a : p t   x = " 2 8 9 8 9 4 3 "   y = " 3 3 2 8 7 3 4 " / > < a : p t   x = " 2 7 3 4 3 8 1 "   y = " 3 3 2 8 7 3 4 " / > < / a : c u b i c B e z T o > < a : c u b i c B e z T o > < a : p t   x = " 2 6 2 2 0 3 8 "   y = " 3 3 2 8 7 3 4 " / > < a : p t   x = " 2 5 1 6 7 3 2 "   y = " 3 2 9 8 6 0 3 " / > < a : p t   x = " 2 4 2 7 4 2 4 "   y = " 3 2 4 3 7 0 6 " / > < / a : c u b i c B e z T o > < a : c u b i c B e z T o > < a : p t   x = " 2 4 0 2 8 2 6 "   y = " 3 3 4 5 6 4 0 " / > < a : p t   x = " 2 3 4 9 6 4 4 "   y = " 3 4 4 1 5 1 5 " / > < a : p t   x = " 2 2 7 0 1 2 9 "   y = " 3 5 2 1 0 3 0 " / > < / a : c u b i c B e z T o > < a : c u b i c B e z T o > < a : p t   x = " 2 1 5 3 7 6 8 "   y = " 3 6 3 7 3 9 2 " / > < a : p t   x = " 2 0 0 2 3 6 8 "   y = " 3 6 9 7 3 6 4 " / > < a : p t   x = " 1 8 4 9 8 6 2 "   y = " 3 6 9 9 7 2 4 " / > < / a : c u b i c B e z T o > < a : l n T o > < a : p t   x = " 1 8 4 9 8 6 2 "   y = " 3 6 9 9 7 2 5 " / > < / a : l n T o > < a : c u b i c B e z T o > < a : p t   x = " 1 6 9 7 3 5 6 "   y = " 3 6 9 7 3 6 4 " / > < a : p t   x = " 1 5 4 5 9 5 6 "   y = " 3 6 3 7 3 9 2 " / > < a : p t   x = " 1 4 2 9 5 9 4 "   y = " 3 5 2 1 0 3 0 " / > < / a : c u b i c B e z T o > < a : c u b i c B e z T o > < a : p t   x = " 1 3 5 0 1 2 1 "   y = " 3 4 4 1 5 5 6 " / > < a : p t   x = " 1 2 9 6 9 5 2 "   y = " 3 3 4 5 7 3 8 " / > < a : p t   x = " 1 2 7 1 8 5 4 "   y = " 3 2 4 3 9 4 7 " / > < / a : c u b i c B e z T o > < a : c u b i c B e z T o > < a : p t   x = " 1 1 8 2 6 5 1 "   y = " 3 2 9 8 7 0 0 " / > < a : p t   x = " 1 0 7 7 5 0 4 "   y = " 3 3 2 8 7 3 3 " / > < a : p t   x = " 9 6 5 3 4 2 "   y = " 3 3 2 8 7 3 3 " / > < / a : c u b i c B e z T o > < a : c u b i c B e z T o > < a : p t   x = " 8 0 0 7 8 2 "   y = " 3 3 2 8 7 3 3 " / > < a : p t   x = " 6 5 1 3 1 9 "   y = " 3 2 6 4 0 8 4 " / > < a : p t   x = " 5 4 1 8 1 2 "   y = " 3 1 5 7 9 1 5 " / > < / a : c u b i c B e z T o > < a : l n T o > < a : p t   x = " 5 4 1 8 1 1 "   y = " 3 1 5 7 9 1 5 " / > < / a : l n T o > < a : c u b i c B e z T o > < a : p t   x = " 4 3 5 6 4 3 "   y = " 3 0 4 8 4 0 8 " / > < a : p t   x = " 3 7 0 9 9 3 "   y = " 2 8 9 8 9 4 6 " / > < a : p t   x = " 3 7 0 9 9 4 "   y = " 2 7 3 4 3 8 5 " / > < / a : c u b i c B e z T o > < a : c u b i c B e z T o > < a : p t   x = " 3 7 0 9 9 4 "   y = " 2 6 2 2 2 2 3 " / > < a : p t   x = " 4 0 1 0 2 8 "   y = " 2 5 1 7 0 7 5 " / > < a : p t   x = " 4 5 5 7 8 1 "   y = " 2 4 2 7 8 7 1 " / > < / a : c u b i c B e z T o > < a : c u b i c B e z T o > < a : p t   x = " 3 5 3 9 8 9 "   y = " 2 4 0 2 7 7 3 " / > < a : p t   x = " 2 5 8 1 7 0 "   y = " 2 3 4 9 6 0 4 " / > < a : p t   x = " 1 7 8 6 9 5 "   y = " 2 2 7 0 1 3 1 " / > < / a : c u b i c B e z T o > < a : c u b i c B e z T o > < a : p t   x = " 6 2 3 3 2 "   y = " 2 1 5 3 7 6 9 " / > < a : p t   x = " 2 3 6 1 "   y = " 2 0 0 2 3 6 8 " / > < a : p t   x = " 0 "   y = " 1 8 4 9 8 6 3 " / > < / a : c u b i c B e z T o > < a : l n T o > < a : p t   x = " 1 "   y = " 1 8 4 9 8 6 2 " / > < / a : l n T o > < a : c u b i c B e z T o > < a : p t   x = " 2 3 6 1 "   y = " 1 6 9 7 3 5 7 " / > < a : p t   x = " 6 2 3 3 3 "   y = " 1 5 4 5 9 5 7 " / > < a : p t   x = " 1 7 8 6 9 5 "   y = " 1 4 2 9 5 9 6 " / > < / a : c u b i c B e z T o > < a : c u b i c B e z T o > < a : p t   x = " 2 5 8 2 1 0 "   y = " 1 3 5 0 0 8 0 " / > < a : p t   x = " 3 5 4 0 8 6 "   y = " 1 2 9 6 8 9 8 " / > < a : p t   x = " 4 5 6 0 2 0 "   y = " 1 2 7 2 3 0 0 " / > < / a : c u b i c B e z T o > < a : c u b i c B e z T o > < a : p t   x = " 4 0 1 1 2 4 "   y = " 1 1 8 2 9 9 4 " / > < a : p t   x = " 3 7 0 9 9 3 "   y = " 1 0 7 7 6 8 8 " / > < a : p t   x = " 3 7 0 9 9 3 "   y = " 9 6 5 3 4 6 " / > < / a : c u b i c B e z T o > < a : c u b i c B e z T o > < a : p t   x = " 3 7 0 9 9 3 "   y = " 8 0 0 7 8 4 " / > < a : p t   x = " 4 3 5 6 4 3 "   y = " 6 5 1 3 2 2 " / > < a : p t   x = " 5 4 1 8 1 1 "   y = " 5 4 1 8 1 6 " / > < / a : c u b i c B e z T o > < a : l n T o > < a : p t   x = " 5 4 1 8 1 2 "   y = " 5 4 1 8 1 5 " / > < / a : l n T o > < a : c u b i c B e z T o > < a : p t   x = " 6 5 1 3 1 9 "   y = " 4 3 5 6 4 6 " / > < a : p t   x = " 8 0 0 7 8 1 "   y = " 3 7 0 9 9 8 " / > < a : p t   x = " 9 6 5 3 4 1 "   y = " 3 7 0 9 9 8 " / > < / a : c u b i c B e z T o > < a : c u b i c B e z T o > < a : p t   x = " 1 0 7 7 6 8 4 "   y = " 3 7 0 9 9 8 " / > < a : p t   x = " 1 1 8 2 9 9 1 "   y = " 4 0 1 1 2 9 " / > < a : p t   x = " 1 2 7 2 2 9 9 "   y = " 4 5 6 0 2 6 " / > < / a : c u b i c B e z T o > < a : c u b i c B e z T o > < a : p t   x = " 1 2 9 6 8 9 6 "   y = " 3 5 4 0 8 9 " / > < a : p t   x = " 1 3 5 0 0 7 9 "   y = " 2 5 8 2 1 1 " / > < a : p t   x = " 1 4 2 9 5 9 6 "   y = " 1 7 8 6 9 5 " / > < / a : c u b i c B e z T o > < a : c u b i c B e z T o > < a : p t   x = " 1 5 4 5 9 5 7 "   y = " 6 2 3 3 3 " / > < a : p t   x = " 1 6 9 7 3 5 6 "   y = " 2 3 6 1 " / > < a : p t   x = " 1 8 4 9 8 6 2 "   y = " 1 " / > < / a : c u b i c B e z T o > < a : l n T o > < a : p t   x = " 1 8 4 9 8 6 3 "   y = " 0 " / > < / a : l n T o > < a : c u b i c B e z T o > < a : p t   x = " 2 0 0 2 3 6 8 "   y = " 2 3 6 1 " / > < a : p t   x = " 2 1 5 3 7 6 8 "   y = " 6 2 3 3 3 " / > < a : p t   x = " 2 2 7 0 1 3 1 "   y = " 1 7 8 6 9 5 " / > < / a : c u b i c B e z T o > < a : c u b i c B e z T o > < a : p t   x = " 2 3 4 9 6 0 5 "   y = " 2 5 8 1 7 0 " / > < a : p t   x = " 2 4 0 2 7 7 4 "   y = " 3 5 3 9 9 0 " / > < a : p t   x = " 2 4 2 7 8 7 1 "   y = " 4 5 5 7 8 2 " / > < / a : c u b i c B e z T o > < a : c u b i c B e z T o > < a : p t   x = " 2 5 1 7 0 7 4 "   y = " 4 0 1 0 3 0 " / > < a : p t   x = " 2 6 2 2 2 2 1 "   y = " 3 7 0 9 9 7 " / > < a : p t   x = " 2 7 3 4 3 8 2 "   y = " 3 7 0 9 9 7 " / > < / a : c u b i c B e z T o > < a : c u b i c B e z T o > < a : p t   x = " 2 8 9 8 9 4 3 "   y = " 3 7 0 9 9 6 " / > < a : p t   x = " 3 0 4 8 4 0 5 "   y = " 4 3 5 6 4 6 " / > < a : p t   x = " 3 1 5 7 9 1 2 "   y = " 5 4 1 8 1 4 " / > < / a : c u b i c B e z T o > < a : l n T o > < a : p t   x = " 3 1 5 7 9 1 2 "   y = " 5 4 1 8 1 5 " / > < / a : l n T o > < a : c u b i c B e z T o > < a : p t   x = " 3 2 6 4 0 8 1 "   y = " 6 5 1 3 2 2 " / > < a : p t   x = " 3 3 2 8 7 3 0 "   y = " 8 0 0 7 8 5 " / > < a : p t   x = " 3 3 2 8 7 3 0 "   y = " 9 6 5 3 4 5 " / > < / a : c u b i c B e z T o > < a : c u b i c B e z T o > < a : p t   x = " 3 3 2 8 7 3 0 "   y = " 1 0 7 7 5 0 5 " / > < a : p t   x = " 3 2 9 8 6 9 7 "   y = " 1 1 8 2 6 5 2 " / > < a : p t   x = " 3 2 4 3 9 4 5 "   y = " 1 2 7 1 8 5 4 " / > < / a : c u b i c B e z T o > < a : c u b i c B e z T o > < a : p t   x = " 3 3 4 5 7 3 7 "   y = " 1 2 9 6 9 5 2 " / > < a : p t   x = " 3 4 4 1 5 5 5 "   y = " 1 3 5 0 1 2 1 " / > < a : p t   x = " 3 5 2 1 0 3 0 "   y = " 1 4 2 9 5 9 4 " / > < / a : c u b i c B e z T o > < a : c u b i c B e z T o > < a : p t   x = " 3 6 3 7 3 9 2 "   y = " 1 5 4 5 9 5 6 " / > < a : p t   x = " 3 6 9 7 3 6 3 "   y = " 1 6 9 7 3 5 7 " / > < a : p t   x = " 3 6 9 9 7 2 4 "   y = " 1 8 4 9 8 6 2 " / > < / a : c u b i c B e z T o > < a : l n T o > < a : p t   x = " 3 6 9 9 7 2 4 "   y = " 1 8 4 9 8 6 2 " / > < / a : l n T o > < a : c u b i c B e z T o > < a : p t   x = " 3 6 9 7 3 6 3 "   y = " 2 0 0 2 3 6 8 " / > < a : p t   x = " 3 6 3 7 3 9 2 "   y = " 2 1 5 3 7 6 8 " / > < a : p t   x = " 3 5 2 1 0 3 0 "   y = " 2 2 7 0 1 2 9 " / > < / a : c u b i c B e z T o > < a : c u b i c B e z T o > < a : p t   x = " 3 4 4 1 5 1 3 "   y = " 2 3 4 9 6 4 6 " / > < a : p t   x = " 3 3 4 5 6 3 6 "   y = " 2 4 0 2 8 2 9 " / > < a : p t   x = " 3 2 4 3 7 0 0 "   y = " 2 4 2 7 4 2 6 " / > < / a : c u b i c B e z T o > < a : c u b i c B e z T o > < a : p t   x = " 3 2 9 8 5 9 8 "   y = " 2 5 1 6 7 3 4 " / > < a : p t   x = " 3 3 2 8 7 2 9 "   y = " 2 6 2 2 0 4 2 " / > < a : p t   x = " 3 3 2 8 7 2 9 "   y = " 2 7 3 4 3 8 6 " / > < / a : c u b i c B e z T o > < a : c u b i c B e z T o > < a : p t   x = " 3 3 2 8 7 2 9 "   y = " 2 8 9 8 9 4 6 " / > < a : p t   x = " 3 2 6 4 0 8 1 "   y = " 3 0 4 8 4 0 8 " / > < a : p t   x = " 3 1 5 7 9 1 1 "   y = " 3 1 5 7 9 1 5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4 8 "   n a m e = " T e a r d r o p   3 " > < a : e x t L s t > < a : e x t   u r i = " { 9 5 2 2 E 2 C 6 - 4 7 9 1 - 4 0 D D - 8 B F 2 - 0 5 8 A 4 3 F E C D A 1 } " > < a 1 6 : c r e a t i o n I d   x m l n s : a 1 6 = " h t t p : / / s c h e m a s . m i c r o s o f t . c o m / o f f i c e / d r a w i n g / 2 0 1 0 / m a i n "   i d = " { 4 0 3 E B 4 2 1 - 0 8 1 F - 4 9 7 6 - 8 B 1 0 - 4 0 C 2 1 8 0 A 2 9 8 0 } " / > < / a : e x t > < / a : e x t L s t > < / p : c N v P r > < p : c N v S p P r / > < p : n v P r / > < / p : n v S p P r > < p : s p P r > < a : x f r m   f l i p H = " t r u e "   f l i p V = " t r u e "   r o t = " 5 4 0 0 0 0 0 " > < a : o f f   x = " 1 1 7 6 0 0 0 1 "   y = " 4 0 6 9 9 3 4 " / > < a : e x t   c x = " 5 9 5 7 8 1 "   c y = " 2 6 8 2 1 4 " / > < / a : x f r m > < a : c u s t G e o m > < a : a v L s t / > < a : g d L s t / > < a : a h L s t / > < a : c x n L s t / > < a : r e c t   b = " b "   l = " 0 "   r = " r "   t = " 0 " / > < a : p a t h L s t > < a : p a t h   h = " 2 6 8 2 1 5 "   w = " 5 9 5 7 8 1 " > < a : m o v e T o > < a : p t   x = " 2 3 0 9 5 1 "   y = " 2 3 9 4 3 1 " / > < / a : m o v e T o > < a : l n T o > < a : p t   x = " 8 9 3 9 6 "   y = " 9 7 8 7 6 " / > < / a : l n T o > < a : c u b i c B e z T o > < a : p t   x = " 7 4 0 7 5 "   y = " 1 1 3 8 8 7 " / > < a : p t   x = " 6 4 8 0 9 "   y = " 1 3 5 6 3 4 " / > < a : p t   x = " 6 4 8 0 9 "   y = " 1 5 9 5 4 4 " / > < / a : c u b i c B e z T o > < a : c u b i c B e z T o > < a : p t   x = " 6 4 8 0 9 "   y = " 2 0 9 5 6 3 " / > < a : p t   x = " 1 0 5 3 5 8 "   y = " 2 5 0 1 1 2 " / > < a : p t   x = " 1 5 5 3 7 6 "   y = " 2 5 0 1 1 2 " / > < / a : c u b i c B e z T o > < a : c u b i c B e z T o > < a : p t   x = " 1 7 4 4 5 5 "   y = " 2 4 9 7 4 6 " / > < a : p t   x = " 1 9 8 6 0 1 "   y = " 2 5 4 9 8 0 " / > < a : p t   x = " 2 1 1 4 5 8 "   y = " 2 6 8 1 4 1 " / > < / a : c u b i c B e z T o > < a : c u b i c B e z T o > < a : p t   x = " 2 1 5 8 8 6 "   y = " 2 5 7 6 8 6 " / > < a : p t   x = " 2 2 2 4 3 6 "   y = " 2 4 7 9 4 8 " / > < a : p t   x = " 2 3 0 9 5 1 "   y = " 2 3 9 4 3 1 " / > < / a : c u b i c B e z T o > < a : c l o s e / > < a : m o v e T o > < a : p t   x = " 2 5 9 7 0 6 "   y = " 2 1 9 8 9 2 " / > < / a : m o v e T o > < a : c u b i c B e z T o > < a : p t   x = " 2 4 6 5 4 6 "   y = " 2 0 7 0 3 5 " / > < a : p t   x = " 2 4 1 3 1 1 "   y = " 1 8 2 8 8 9 " / > < a : p t   x = " 2 4 1 6 7 7 "   y = " 1 6 3 8 1 1 " / > < / a : c u b i c B e z T o > < a : c u b i c B e z T o > < a : p t   x = " 2 4 1 6 7 7 "   y = " 1 1 3 7 9 2 " / > < a : p t   x = " 2 0 1 1 2 9 "   y = " 7 3 2 4 4 " / > < a : p t   x = " 1 5 1 1 1 0 "   y = " 7 3 2 4 4 " / > < / a : c u b i c B e z T o > < a : c u b i c B e z T o > < a : p t   x = " 1 2 7 2 0 0 "   y = " 7 3 2 4 4 " / > < a : p t   x = " 1 0 5 4 5 3 "   y = " 8 2 5 1 0 " / > < a : p t   x = " 8 9 4 4 1 "   y = " 9 7 8 3 1 " / > < / a : c u b i c B e z T o > < a : l n T o > < a : p t   x = " 2 3 0 9 9 6 "   y = " 2 3 9 3 8 6 " / > < / a : l n T o > < a : c u b i c B e z T o > < a : p t   x = " 2 3 9 5 1 4 "   y = " 2 3 0 8 7 1 " / > < a : p t   x = " 2 4 9 2 5 2 "   y = " 2 2 4 3 2 0 " / > < a : p t   x = " 2 5 9 7 0 6 "   y = " 2 1 9 8 9 2 " / > < / a : c u b i c B e z T o > < a : c l o s e / > < a : m o v e T o > < a : p t   x = " 3 8 2 8 6 8 "   y = " 8 2 5 9 2 " / > < / a : m o v e T o > < a : c u b i c B e z T o > < a : p t   x = " 3 7 9 8 2 5 "   y = " 6 6 0 9 1 " / > < a : p t   x = " 3 7 1 6 7 0 "   y = " 5 0 4 7 7 " / > < a : p t   x = " 3 5 8 9 1 4 "   y = " 3 7 7 2 2 " / > < / a : c u b i c B e z T o > < a : c u b i c B e z T o > < a : p t   x = " 3 4 2 0 0 7 "   y = " 2 0 8 1 5 " / > < a : p t   x = " 3 2 0 0 7 8 "   y = " 1 1 9 8 9 " / > < a : p t   x = " 2 9 7 9 2 2 "   y = " 1 1 5 0 1 " / > < / a : c u b i c B e z T o > < a : l n T o > < a : p t   x = " 2 9 7 9 2 2 "   y = " 9 6 6 6 7 " / > < / a : l n T o > < a : l n T o > < a : p t   x = " 2 9 7 8 5 8 "   y = " 9 6 6 6 7 " / > < / a : l n T o > < a : l n T o > < a : p t   x = " 2 9 7 8 5 8 "   y = " 1 1 5 0 1 " / > < / a : l n T o > < a : c u b i c B e z T o > < a : p t   x = " 2 7 5 7 0 3 "   y = " 1 1 9 9 0 " / > < a : p t   x = " 2 5 3 7 7 4 "   y = " 2 0 8 1 5 " / > < a : p t   x = " 2 3 6 8 6 6 "   y = " 3 7 7 2 2 " / > < / a : c u b i c B e z T o > < a : c u b i c B e z T o > < a : p t   x = " 2 2 4 1 0 5 "   y = " 5 0 4 8 3 " / > < a : p t   x = " 2 1 5 9 4 8 "   y = " 6 6 1 0 5 " / > < a : p t   x = " 2 1 2 9 3 9 "   y = " 8 2 6 1 3 " / > < / a : c u b i c B e z T o > < a : c u b i c B e z T o > < a : p t   x = " 2 3 7 5 2 7 "   y = " 1 0 0 9 0 2 " / > < a : p t   x = " 2 5 3 2 3 3 "   y = " 1 3 0 2 4 1 " / > < a : p t   x = " 2 5 3 2 3 3 "   y = " 1 6 3 2 4 8 " / > < / a : c u b i c B e z T o > < a : c u b i c B e z T o > < a : p t   x = " 2 5 2 7 3 5 "   y = " 1 8 9 2 3 2 " / > < a : p t   x = " 2 5 6 5 2 5 "   y = " 2 0 5 2 1 0 " / > < a : p t   x = " 2 7 2 8 7 7 "   y = " 2 1 5 1 6 7 " / > < / a : c u b i c B e z T o > < a : c u b i c B e z T o > < a : p t   x = " 2 8 9 1 2 6 "   y = " 2 1 0 6 8 7 " / > < a : p t   x = " 3 0 6 3 4 0 "   y = " 2 1 0 7 6 7 " / > < a : p t   x = " 3 2 2 5 7 7 "   y = " 2 1 5 3 8 0 " / > < / a : c u b i c B e z T o > < a : c u b i c B e z T o > < a : p t   x = " 3 2 4 6 5 5 "   y = " 2 1 4 1 3 6 " / > < a : p t   x = " 3 2 6 5 3 4 "   y = " 2 1 2 7 9 7 " / > < a : p t   x = " 3 2 8 2 2 9 "   y = " 2 1 1 3 5 5 " / > < / a : c u b i c B e z T o > < a : c u b i c B e z T o > < a : p t   x = " 3 4 0 0 9 7 "   y = " 2 0 1 2 6 3 " / > < a : p t   x = " 3 4 2 9 8 6 "   y = " 1 8 6 1 3 8 " / > < a : p t   x = " 3 4 2 5 4 7 "   y = " 1 6 3 2 4 8 " / > < / a : c u b i c B e z T o > < a : c u b i c B e z T o > < a : p t   x = " 3 4 2 5 4 7 "   y = " 1 3 0 2 2 8 " / > < a : p t   x = " 3 5 8 2 6 5 "   y = " 1 0 0 8 8 0 " / > < a : p t   x = " 3 8 2 8 6 8 "   y = " 8 2 5 9 2 " / > < / a : c u b i c B e z T o > < a : c l o s e / > < a : m o v e T o > < a : p t   x = " 5 0 6 3 3 9 "   y = " 9 7 8 3 0 " / > < / a : m o v e T o > < a : c u b i c B e z T o > < a : p t   x = " 4 9 0 3 2 7 "   y = " 8 2 5 0 9 " / > < a : p t   x = " 4 6 8 5 8 1 "   y = " 7 3 2 4 4 " / > < a : p t   x = " 4 4 4 6 7 0 "   y = " 7 3 2 4 4 " / > < / a : c u b i c B e z T o > < a : c u b i c B e z T o > < a : p t   x = " 3 9 4 6 5 2 "   y = " 7 3 2 4 4 " / > < a : p t   x = " 3 5 4 1 0 3 "   y = " 1 1 3 7 9 2 " / > < a : p t   x = " 3 5 4 1 0 3 "   y = " 1 6 3 8 1 1 " / > < / a : c u b i c B e z T o > < a : c u b i c B e z T o > < a : p t   x = " 3 5 4 4 7 0 "   y = " 1 8 2 9 1 4 " / > < a : p t   x = " 3 4 9 2 2 0 "   y = " 2 0 7 0 9 9 " / > < a : p t   x = " 3 3 6 0 2 3 "   y = " 2 1 9 9 4 4 " / > < / a : c u b i c B e z T o > < a : c u b i c B e z T o > < a : p t   x = " 3 4 6 5 1 9 "   y = " 2 2 4 3 1 4 " / > < a : p t   x = " 3 5 6 2 6 3 "   y = " 2 3 0 8 6 7 " / > < a : p t   x = " 3 6 4 7 8 3 "   y = " 2 3 9 3 8 6 " / > < / a : c u b i c B e z T o > < a : c l o s e / > < a : m o v e T o > < a : p t   x = " 5 3 0 9 7 1 "   y = " 1 5 9 5 4 4 " / > < / a : m o v e T o > < a : c u b i c B e z T o > < a : p t   x = " 5 3 0 9 7 1 "   y = " 1 3 5 6 3 4 " / > < a : p t   x = " 5 2 1 7 0 5 "   y = " 1 1 3 8 8 7 " / > < a : p t   x = " 5 0 6 3 8 4 "   y = " 9 7 8 7 6 " / > < / a : c u b i c B e z T o > < a : l n T o > < a : p t   x = " 3 6 4 8 2 8 "   y = " 2 3 9 4 3 1 " / > < / a : l n T o > < a : c u b i c B e z T o > < a : p t   x = " 3 7 3 3 4 8 "   y = " 2 4 7 9 5 2 " / > < a : p t   x = " 3 7 9 9 0 1 "   y = " 2 5 7 6 9 5 " / > < a : p t   x = " 3 8 4 2 7 0 "   y = " 2 6 8 1 9 2 " / > < / a : c u b i c B e z T o > < a : c u b i c B e z T o > < a : p t   x = " 3 9 7 1 1 5 "   y = " 2 5 4 9 9 4 " / > < a : p t   x = " 4 2 1 3 0 0 "   y = " 2 4 9 7 4 5 " / > < a : p t   x = " 4 4 0 4 0 4 "   y = " 2 5 0 1 1 1 " / > < / a : c u b i c B e z T o > < a : c u b i c B e z T o > < a : p t   x = " 4 6 5 4 1 3 "   y = " 2 5 0 1 1 2 " / > < a : p t   x = " 4 8 8 0 5 5 "   y = " 2 3 9 9 7 4 " / > < a : p t   x = " 5 0 4 4 4 4 "   y = " 2 2 3 5 8 5 " / > < / a : c u b i c B e z T o > < a : c u b i c B e z T o > < a : p t   x = " 5 2 0 8 3 4 "   y = " 2 0 7 1 9 6 " / > < a : p t   x = " 5 3 0 9 7 1 "   y = " 1 8 4 5 5 4 " / > < a : p t   x = " 5 3 0 9 7 1 "   y = " 1 5 9 5 4 4 " / > < / a : c u b i c B e z T o > < a : c l o s e / > < a : m o v e T o > < a : p t   x = " 5 9 5 7 8 1 "   y = " 2 6 8 2 1 5 " / > < / a : m o v e T o > < a : l n T o > < a : p t   x = " 5 8 1 9 6 9 "   y = " 2 6 8 2 1 5 " / > < / a : l n T o > < a : c u b i c B e z T o > < a : p t   x = " 5 7 8 7 4 3 "   y = " 2 5 9 6 5 4 " / > < a : p t   x = " 5 7 3 2 6 6 "   y = " 2 5 2 0 7 4 " / > < a : p t   x = " 5 6 6 4 9 2 "   y = " 2 4 5 3 0 0 " / > < / a : c u b i c B e z T o > < a : c u b i c B e z T o > < a : p t   x = " 5 5 3 7 3 7 "   y = " 2 3 2 5 4 5 " / > < a : p t   x = " 5 3 8 1 2 3 "   y = " 2 2 4 3 8 9 " / > < a : p t   x = " 5 2 1 6 2 3 "   y = " 2 2 1 3 4 7 " / > < / a : c u b i c B e z T o > < a : c u b i c B e z T o > < a : p t   x = " 5 1 9 1 7 4 "   y = " 2 2 5 2 0 5 " / > < a : p t   x = " 5 1 6 1 7 4 "   y = " 2 2 8 6 3 3 " / > < a : p t   x = " 5 1 2 9 6 0 "   y = " 2 3 1 8 4 7 " / > < / a : c u b i c B e z T o > < a : c u b i c B e z T o > < a : p t   x = " 4 9 4 5 3 5 "   y = " 2 5 0 2 7 2 " / > < a : p t   x = " 4 6 9 0 8 2 "   y = " 2 6 1 6 6 7 " / > < a : p t   x = " 4 4 0 9 6 7 "   y = " 2 6 1 6 6 7 " / > < / a : c u b i c B e z T o > < a : c u b i c B e z T o > < a : p t   x = " 4 2 5 6 2 9 "   y = " 2 6 1 3 7 3 " / > < a : p t   x = " 4 1 3 7 7 7 "   y = " 2 6 2 5 7 4 " / > < a : p t   x = " 4 0 5 1 8 6 "   y = " 2 6 8 2 1 5 " / > < / a : c u b i c B e z T o > < a : l n T o > < a : p t   x = " 3 7 2 0 3 8 "   y = " 2 6 8 2 1 5 " / > < / a : l n T o > < a : c u b i c B e z T o > < a : p t   x = " 3 6 9 1 7 8 "   y = " 2 6 0 0 7 8 " / > < a : p t   x = " 3 6 4 0 4 2 "   y = " 2 5 2 9 4 8 " / > < a : p t   x = " 3 5 7 6 7 9 "   y = " 2 4 6 5 8 1 " / > < / a : c u b i c B e z T o > < a : l n T o > < a : p t   x = " 3 4 9 4 5 1 "   y = " 2 5 4 8 0 8 " / > < / a : l n T o > < a : l n T o > < a : p t   x = " 3 4 9 4 2 8 "   y = " 2 5 4 7 8 6 " / > < / a : l n T o > < a : c u b i c B e z T o > < a : p t   x = " 3 4 9 4 2 1 "   y = " 2 5 4 7 7 9 " / > < a : p t   x = " 3 4 9 4 1 3 "   y = " 2 5 4 7 7 1 " / > < a : p t   x = " 3 4 9 4 0 6 "   y = " 2 5 4 7 6 3 " / > < / a : c u b i c B e z T o > < a : l n T o > < a : p t   x = " 3 5 7 6 3 4 "   y = " 2 4 6 5 3 6 " / > < / a : l n T o > < a : c u b i c B e z T o > < a : p t   x = " 3 2 4 6 3 2 "   y = " 2 1 3 5 5 4 " / > < a : p t   x = " 2 7 1 1 4 8 "   y = " 2 1 3 5 5 4 " / > < a : p t   x = " 2 3 8 1 4 7 "   y = " 2 4 6 5 3 6 " / > < / a : c u b i c B e z T o > < a : l n T o > < a : p t   x = " 2 4 6 3 7 4 "   y = " 2 5 4 7 6 3 " / > < / a : l n T o > < a : c u b i c B e z T o > < a : p t   x = " 2 4 6 3 6 7 "   y = " 2 5 4 7 7 1 " / > < a : p t   x = " 2 4 6 3 6 0 "   y = " 2 5 4 7 7 9 " / > < a : p t   x = " 2 4 6 3 5 2 "   y = " 2 5 4 7 8 6 " / > < / a : c u b i c B e z T o > < a : c u b i c B e z T o > < a : p t   x = " 2 4 6 3 4 5 "   y = " 2 5 4 7 9 4 " / > < a : p t   x = " 2 4 6 3 3 7 "   y = " 2 5 4 8 0 1 " / > < a : p t   x = " 2 4 6 3 2 9 "   y = " 2 5 4 8 0 8 " / > < / a : c u b i c B e z T o > < a : l n T o > < a : p t   x = " 2 3 8 1 0 1 "   y = " 2 4 6 5 8 1 " / > < / a : l n T o > < a : l n T o > < a : p t   x = " 2 2 3 7 4 2 "   y = " 2 6 8 2 1 5 " / > < / a : l n T o > < a : l n T o > < a : p t   x = " 1 9 0 5 4 6 "   y = " 2 6 8 2 1 5 " / > < / a : l n T o > < a : c u b i c B e z T o > < a : p t   x = " 1 8 1 9 7 0 "   y = " 2 6 2 5 7 0 " / > < a : p t   x = " 1 7 0 1 3 0 "   y = " 2 6 1 3 7 4 " / > < a : p t   x = " 1 5 4 8 1 3 "   y = " 2 6 1 6 6 8 " / > < / a : c u b i c B e z T o > < a : c u b i c B e z T o > < a : p t   x = " 1 2 1 8 0 6 "   y = " 2 6 1 6 6 8 " / > < a : p t   x = " 9 2 4 6 7 "   y = " 2 4 5 9 6 1 " / > < a : p t   x = " 7 4 1 7 9 "   y = " 2 2 1 3 7 3 " / > < / a : c u b i c B e z T o > < a : c u b i c B e z T o > < a : p t   x = " 5 7 6 7 1 "   y = " 2 2 4 3 8 2 " / > < a : p t   x = " 4 2 0 4 9 "   y = " 2 3 2 5 3 9 " / > < a : p t   x = " 2 9 2 8 8 "   y = " 2 4 5 3 0 0 " / > < / a : c u b i c B e z T o > < a : l n T o > < a : p t   x = " 1 3 8 1 1 "   y = " 2 6 8 2 1 5 " / > < / a : l n T o > < a : l n T o > < a : p t   x = " 0 "   y = " 2 6 8 2 1 5 " / > < / a : l n T o > < a : c u b i c B e z T o > < a : p t   x = " 4 7 0 5 "   y = " 2 5 6 7 2 3 " / > < a : p t   x = " 1 1 8 3 9 "   y = " 2 4 6 0 4 8 " / > < a : p t   x = " 2 1 1 5 7 "   y = " 2 3 6 7 3 1 " / > < / a : c u b i c B e z T o > < a : c u b i c B e z T o > < a : p t   x = " 3 4 3 2 4 "   y = " 2 2 3 5 6 4 " / > < a : p t   x = " 5 0 2 0 0 "   y = " 2 1 4 7 5 7 " / > < a : p t   x = " 6 7 0 8 0 "   y = " 2 1 0 6 8 4 " / > < / a : c u b i c B e z T o > < a : c u b i c B e z T o > < a : p t   x = " 5 7 9 9 0 "   y = " 1 9 5 8 9 5 " / > < a : p t   x = " 5 3 0 0 0 "   y = " 1 7 8 4 5 7 " / > < a : p t   x = " 5 3 0 0 0 "   y = " 1 5 9 8 5 4 " / > < / a : c u b i c B e z T o > < a : c u b i c B e z T o > < a : p t   x = " 5 3 0 0 0 "   y = " 1 3 2 6 0 4 " / > < a : p t   x = " 6 3 7 0 6 "   y = " 1 0 7 8 5 4 " / > < a : p t   x = " 8 1 2 8 6 "   y = " 8 9 7 2 1 " / > < / a : c u b i c B e z T o > < a : c u b i c B e z T o > < a : p t   x = " 9 9 4 2 0 "   y = " 7 2 1 4 0 " / > < a : p t   x = " 1 2 4 1 7 0 "   y = " 6 1 4 3 5 " / > < a : p t   x = " 1 5 1 4 2 0 "   y = " 6 1 4 3 5 " / > < / a : c u b i c B e z T o > < a : c u b i c B e z T o > < a : p t   x = " 1 7 0 0 2 3 "   y = " 6 1 4 3 5 " / > < a : p t   x = " 1 8 7 4 6 1 "   y = " 6 6 4 2 4 " / > < a : p t   x = " 2 0 2 2 5 0 "   y = " 7 5 5 1 5 " / > < / a : c u b i c B e z T o > < a : c u b i c B e z T o > < a : p t   x = " 2 0 6 3 2 3 "   y = " 5 8 6 3 5 " / > < a : p t   x = " 2 1 5 1 3 0 "   y = " 4 2 7 5 8 " / > < a : p t   x = " 2 2 8 2 9 7 "   y = " 2 9 5 9 1 " / > < / a : c u b i c B e z T o > < a : c u b i c B e z T o > < a : p t   x = " 2 4 7 5 6 6 "   y = " 1 0 3 2 2 " / > < a : p t   x = " 2 7 2 6 3 6 "   y = " 3 9 1 " / > < a : p t   x = " 2 9 7 8 9 0 "   y = " 0 " / > < / a : c u b i c B e z T o > < a : c u b i c B e z T o > < a : p t   x = " 3 2 3 1 4 4 "   y = " 3 9 1 " / > < a : p t   x = " 3 4 8 2 1 5 "   y = " 1 0 3 2 2 " / > < a : p t   x = " 3 6 7 4 8 4 "   y = " 2 9 5 9 1 " / > < / a : c u b i c B e z T o > < a : c u b i c B e z T o > < a : p t   x = " 3 8 0 6 4 4 "   y = " 4 2 7 5 1 " / > < a : p t   x = " 3 8 9 4 4 8 "   y = " 5 8 6 1 8 " / > < a : p t   x = " 3 9 3 6 0 4 "   y = " 7 5 4 7 4 " / > < / a : c u b i c B e z T o > < a : c u b i c B e z T o > < a : p t   x = " 4 0 8 3 7 6 "   y = " 6 6 4 0 8 " / > < a : p t   x = " 4 2 5 7 8 7 "   y = " 6 1 4 3 4 " / > < a : p t   x = " 4 4 4 3 6 0 "   y = " 6 1 4 3 4 " / > < / a : c u b i c B e z T o > < a : c u b i c B e z T o > < a : p t   x = " 4 7 1 6 1 1 "   y = " 6 1 4 3 4 " / > < a : p t   x = " 4 9 6 3 6 0 "   y = " 7 2 1 4 0 " / > < a : p t   x = " 5 1 4 4 9 4 "   y = " 8 9 7 2 1 " / > < / a : c u b i c B e z T o > < a : c u b i c B e z T o > < a : p t   x = " 5 3 2 0 7 5 "   y = " 1 0 7 8 5 4 " / > < a : p t   x = " 5 4 2 7 8 0 "   y = " 1 3 2 6 0 4 " / > < a : p t   x = " 5 4 2 7 8 0 "   y = " 1 5 9 8 5 4 " / > < / a : c u b i c B e z T o > < a : c u b i c B e z T o > < a : p t   x = " 5 4 2 7 8 0 "   y = " 1 7 8 4 2 7 " / > < a : p t   x = " 5 3 7 8 0 7 "   y = " 1 9 5 8 3 9 " / > < a : p t   x = " 5 2 8 7 4 0 "   y = " 2 1 0 6 1 0 " / > < / a : c u b i c B e z T o > < a : c u b i c B e z T o > < a : p t   x = " 5 4 5 5 9 6 "   y = " 2 1 4 7 6 6 " / > < a : p t   x = " 5 6 1 4 6 3 "   y = " 2 2 3 5 7 0 " / > < a : p t   x = " 5 7 4 6 2 4 "   y = " 2 3 6 7 3 1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4 9 "   n a m e = " O v a l   8 7 2 " > < a : e x t L s t > < a : e x t   u r i = " { 7 A 0 2 9 B 9 D - 3 A A E - 4 A F 1 - B 1 9 C - E 2 8 B 4 F 0 5 0 5 7 A } " > < a 1 6 : c r e a t i o n I d   x m l n s : a 1 6 = " h t t p : / / s c h e m a s . m i c r o s o f t . c o m / o f f i c e / d r a w i n g / 2 0 1 0 / m a i n "   i d = " { 0 8 D D 6 3 F 7 - 1 1 5 5 - 4 2 4 B - A 5 6 3 - A 1 1 1 3 A 3 4 6 1 D A } " / > < / a : e x t > < / a : e x t L s t > < / p : c N v P r > < p : c N v S p P r / > < p : n v P r / > < / p : n v S p P r > < p : s p P r > < a : x f r m   r o t = " 0 " > < a : o f f   x = " 7 0 8 6 6 5 3 "   y = " 4 1 3 5 3 7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5 0 "   n a m e = " O v a l   8 7 3 " > < a : e x t L s t > < a : e x t   u r i = " { 5 7 0 7 E C 1 7 - C E 8 A - 4 6 F B - 9 D C F - B 0 E 0 0 5 8 0 E 2 5 F } " > < a 1 6 : c r e a t i o n I d   x m l n s : a 1 6 = " h t t p : / / s c h e m a s . m i c r o s o f t . c o m / o f f i c e / d r a w i n g / 2 0 1 0 / m a i n "   i d = " { 3 C 1 5 C C 8 4 - 7 7 0 4 - 4 1 8 4 - 9 7 D 5 - F 2 E C 0 4 3 7 A 5 5 2 } " / > < / a : e x t > < / a : e x t L s t > < / p : c N v P r > < p : c N v S p P r / > < p : n v P r / > < / p : n v S p P r > < p : s p P r > < a : x f r m   r o t = " 0 " > < a : o f f   x = " 3 4 6 3 3 3 "   y = " 4 1 3 5 3 7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5 1 "   n a m e = " O v a l   8 7 4 " > < a : e x t L s t > < a : e x t   u r i = " { E 3 B A 5 E 9 2 - D C 0 9 - 4 4 B 7 - 8 4 D C - 9 5 0 D 9 0 2 8 9 B E B } " > < a 1 6 : c r e a t i o n I d   x m l n s : a 1 6 = " h t t p : / / s c h e m a s . m i c r o s o f t . c o m / o f f i c e / d r a w i n g / 2 0 1 0 / m a i n "   i d = " { B 1 E 6 9 1 7 7 - 2 6 8 B - 4 2 9 4 - 8 6 D F - 4 D 5 4 3 5 3 3 6 8 A D } " / > < / a : e x t > < / a : e x t L s t > < / p : c N v P r > < p : c N v S p P r / > < p : n v P r / > < / p : n v S p P r > < p : s p P r > < a : x f r m   r o t = " 0 " > < a : o f f   x = " 1 1 8 8 8 7 3 "   y = " 4 1 3 5 3 7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5 2 "   n a m e = " O v a l   8 7 5 " > < a : e x t L s t > < a : e x t   u r i = " { 7 C A F D D 4 C - 3 E C 5 - 4 A 6 8 - 9 4 A F - 1 9 4 4 0 B 8 7 6 B 6 A } " > < a 1 6 : c r e a t i o n I d   x m l n s : a 1 6 = " h t t p : / / s c h e m a s . m i c r o s o f t . c o m / o f f i c e / d r a w i n g / 2 0 1 0 / m a i n "   i d = " { 3 C 4 1 D 8 4 4 - C 0 8 D - 4 3 5 F - B 8 D 3 - 3 2 2 8 1 6 B F 2 3 9 4 } " / > < / a : e x t > < / a : e x t L s t > < / p : c N v P r > < p : c N v S p P r / > < p : n v P r / > < / p : n v S p P r > < p : s p P r > < a : x f r m   r o t = " 0 " > < a : o f f   x = " 2 0 3 1 4 1 3 "   y = " 4 1 3 5 3 7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5 3 "   n a m e = " O v a l   8 7 6 " > < a : e x t L s t > < a : e x t   u r i = " { 0 3 8 B F D 4 4 - 0 5 C 5 - 4 D C D - A B D 1 - A 7 7 C E F A 0 B B C 4 } " > < a 1 6 : c r e a t i o n I d   x m l n s : a 1 6 = " h t t p : / / s c h e m a s . m i c r o s o f t . c o m / o f f i c e / d r a w i n g / 2 0 1 0 / m a i n "   i d = " { 0 B C A 3 7 4 B - 9 6 7 1 - 4 7 0 8 - A 3 B 5 - B 3 F C 4 A D F 3 0 5 C } " / > < / a : e x t > < / a : e x t L s t > < / p : c N v P r > < p : c N v S p P r / > < p : n v P r / > < / p : n v S p P r > < p : s p P r > < a : x f r m   r o t = " 0 " > < a : o f f   x = " 2 8 7 3 9 5 3 "   y = " 4 1 3 5 3 7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5 4 "   n a m e = " O v a l   8 7 7 " > < a : e x t L s t > < a : e x t   u r i = " { 7 4 D 0 B F 8 8 - 3 6 A E - 4 C 8 C - B 8 9 F - 1 1 B F F 5 4 B 3 E D C } " > < a 1 6 : c r e a t i o n I d   x m l n s : a 1 6 = " h t t p : / / s c h e m a s . m i c r o s o f t . c o m / o f f i c e / d r a w i n g / 2 0 1 0 / m a i n "   i d = " { 7 2 9 E 7 E F 9 - 9 2 1 2 - 4 4 9 C - A 3 4 8 - 8 D 7 7 A 8 D D E 8 2 7 } " / > < / a : e x t > < / a : e x t L s t > < / p : c N v P r > < p : c N v S p P r / > < p : n v P r / > < / p : n v S p P r > < p : s p P r > < a : x f r m   r o t = " 0 " > < a : o f f   x = " 3 7 1 6 4 9 3 "   y = " 4 1 3 5 3 7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5 5 "   n a m e = " O v a l   8 7 8 " > < a : e x t L s t > < a : e x t   u r i = " { 1 1 2 B 3 2 B 3 - 8 3 3 8 - 4 A 6 F - A E 2 B - C 9 6 0 7 7 6 9 9 7 E A } " > < a 1 6 : c r e a t i o n I d   x m l n s : a 1 6 = " h t t p : / / s c h e m a s . m i c r o s o f t . c o m / o f f i c e / d r a w i n g / 2 0 1 0 / m a i n "   i d = " { A A 9 5 2 6 2 C - F 0 2 A - 4 5 A D - 8 0 F 5 - 8 F A E E 4 6 0 B 7 7 E } " / > < / a : e x t > < / a : e x t L s t > < / p : c N v P r > < p : c N v S p P r / > < p : n v P r / > < / p : n v S p P r > < p : s p P r > < a : x f r m   r o t = " 0 " > < a : o f f   x = " 4 5 5 9 0 3 3 "   y = " 4 1 3 5 3 7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5 6 "   n a m e = " O v a l   8 7 9 " > < a : e x t L s t > < a : e x t   u r i = " { 2 5 4 9 3 8 0 2 - 4 3 0 F - 4 7 A A - 8 5 3 4 - 1 B A D A B 7 B A B 7 7 } " > < a 1 6 : c r e a t i o n I d   x m l n s : a 1 6 = " h t t p : / / s c h e m a s . m i c r o s o f t . c o m / o f f i c e / d r a w i n g / 2 0 1 0 / m a i n "   i d = " { A 1 6 C 4 D 7 6 - 3 8 F 8 - 4 2 F A - 9 B E 3 - A 3 D F 4 7 D C 5 6 F 5 } " / > < / a : e x t > < / a : e x t L s t > < / p : c N v P r > < p : c N v S p P r / > < p : n v P r / > < / p : n v S p P r > < p : s p P r > < a : x f r m   r o t = " 0 " > < a : o f f   x = " 5 4 0 1 5 7 3 "   y = " 4 1 3 5 3 7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5 7 "   n a m e = " O v a l   8 8 0 " > < a : e x t L s t > < a : e x t   u r i = " { 7 E D 3 B 0 3 F - 5 9 2 2 - 4 7 0 B - 9 6 3 E - F B 4 0 A 3 A 7 B 1 7 3 } " > < a 1 6 : c r e a t i o n I d   x m l n s : a 1 6 = " h t t p : / / s c h e m a s . m i c r o s o f t . c o m / o f f i c e / d r a w i n g / 2 0 1 0 / m a i n "   i d = " { 9 D 0 8 5 C B 8 - 7 6 A 3 - 4 8 B F - 9 1 0 6 - 4 5 0 C 7 1 C 5 4 B 0 3 } " / > < / a : e x t > < / a : e x t L s t > < / p : c N v P r > < p : c N v S p P r / > < p : n v P r / > < / p : n v S p P r > < p : s p P r > < a : x f r m   r o t = " 0 " > < a : o f f   x = " 6 2 4 4 1 1 3 "   y = " 4 1 3 5 3 7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5 8 "   n a m e = " O v a l   8 8 1 " > < a : e x t L s t > < a : e x t   u r i = " { C 9 7 3 E 9 8 0 - 6 3 D 0 - 4 4 E 9 - B 5 C E - 6 F E 8 6 1 7 C 0 D E C } " > < a 1 6 : c r e a t i o n I d   x m l n s : a 1 6 = " h t t p : / / s c h e m a s . m i c r o s o f t . c o m / o f f i c e / d r a w i n g / 2 0 1 0 / m a i n "   i d = " { 5 A A 1 2 9 A 3 - 1 0 0 9 - 4 C 4 9 - 8 C F 7 - 5 6 5 0 D 8 3 A 3 0 C 7 } " / > < / a : e x t > < / a : e x t L s t > < / p : c N v P r > < p : c N v S p P r / > < p : n v P r / > < / p : n v S p P r > < p : s p P r > < a : x f r m   r o t = " 0 " > < a : o f f   x = " 8 7 7 1 7 3 3 "   y = " 4 1 3 5 3 7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5 9 "   n a m e = " O v a l   8 8 2 " > < a : e x t L s t > < a : e x t   u r i = " { C 7 E 4 1 4 2 7 - 5 A 7 2 - 4 2 5 A - 9 2 E 6 - 2 F 6 5 D 3 1 7 C E E 2 } " > < a 1 6 : c r e a t i o n I d   x m l n s : a 1 6 = " h t t p : / / s c h e m a s . m i c r o s o f t . c o m / o f f i c e / d r a w i n g / 2 0 1 0 / m a i n "   i d = " { B 9 5 A 8 6 9 F - 6 0 9 1 - 4 8 1 5 - 9 E F 6 - B 6 4 7 2 4 9 A B D 5 5 } " / > < / a : e x t > < / a : e x t L s t > < / p : c N v P r > < p : c N v S p P r / > < p : n v P r / > < / p : n v S p P r > < p : s p P r > < a : x f r m   r o t = " 0 " > < a : o f f   x = " 7 9 2 9 1 9 2 "   y = " 4 1 3 5 3 7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6 0 "   n a m e = " O v a l   8 8 3 " > < a : e x t L s t > < a : e x t   u r i = " { A 6 D 4 5 D 4 B - 3 7 6 0 - 4 B 2 E - B 7 1 D - D F B 2 1 B 7 7 8 9 9 8 } " > < a 1 6 : c r e a t i o n I d   x m l n s : a 1 6 = " h t t p : / / s c h e m a s . m i c r o s o f t . c o m / o f f i c e / d r a w i n g / 2 0 1 0 / m a i n "   i d = " { F 2 A D A 4 8 B - F D 9 3 - 4 8 8 E - 8 4 B 1 - 5 8 7 B 5 F E 2 E C 7 3 } " / > < / a : e x t > < / a : e x t L s t > < / p : c N v P r > < p : c N v S p P r / > < p : n v P r / > < / p : n v S p P r > < p : s p P r > < a : x f r m   r o t = " 0 " > < a : o f f   x = " 1 0 4 5 6 8 1 3 "   y = " 4 1 3 5 3 7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6 1 "   n a m e = " O v a l   8 8 4 " > < a : e x t L s t > < a : e x t   u r i = " { 2 C 6 5 C 0 6 B - 2 0 0 7 - 4 F F 7 - 9 8 A E - E F 3 B A 2 E A 6 4 7 B } " > < a 1 6 : c r e a t i o n I d   x m l n s : a 1 6 = " h t t p : / / s c h e m a s . m i c r o s o f t . c o m / o f f i c e / d r a w i n g / 2 0 1 0 / m a i n "   i d = " { F 3 A B 3 D 9 0 - F 4 5 8 - 4 B B E - A 2 8 E - B B 9 9 C B D 7 8 C B 1 } " / > < / a : e x t > < / a : e x t L s t > < / p : c N v P r > < p : c N v S p P r / > < p : n v P r / > < / p : n v S p P r > < p : s p P r > < a : x f r m   r o t = " 0 " > < a : o f f   x = " 9 6 1 4 2 7 3 "   y = " 4 1 3 5 3 7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6 2 "   n a m e = " O v a l   8 8 5 " > < a : e x t L s t > < a : e x t   u r i = " { 1 2 E 6 3 C 8 0 - 6 6 4 B - 4 8 F D - B 9 9 3 - 8 D 9 B B 5 4 5 3 5 F 8 } " > < a 1 6 : c r e a t i o n I d   x m l n s : a 1 6 = " h t t p : / / s c h e m a s . m i c r o s o f t . c o m / o f f i c e / d r a w i n g / 2 0 1 0 / m a i n "   i d = " { D 7 B 9 F 9 A 2 - 5 F C B - 4 8 4 8 - B 2 1 1 - 4 B 4 A 2 A C 3 A F 0 A } " / > < / a : e x t > < / a : e x t L s t > < / p : c N v P r > < p : c N v S p P r / > < p : n v P r / > < / p : n v S p P r > < p : s p P r > < a : x f r m   r o t = " 0 " > < a : o f f   x = " 1 1 2 9 9 3 5 2 "   y = " 4 1 3 5 3 7 1 " / > < a : e x t   c x = " 1 6 9 7 5 0 "   c y = " 1 6 9 7 4 9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6 3 "   n a m e = " T e a r d r o p   3 " > < a : e x t L s t > < a : e x t   u r i = " { 8 6 C D 3 7 7 5 - 9 9 9 7 - 4 D C 4 - B B 0 5 - F B 7 0 0 C 7 1 B 8 7 0 } " > < a 1 6 : c r e a t i o n I d   x m l n s : a 1 6 = " h t t p : / / s c h e m a s . m i c r o s o f t . c o m / o f f i c e / d r a w i n g / 2 0 1 0 / m a i n "   i d = " { C A 8 A 6 0 4 5 - 5 0 F 0 - 4 9 7 A - 9 3 3 1 - 8 D 9 C 6 4 C B 5 5 8 3 } " / > < / a : e x t > < / a : e x t L s t > < / p : c N v P r > < p : c N v S p P r / > < p : n v P r / > < / p : n v S p P r > < p : s p P r > < a : x f r m   f l i p H = " t r u e "   f l i p V = " t r u e "   r o t = " 5 4 0 0 0 0 0 " > < a : o f f   x = " 6 6 3 6 1 4 2 "   y = " 4 1 8 5 6 9 5 " / > < a : e x t   c x = " 2 3 2 8 4 0 "   c y = " 5 3 9 7 7 3 " / > < / a : x f r m > < a : c u s t G e o m > < a : a v L s t / > < a : g d L s t / > < a : a h L s t / > < a : c x n L s t / > < a : r e c t   b = " b "   l = " 0 "   r = " r "   t = " 0 " / > < a : p a t h L s t > < a : p a t h   h = " 5 3 9 7 7 3 "   w = " 2 3 2 8 4 0 " > < a : m o v e T o > < a : p t   x = " 2 2 1 3 4 0 "   y = " 2 6 9 8 6 7 " / > < / a : m o v e T o > < a : c u b i c B e z T o > < a : p t   x = " 2 2 0 8 5 1 "   y = " 2 4 7 7 1 2 " / > < a : p t   x = " 2 1 2 0 2 6 "   y = " 2 2 5 7 8 3 " / > < a : p t   x = " 1 9 5 1 1 9 "   y = " 2 0 8 8 7 5 " / > < / a : c u b i c B e z T o > < a : c u b i c B e z T o > < a : p t   x = " 1 8 2 3 6 3 "   y = " 1 9 6 1 2 0 " / > < a : p t   x = " 1 6 6 7 4 9 "   y = " 1 8 7 9 6 5 " / > < a : p t   x = " 1 5 0 2 4 9 "   y = " 1 8 4 9 2 2 " / > < / a : c u b i c B e z T o > < a : c u b i c B e z T o > < a : p t   x = " 1 4 7 8 0 0 "   y = " 1 8 8 7 8 0 " / > < a : p t   x = " 1 4 4 8 0 0 "   y = " 1 9 2 2 0 8 " / > < a : p t   x = " 1 4 1 5 8 6 "   y = " 1 9 5 4 2 2 " / > < / a : c u b i c B e z T o > < a : c u b i c B e z T o > < a : p t   x = " 1 2 3 1 6 1 "   y = " 2 1 3 8 4 7 " / > < a : p t   x = " 9 7 7 0 8 "   y = " 2 2 5 2 4 3 " / > < a : p t   x = " 6 9 5 9 3 "   y = " 2 2 5 2 4 3 " / > < / a : c u b i c B e z T o > < a : c u b i c B e z T o > < a : p t   x = " 4 3 4 3 3 "   y = " 2 2 4 7 4 1 " / > < a : p t   x = " 2 7 4 1 5 "   y = " 2 2 8 5 8 6 " / > < a : p t   x = " 1 7 4 6 1 "   y = " 2 4 5 2 1 3 " / > < / a : c u b i c B e z T o > < a : c u b i c B e z T o > < a : p t   x = " 2 2 0 7 4 "   y = " 2 6 1 4 5 0 " / > < a : p t   x = " 2 2 1 5 4 "   y = " 2 7 8 6 6 4 " / > < a : p t   x = " 1 7 6 7 3 "   y = " 2 9 4 9 1 3 " / > < / a : c u b i c B e z T o > < a : c u b i c B e z T o > < a : p t   x = " 2 7 6 3 1 "   y = " 3 1 1 2 6 5 " / > < a : p t   x = " 4 3 6 0 9 "   y = " 3 1 5 0 5 5 " / > < a : p t   x = " 6 9 5 9 3 "   y = " 3 1 4 5 5 7 " / > < / a : c u b i c B e z T o > < a : c u b i c B e z T o > < a : p t   x = " 1 0 2 6 0 0 "   y = " 3 1 4 5 5 7 " / > < a : p t   x = " 1 3 1 9 3 8 "   y = " 3 3 0 2 6 3 " / > < a : p t   x = " 1 5 0 2 2 7 "   y = " 3 5 4 8 5 1 " / > < / a : c u b i c B e z T o > < a : c u b i c B e z T o > < a : p t   x = " 1 6 6 7 3 5 "   y = " 3 5 1 8 4 1 " / > < a : p t   x = " 1 8 2 3 5 7 "   y = " 3 4 3 6 8 4 " / > < a : p t   x = " 1 9 5 1 1 8 "   y = " 3 3 0 9 2 3 " / > < / a : c u b i c B e z T o > < a : c u b i c B e z T o > < a : p t   x = " 2 1 2 0 2 6 "   y = " 3 1 4 0 1 6 " / > < a : p t   x = " 2 2 0 8 5 1 "   y = " 2 9 2 0 8 7 " / > < a : p t   x = " 2 2 1 3 3 9 "   y = " 2 6 9 9 3 1 " / > < / a : c u b i c B e z T o > < a : l n T o > < a : p t   x = " 1 3 6 1 7 4 "   y = " 2 6 9 9 3 1 " / > < / a : l n T o > < a : l n T o > < a : p t   x = " 1 3 6 1 7 3 "   y = " 2 6 9 8 6 7 " / > < / a : l n T o > < a : c l o s e / > < a : m o v e T o > < a : p t   x = " 2 3 2 8 4 0 "   y = " 2 6 9 8 9 9 " / > < / a : m o v e T o > < a : c u b i c B e z T o > < a : p t   x = " 2 3 2 4 4 9 "   y = " 2 9 5 1 5 3 " / > < a : p t   x = " 2 2 2 5 1 9 "   y = " 3 2 0 2 2 4 " / > < a : p t   x = " 2 0 3 2 5 0 "   y = " 3 3 9 4 9 2 " / > < / a : c u b i c B e z T o > < a : c u b i c B e z T o > < a : p t   x = " 1 9 0 0 8 2 "   y = " 3 5 2 6 6 0 " / > < a : p t   x = " 1 7 4 2 0 6 "   y = " 3 6 1 4 6 7 " / > < a : p t   x = " 1 5 7 3 2 6 "   y = " 3 6 5 5 4 0 " / > < / a : c u b i c B e z T o > < a : c u b i c B e z T o > < a : p t   x = " 1 6 6 4 1 7 "   y = " 3 8 0 3 2 8 " / > < a : p t   x = " 1 7 1 4 0 6 "   y = " 3 9 7 7 6 7 " / > < a : p t   x = " 1 7 1 4 0 6 "   y = " 4 1 6 3 7 0 " / > < / a : c u b i c B e z T o > < a : c u b i c B e z T o > < a : p t   x = " 1 7 1 4 0 6 "   y = " 4 4 3 6 2 0 " / > < a : p t   x = " 1 6 0 7 0 1 "   y = " 4 6 8 3 7 0 " / > < a : p t   x = " 1 4 3 1 2 0 "   y = " 4 8 6 5 0 3 " / > < / a : c u b i c B e z T o > < a : l n T o > < a : p t   x = " 1 4 3 1 2 0 "   y = " 4 8 6 5 0 4 " / > < / a : l n T o > < a : c u b i c B e z T o > < a : p t   x = " 1 2 4 9 8 6 "   y = " 5 0 4 0 8 4 " / > < a : p t   x = " 1 0 0 2 3 7 "   y = " 5 1 4 7 9 0 " / > < a : p t   x = " 7 2 9 8 6 "   y = " 5 1 4 7 9 0 " / > < / a : c u b i c B e z T o > < a : c u b i c B e z T o > < a : p t   x = " 5 4 3 8 3 "   y = " 5 1 4 7 9 0 " / > < a : p t   x = " 3 6 9 4 5 "   y = " 5 0 9 8 0 0 " / > < a : p t   x = " 2 2 1 5 6 "   y = " 5 0 0 7 1 0 " / > < / a : c u b i c B e z T o > < a : l n T o > < a : p t   x = " 0 "   y = " 5 3 9 7 7 3 " / > < / a : l n T o > < a : l n T o > < a : p t   x = " 0 "   y = " 5 2 1 7 1 8 " / > < / a : l n T o > < a : c u b i c B e z T o > < a : p t   x = " 5 9 7 3 "   y = " 5 1 3 1 8 0 " / > < a : p t   x = " 9 6 5 4 "   y = " 5 0 3 5 5 6 " / > < a : p t   x = " 1 1 4 6 7 "   y = " 4 9 3 6 1 1 " / > < / a : c u b i c B e z T o > < a : l n T o > < a : p t   x = " 0 "   y = " 4 8 0 0 2 4 " / > < / a : l n T o > < a : l n T o > < a : p t   x = " 0 "   y = " 4 6 2 7 2 7 " / > < / a : l n T o > < a : c u b i c B e z T o > < a : p t   x = " 1 4 9 5 0 "   y = " 4 8 7 4 1 5 " / > < a : p t   x = " 4 2 3 0 5 "   y = " 5 0 2 9 8 1 " / > < a : p t   x = " 7 3 2 9 6 "   y = " 5 0 2 9 8 1 " / > < / a : c u b i c B e z T o > < a : c u b i c B e z T o > < a : p t   x = " 9 7 2 0 7 "   y = " 5 0 2 9 8 1 " / > < a : p t   x = " 1 1 8 9 5 3 "   y = " 4 9 3 7 1 5 " / > < a : p t   x = " 1 3 4 9 6 5 "   y = " 4 7 8 3 9 4 " / > < / a : c u b i c B e z T o > < a : l n T o > < a : p t   x = " 0 "   y = " 3 4 3 4 2 9 " / > < / a : l n T o > < a : l n T o > < a : p t   x = " 0 "   y = " 3 4 3 3 3 9 " / > < / a : l n T o > < a : l n T o > < a : p t   x = " 1 3 5 0 1 0 "   y = " 4 7 8 3 4 8 " / > < / a : l n T o > < a : c u b i c B e z T o > < a : p t   x = " 1 5 0 3 3 1 "   y = " 4 6 2 3 3 7 " / > < a : p t   x = " 1 5 9 5 9 7 "   y = " 4 4 0 5 9 0 " / > < a : p t   x = " 1 5 9 5 9 7 "   y = " 4 1 6 6 8 0 " / > < / a : c u b i c B e z T o > < a : c u b i c B e z T o > < a : p t   x = " 1 5 9 5 9 7 "   y = " 3 6 6 6 6 1 " / > < a : p t   x = " 1 1 9 0 4 8 "   y = " 3 2 6 1 1 2 " / > < a : p t   x = " 6 9 0 3 0 "   y = " 3 2 6 1 1 3 " / > < / a : c u b i c B e z T o > < a : c u b i c B e z T o > < a : p t   x = " 4 9 9 5 2 "   y = " 3 2 6 4 7 9 " / > < a : p t   x = " 2 5 8 0 6 "   y = " 3 2 1 2 4 4 " / > < a : p t   x = " 1 2 9 4 8 "   y = " 3 0 8 0 8 4 " / > < / a : c u b i c B e z T o > < a : l n T o > < a : p t   x = " 0 "   y = " 3 2 7 1 5 4 " / > < / a : l n T o > < a : l n T o > < a : p t   x = " 0 "   y = " 3 0 9 0 1 0 " / > < / a : l n T o > < a : c u b i c B e z T o > < a : p t   x = " 1 4 3 3 8 "   y = " 2 8 4 8 6 7 " / > < a : p t   x = " 1 4 3 3 8 "   y = " 2 5 4 9 3 3 " / > < a : p t   x = " 0 "   y = " 2 3 0 7 9 0 " / > < / a : c u b i c B e z T o > < a : l n T o > < a : p t   x = " 0 "   y = " 2 1 2 6 9 0 " / > < / a : l n T o > < a : c u b i c B e z T o > < a : p t   x = " 6 0 3 6 "   y = " 2 1 7 9 9 6 " / > < a : p t   x = " 9 9 5 9 "   y = " 2 2 4 7 1 1 " / > < a : p t   x = " 1 2 8 9 6 "   y = " 2 3 1 7 6 7 " / > < / a : c u b i c B e z T o > < a : c u b i c B e z T o > < a : p t   x = " 2 5 7 4 2 "   y = " 2 1 8 5 6 9 " / > < a : p t   x = " 4 9 9 2 7 "   y = " 2 1 3 3 2 0 " / > < a : p t   x = " 6 9 0 3 0 "   y = " 2 1 3 6 8 7 " / > < / a : c u b i c B e z T o > < a : c u b i c B e z T o > < a : p t   x = " 9 4 0 3 9 "   y = " 2 1 3 6 8 7 " / > < a : p t   x = " 1 1 6 6 8 1 "   y = " 2 0 3 5 5 0 " / > < a : p t   x = " 1 3 3 0 7 1 "   y = " 1 8 7 1 6 0 " / > < / a : c u b i c B e z T o > < a : c u b i c B e z T o > < a : p t   x = " 1 4 9 4 6 0 "   y = " 1 7 0 7 7 1 " / > < a : p t   x = " 1 5 9 5 9 7 "   y = " 1 4 8 1 2 9 " / > < a : p t   x = " 1 5 9 5 9 7 "   y = " 1 2 3 1 2 0 " / > < / a : c u b i c B e z T o > < a : c u b i c B e z T o > < a : p t   x = " 1 5 9 5 9 7 "   y = " 9 9 2 0 9 " / > < a : p t   x = " 1 5 0 3 3 1 "   y = " 7 7 4 6 3 " / > < a : p t   x = " 1 3 5 0 1 0 "   y = " 6 1 4 5 1 " / > < / a : c u b i c B e z T o > < a : l n T o > < a : p t   x = " 0 "   y = " 1 9 6 4 6 1 " / > < / a : l n T o > < a : l n T o > < a : p t   x = " 0 "   y = " 1 9 6 3 7 0 " / > < / a : l n T o > < a : l n T o > < a : p t   x = " 1 3 4 9 6 5 "   y = " 6 1 4 0 6 " / > < / a : l n T o > < a : c u b i c B e z T o > < a : p t   x = " 1 1 8 9 5 3 "   y = " 4 6 0 8 5 " / > < a : p t   x = " 9 7 2 0 7 "   y = " 3 6 8 1 9 " / > < a : p t   x = " 7 3 2 9 6 "   y = " 3 6 8 1 9 " / > < / a : c u b i c B e z T o > < a : c u b i c B e z T o > < a : p t   x = " 4 2 3 0 5 "   y = " 3 6 8 1 9 " / > < a : p t   x = " 1 4 9 5 0 "   y = " 5 2 3 8 5 " / > < a : p t   x = " 0 "   y = " 7 7 0 7 3 " / > < / a : c u b i c B e z T o > < a : l n T o > < a : p t   x = " 0 "   y = " 5 9 7 8 0 " / > < / a : l n T o > < a : c u b i c B e z T o > < a : p t   x = " 2 2 4 0 "   y = " 5 3 7 1 7 " / > < a : p t   x = " 6 6 9 8 "   y = " 4 9 7 3 2 " / > < a : p t   x = " 1 1 4 9 4 "   y = " 4 6 1 6 7 " / > < / a : c u b i c B e z T o > < a : c u b i c B e z T o > < a : p t   x = " 9 6 6 1 "   y = " 3 6 2 2 7 " / > < a : p t   x = " 5 9 7 2 "   y = " 2 6 6 0 8 " / > < a : p t   x = " 0 "   y = " 1 8 0 7 4 " / > < / a : c u b i c B e z T o > < a : l n T o > < a : p t   x = " 0 "   y = " 0 " / > < / a : l n T o > < a : c u b i c B e z T o > < a : p t   x = " 1 1 6 3 7 "   y = " 1 0 7 7 3 " / > < a : p t   x = " 1 8 6 5 5 "   y = " 2 4 5 4 5 " / > < a : p t   x = " 2 2 2 3 0 "   y = " 3 9 0 4 9 " / > < / a : c u b i c B e z T o > < a : c u b i c B e z T o > < a : p t   x = " 3 7 0 0 2 "   y = " 2 9 9 8 3 " / > < a : p t   x = " 5 4 4 1 3 "   y = " 2 5 0 1 0 " / > < a : p t   x = " 7 2 9 8 6 "   y = " 2 5 0 1 0 " / > < / a : c u b i c B e z T o > < a : c u b i c B e z T o > < a : p t   x = " 1 0 0 2 3 7 "   y = " 2 5 0 1 0 " / > < a : p t   x = " 1 2 4 9 8 6 "   y = " 3 5 7 1 5 " / > < a : p t   x = " 1 4 3 1 2 0 "   y = " 5 3 2 9 6 " / > < / a : c u b i c B e z T o > < a : c u b i c B e z T o > < a : p t   x = " 1 6 0 7 0 1 "   y = " 7 1 4 3 0 " / > < a : p t   x = " 1 7 1 4 0 6 "   y = " 9 6 1 8 0 " / > < a : p t   x = " 1 7 1 4 0 6 "   y = " 1 2 3 4 2 9 " / > < / a : c u b i c B e z T o > < a : c u b i c B e z T o > < a : p t   x = " 1 7 1 4 0 6 "   y = " 1 4 2 0 0 2 " / > < a : p t   x = " 1 6 6 4 3 3 "   y = " 1 5 9 4 1 4 " / > < a : p t   x = " 1 5 7 3 6 7 "   y = " 1 7 4 1 8 5 " / > < / a : c u b i c B e z T o > < a : c u b i c B e z T o > < a : p t   x = " 1 7 4 2 2 3 "   y = " 1 7 8 3 4 1 " / > < a : p t   x = " 1 9 0 0 8 9 "   y = " 1 8 7 1 4 6 " / > < a : p t   x = " 2 0 3 2 5 0 "   y = " 2 0 0 3 0 6 " / > < / a : c u b i c B e z T o > < a : c u b i c B e z T o > < a : p t   x = " 2 2 2 5 1 9 "   y = " 2 1 9 5 7 5 " / > < a : p t   x = " 2 3 2 4 4 9 "   y = " 2 4 4 6 4 5 " / > < a : p t   x = " 2 3 2 8 4 0 "   y = " 2 6 9 8 9 9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6 4 "   n a m e = " T e a r d r o p   3 " > < a : e x t L s t > < a : e x t   u r i = " { C 7 B C A 7 8 3 - 1 A 9 5 - 4 1 0 7 - A 5 6 4 - 5 A A E 6 A 2 B D 0 A F } " > < a 1 6 : c r e a t i o n I d   x m l n s : a 1 6 = " h t t p : / / s c h e m a s . m i c r o s o f t . c o m / o f f i c e / d r a w i n g / 2 0 1 0 / m a i n "   i d = " { 0 E 6 A 6 1 D 8 - F F D B - 4 C B D - 9 3 3 C - 6 7 A 1 D 0 A 2 C A 7 4 } " / > < / a : e x t > < / a : e x t L s t > < / p : c N v P r > < p : c N v S p P r / > < p : n v P r / > < / p : n v S p P r > < p : s p P r > < a : x f r m   f l i p H = " t r u e "   f l i p V = " t r u e "   r o t = " 5 4 0 0 0 0 0 " > < a : o f f   x = " 2 2 9 0 5 "   y = " 4 3 1 6 2 5 7 " / > < a : e x t   c x = " 2 3 2 8 4 0 "   c y = " 2 7 8 6 4 9 " / > < / a : x f r m > < a : c u s t G e o m > < a : a v L s t / > < a : g d L s t / > < a : a h L s t / > < a : c x n L s t / > < a : r e c t   b = " b "   l = " 0 "   r = " r "   t = " 0 " / > < a : p a t h L s t > < a : p a t h   h = " 2 7 8 6 4 9 "   w = " 2 3 2 8 4 0 " > < a : m o v e T o > < a : p t   x = " 2 3 2 8 4 0 "   y = " 8 7 7 6 " / > < / a : m o v e T o > < a : c u b i c B e z T o > < a : p t   x = " 2 3 2 4 4 9 "   y = " 3 4 0 3 0 " / > < a : p t   x = " 2 2 2 5 1 9 "   y = " 5 9 1 0 1 " / > < a : p t   x = " 2 0 3 2 5 0 "   y = " 7 8 3 6 9 " / > < / a : c u b i c B e z T o > < a : c u b i c B e z T o > < a : p t   x = " 1 9 0 0 8 2 "   y = " 9 1 5 3 7 " / > < a : p t   x = " 1 7 4 2 0 6 "   y = " 1 0 0 3 4 3 " / > < a : p t   x = " 1 5 7 3 2 6 "   y = " 1 0 4 4 1 6 " / > < / a : c u b i c B e z T o > < a : c u b i c B e z T o > < a : p t   x = " 1 6 6 4 1 7 "   y = " 1 1 9 2 0 5 " / > < a : p t   x = " 1 7 1 4 0 6 "   y = " 1 3 6 6 4 3 " / > < a : p t   x = " 1 7 1 4 0 6 "   y = " 1 5 5 2 4 7 " / > < / a : c u b i c B e z T o > < a : c u b i c B e z T o > < a : p t   x = " 1 7 1 4 0 6 "   y = " 1 8 2 4 9 7 " / > < a : p t   x = " 1 6 0 7 0 1 "   y = " 2 0 7 2 4 7 " / > < a : p t   x = " 1 4 3 1 2 0 "   y = " 2 2 5 3 8 0 " / > < / a : c u b i c B e z T o > < a : c u b i c B e z T o > < a : p t   x = " 1 2 4 9 8 6 "   y = " 2 4 2 9 6 1 " / > < a : p t   x = " 1 0 0 2 3 7 "   y = " 2 5 3 6 6 7 " / > < a : p t   x = " 7 2 9 8 6 "   y = " 2 5 3 6 6 7 " / > < / a : c u b i c B e z T o > < a : c u b i c B e z T o > < a : p t   x = " 5 4 3 8 3 "   y = " 2 5 3 6 6 7 " / > < a : p t   x = " 3 6 9 4 5 "   y = " 2 4 8 6 7 7 " / > < a : p t   x = " 2 2 1 5 6 "   y = " 2 3 9 5 8 6 " / > < / a : c u b i c B e z T o > < a : l n T o > < a : p t   x = " 0 "   y = " 2 7 8 6 4 9 " / > < / a : l n T o > < a : l n T o > < a : p t   x = " 0 "   y = " 2 6 0 5 9 5 " / > < / a : l n T o > < a : c u b i c B e z T o > < a : p t   x = " 5 9 7 3 "   y = " 2 5 2 0 5 7 " / > < a : p t   x = " 9 6 5 4 "   y = " 2 4 2 4 3 3 " / > < a : p t   x = " 1 1 4 6 7 "   y = " 2 3 2 4 8 8 " / > < / a : c u b i c B e z T o > < a : l n T o > < a : p t   x = " 0 "   y = " 2 1 8 9 0 0 " / > < / a : l n T o > < a : l n T o > < a : p t   x = " 0 "   y = " 2 0 1 6 0 3 " / > < / a : l n T o > < a : c u b i c B e z T o > < a : p t   x = " 1 4 9 5 0 "   y = " 2 2 6 2 9 1 " / > < a : p t   x = " 4 2 3 0 5 "   y = " 2 4 1 8 5 7 " / > < a : p t   x = " 7 3 2 9 6 "   y = " 2 4 1 8 5 7 " / > < / a : c u b i c B e z T o > < a : c u b i c B e z T o > < a : p t   x = " 9 7 2 0 7 "   y = " 2 4 1 8 5 7 " / > < a : p t   x = " 1 1 8 9 5 3 "   y = " 2 3 2 5 9 2 " / > < a : p t   x = " 1 3 4 9 6 5 "   y = " 2 1 7 2 7 1 " / > < / a : c u b i c B e z T o > < a : l n T o > < a : p t   x = " 0 "   y = " 8 2 3 0 6 " / > < / a : l n T o > < a : l n T o > < a : p t   x = " 0 "   y = " 8 2 2 1 6 " / > < / a : l n T o > < a : l n T o > < a : p t   x = " 1 3 5 0 1 0 "   y = " 2 1 7 2 2 5 " / > < / a : l n T o > < a : c u b i c B e z T o > < a : p t   x = " 1 5 0 3 3 1 "   y = " 2 0 1 2 1 3 " / > < a : p t   x = " 1 5 9 5 9 7 "   y = " 1 7 9 4 6 7 " / > < a : p t   x = " 1 5 9 5 9 7 "   y = " 1 5 5 5 5 6 " / > < / a : c u b i c B e z T o > < a : c u b i c B e z T o > < a : p t   x = " 1 5 9 5 9 7 "   y = " 1 0 5 5 3 8 " / > < a : p t   x = " 1 1 9 0 4 8 "   y = " 6 4 9 8 9 " / > < a : p t   x = " 6 9 0 3 0 "   y = " 6 4 9 8 9 " / > < / a : c u b i c B e z T o > < a : c u b i c B e z T o > < a : p t   x = " 4 9 9 5 2 "   y = " 6 5 3 5 5 " / > < a : p t   x = " 2 5 8 0 6 "   y = " 6 0 1 2 1 " / > < a : p t   x = " 1 2 9 4 8 "   y = " 4 6 9 6 1 " / > < / a : c u b i c B e z T o > < a : l n T o > < a : p t   x = " 0 "   y = " 6 6 0 3 2 " / > < / a : l n T o > < a : l n T o > < a : p t   x = " 0 "   y = " 4 6 4 7 4 " / > < / a : l n T o > < a : c u b i c B e z T o > < a : p t   x = " 9 1 9 3 "   y = " 3 2 5 7 3 " / > < a : p t   x = " 1 1 8 5 3 "   y = " 1 6 0 6 0 " / > < a : p t   x = " 9 3 3 4 "   y = " 0 " / > < / a : c u b i c B e z T o > < a : l n T o > < a : p t   x = " 1 7 5 2 9 "   y = " 0 " / > < / a : l n T o > < a : c u b i c B e z T o > < a : p t   x = " 2 1 6 7 1 "   y = " 1 1 0 9 4 " / > < a : p t   x = " 2 0 7 4 0 "   y = " 2 2 6 6 8 " / > < a : p t   x = " 1 7 6 7 3 "   y = " 3 3 7 9 0 " / > < / a : c u b i c B e z T o > < a : c u b i c B e z T o > < a : p t   x = " 2 7 6 3 1 "   y = " 5 0 1 4 2 " / > < a : p t   x = " 4 3 6 0 9 "   y = " 5 3 9 3 2 " / > < a : p t   x = " 6 9 5 9 3 "   y = " 5 3 4 3 3 " / > < / a : c u b i c B e z T o > < a : c u b i c B e z T o > < a : p t   x = " 1 0 2 6 0 0 "   y = " 5 3 4 3 4 " / > < a : p t   x = " 1 3 1 9 3 8 "   y = " 6 9 1 4 0 " / > < a : p t   x = " 1 5 0 2 2 7 "   y = " 9 3 7 2 7 " / > < / a : c u b i c B e z T o > < a : c u b i c B e z T o > < a : p t   x = " 1 6 6 7 3 5 "   y = " 9 0 7 1 8 " / > < a : p t   x = " 1 8 2 3 5 7 "   y = " 8 2 5 6 1 " / > < a : p t   x = " 1 9 5 1 1 8 "   y = " 6 9 8 0 0 " / > < / a : c u b i c B e z T o > < a : c u b i c B e z T o > < a : p t   x = " 2 1 2 0 2 6 "   y = " 5 2 8 9 3 " / > < a : p t   x = " 2 2 0 8 5 1 "   y = " 3 0 9 6 4 " / > < a : p t   x = " 2 2 1 3 3 9 "   y = " 8 8 0 8 " / > < / a : c u b i c B e z T o > < a : l n T o > < a : p t   x = " 1 3 6 1 7 4 "   y = " 8 8 0 8 " / > < / a : l n T o > < a : l n T o > < a : p t   x = " 1 3 6 1 7 3 "   y = " 8 7 4 4 " / > < / a : l n T o > < a : l n T o > < a : p t   x = " 2 2 1 3 4 0 "   y = " 8 7 4 4 " / > < / a : l n T o > < a : l n T o > < a : p t   x = " 2 1 9 4 6 7 "   y = " 0 " / > < / a : l n T o > < a : l n T o > < a : p t   x = " 2 3 1 0 1 2 "   y = " 0 " / > < / a : l n T o > < a : c u b i c B e z T o > < a : p t   x = " 2 3 2 6 1 6 "   y = " 2 8 2 6 " / > < a : p t   x = " 2 3 2 7 9 4 "   y = " 5 8 0 0 " / > < a : p t   x = " 2 3 2 8 4 0 "   y = " 8 7 7 6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6 5 "   n a m e = " T e a r d r o p   3 " > < a : e x t L s t > < a : e x t   u r i = " { C 6 B 7 7 2 C 4 - 6 7 7 3 - 4 6 5 F - A 8 D D - 6 6 B D 8 1 4 2 D 2 E 4 } " > < a 1 6 : c r e a t i o n I d   x m l n s : a 1 6 = " h t t p : / / s c h e m a s . m i c r o s o f t . c o m / o f f i c e / d r a w i n g / 2 0 1 0 / m a i n "   i d = " { 4 5 B E D D 7 6 - D 7 3 9 - 4 2 9 F - A B E B - F A 5 9 A B A D C 1 3 9 } " / > < / a : e x t > < / a : e x t L s t > < / p : c N v P r > < p : c N v S p P r / > < p : n v P r / > < / p : n v S p P r > < p : s p P r > < a : x f r m   f l i p H = " t r u e "   f l i p V = " t r u e "   r o t = " 5 4 0 0 0 0 0 " > < a : o f f   x = " 1 5 8 0 9 0 1 "   y = " 4 1 8 5 6 9 5 " / > < a : e x t   c x = " 2 3 2 8 4 0 "   c y = " 5 3 9 7 7 2 " / > < / a : x f r m > < a : c u s t G e o m > < a : a v L s t / > < a : g d L s t / > < a : a h L s t / > < a : c x n L s t / > < a : r e c t   b = " b "   l = " 0 "   r = " r "   t = " 0 " / > < a : p a t h L s t > < a : p a t h   h = " 5 3 9 7 7 2 "   w = " 2 3 2 8 4 0 " > < a : m o v e T o > < a : p t   x = " 2 2 1 3 4 0 "   y = " 2 6 9 8 6 7 " / > < / a : m o v e T o > < a : c u b i c B e z T o > < a : p t   x = " 2 2 0 8 5 1 "   y = " 2 4 7 7 1 1 " / > < a : p t   x = " 2 1 2 0 2 6 "   y = " 2 2 5 7 8 2 " / > < a : p t   x = " 1 9 5 1 1 9 "   y = " 2 0 8 8 7 5 " / > < / a : c u b i c B e z T o > < a : c u b i c B e z T o > < a : p t   x = " 1 8 2 3 6 3 "   y = " 1 9 6 1 2 0 " / > < a : p t   x = " 1 6 6 7 4 9 "   y = " 1 8 7 9 6 4 " / > < a : p t   x = " 1 5 0 2 4 9 "   y = " 1 8 4 9 2 2 " / > < / a : c u b i c B e z T o > < a : c u b i c B e z T o > < a : p t   x = " 1 4 7 8 0 0 "   y = " 1 8 8 7 8 0 " / > < a : p t   x = " 1 4 4 8 0 0 "   y = " 1 9 2 2 0 8 " / > < a : p t   x = " 1 4 1 5 8 6 "   y = " 1 9 5 4 2 2 " / > < / a : c u b i c B e z T o > < a : c u b i c B e z T o > < a : p t   x = " 1 2 3 1 6 1 "   y = " 2 1 3 8 4 7 " / > < a : p t   x = " 9 7 7 0 8 "   y = " 2 2 5 2 4 3 " / > < a : p t   x = " 6 9 5 9 3 "   y = " 2 2 5 2 4 2 " / > < / a : c u b i c B e z T o > < a : c u b i c B e z T o > < a : p t   x = " 4 3 4 3 3 "   y = " 2 2 4 7 4 1 " / > < a : p t   x = " 2 7 4 1 5 "   y = " 2 2 8 5 8 6 " / > < a : p t   x = " 1 7 4 6 1 "   y = " 2 4 5 2 1 3 " / > < / a : c u b i c B e z T o > < a : c u b i c B e z T o > < a : p t   x = " 2 2 0 7 4 "   y = " 2 6 1 4 5 0 " / > < a : p t   x = " 2 2 1 5 4 "   y = " 2 7 8 6 6 4 " / > < a : p t   x = " 1 7 6 7 3 "   y = " 2 9 4 9 1 3 " / > < / a : c u b i c B e z T o > < a : c u b i c B e z T o > < a : p t   x = " 2 7 6 3 1 "   y = " 3 1 1 2 6 5 " / > < a : p t   x = " 4 3 6 0 9 "   y = " 3 1 5 0 5 5 " / > < a : p t   x = " 6 9 5 9 3 "   y = " 3 1 4 5 5 6 " / > < / a : c u b i c B e z T o > < a : c u b i c B e z T o > < a : p t   x = " 1 0 2 6 0 0 "   y = " 3 1 4 5 5 7 " / > < a : p t   x = " 1 3 1 9 3 8 "   y = " 3 3 0 2 6 3 " / > < a : p t   x = " 1 5 0 2 2 7 "   y = " 3 5 4 8 5 0 " / > < / a : c u b i c B e z T o > < a : c u b i c B e z T o > < a : p t   x = " 1 6 6 7 3 5 "   y = " 3 5 1 8 4 1 " / > < a : p t   x = " 1 8 2 3 5 7 "   y = " 3 4 3 6 8 4 " / > < a : p t   x = " 1 9 5 1 1 8 "   y = " 3 3 0 9 2 3 " / > < / a : c u b i c B e z T o > < a : c u b i c B e z T o > < a : p t   x = " 2 1 2 0 2 6 "   y = " 3 1 4 0 1 6 " / > < a : p t   x = " 2 2 0 8 5 1 "   y = " 2 9 2 0 8 7 " / > < a : p t   x = " 2 2 1 3 3 9 "   y = " 2 6 9 9 3 1 " / > < / a : c u b i c B e z T o > < a : l n T o > < a : p t   x = " 1 3 6 1 7 4 "   y = " 2 6 9 9 3 1 " / > < / a : l n T o > < a : l n T o > < a : p t   x = " 1 3 6 1 7 3 "   y = " 2 6 9 8 6 7 " / > < / a : l n T o > < a : c l o s e / > < a : m o v e T o > < a : p t   x = " 2 3 2 8 4 0 "   y = " 2 6 9 8 9 9 " / > < / a : m o v e T o > < a : c u b i c B e z T o > < a : p t   x = " 2 3 2 4 4 9 "   y = " 2 9 5 1 5 3 " / > < a : p t   x = " 2 2 2 5 1 9 "   y = " 3 2 0 2 2 4 " / > < a : p t   x = " 2 0 3 2 5 0 "   y = " 3 3 9 4 9 2 " / > < / a : c u b i c B e z T o > < a : c u b i c B e z T o > < a : p t   x = " 1 9 0 0 8 2 "   y = " 3 5 2 6 6 0 " / > < a : p t   x = " 1 7 4 2 0 6 "   y = " 3 6 1 4 6 6 " / > < a : p t   x = " 1 5 7 3 2 6 "   y = " 3 6 5 5 3 9 " / > < / a : c u b i c B e z T o > < a : c u b i c B e z T o > < a : p t   x = " 1 6 6 4 1 7 "   y = " 3 8 0 3 2 8 " / > < a : p t   x = " 1 7 1 4 0 6 "   y = " 3 9 7 7 6 6 " / > < a : p t   x = " 1 7 1 4 0 6 "   y = " 4 1 6 3 7 0 " / > < / a : c u b i c B e z T o > < a : c u b i c B e z T o > < a : p t   x = " 1 7 1 4 0 6 "   y = " 4 4 3 6 2 0 " / > < a : p t   x = " 1 6 0 7 0 1 "   y = " 4 6 8 3 7 0 " / > < a : p t   x = " 1 4 3 1 2 0 "   y = " 4 8 6 5 0 3 " / > < / a : c u b i c B e z T o > < a : l n T o > < a : p t   x = " 1 4 3 1 2 0 "   y = " 4 8 6 5 0 3 " / > < / a : l n T o > < a : c u b i c B e z T o > < a : p t   x = " 1 2 4 9 8 6 "   y = " 5 0 4 0 8 4 " / > < a : p t   x = " 1 0 0 2 3 7 "   y = " 5 1 4 7 9 0 " / > < a : p t   x = " 7 2 9 8 6 "   y = " 5 1 4 7 9 0 " / > < / a : c u b i c B e z T o > < a : c u b i c B e z T o > < a : p t   x = " 5 4 3 8 3 "   y = " 5 1 4 7 9 0 " / > < a : p t   x = " 3 6 9 4 5 "   y = " 5 0 9 8 0 0 " / > < a : p t   x = " 2 2 1 5 6 "   y = " 5 0 0 7 1 0 " / > < / a : c u b i c B e z T o > < a : l n T o > < a : p t   x = " 0 "   y = " 5 3 9 7 7 2 " / > < / a : l n T o > < a : l n T o > < a : p t   x = " 0 "   y = " 5 2 1 7 1 8 " / > < / a : l n T o > < a : c u b i c B e z T o > < a : p t   x = " 5 9 7 3 "   y = " 5 1 3 1 7 9 " / > < a : p t   x = " 9 6 5 4 "   y = " 5 0 3 5 5 6 " / > < a : p t   x = " 1 1 4 6 7 "   y = " 4 9 3 6 1 1 " / > < / a : c u b i c B e z T o > < a : l n T o > < a : p t   x = " 0 "   y = " 4 8 0 0 2 3 " / > < / a : l n T o > < a : l n T o > < a : p t   x = " 0 "   y = " 4 6 2 7 2 6 " / > < / a : l n T o > < a : c u b i c B e z T o > < a : p t   x = " 1 4 9 5 0 "   y = " 4 8 7 4 1 4 " / > < a : p t   x = " 4 2 3 0 5 "   y = " 5 0 2 9 8 0 " / > < a : p t   x = " 7 3 2 9 6 "   y = " 5 0 2 9 8 0 " / > < / a : c u b i c B e z T o > < a : c u b i c B e z T o > < a : p t   x = " 9 7 2 0 7 "   y = " 5 0 2 9 8 0 " / > < a : p t   x = " 1 1 8 9 5 3 "   y = " 4 9 3 7 1 5 " / > < a : p t   x = " 1 3 4 9 6 5 "   y = " 4 7 8 3 9 4 " / > < / a : c u b i c B e z T o > < a : l n T o > < a : p t   x = " 0 "   y = " 3 4 3 4 2 9 " / > < / a : l n T o > < a : l n T o > < a : p t   x = " 0 "   y = " 3 4 3 3 3 8 " / > < / a : l n T o > < a : l n T o > < a : p t   x = " 1 3 5 0 1 0 "   y = " 4 7 8 3 4 8 " / > < / a : l n T o > < a : c u b i c B e z T o > < a : p t   x = " 1 5 0 3 3 1 "   y = " 4 6 2 3 3 6 " / > < a : p t   x = " 1 5 9 5 9 7 "   y = " 4 4 0 5 9 0 " / > < a : p t   x = " 1 5 9 5 9 7 "   y = " 4 1 6 6 7 9 " / > < / a : c u b i c B e z T o > < a : c u b i c B e z T o > < a : p t   x = " 1 5 9 5 9 7 "   y = " 3 6 6 6 6 1 " / > < a : p t   x = " 1 1 9 0 4 8 "   y = " 3 2 6 1 1 2 " / > < a : p t   x = " 6 9 0 3 0 "   y = " 3 2 6 1 1 2 " / > < / a : c u b i c B e z T o > < a : c u b i c B e z T o > < a : p t   x = " 4 9 9 5 2 "   y = " 3 2 6 4 7 8 " / > < a : p t   x = " 2 5 8 0 6 "   y = " 3 2 1 2 4 4 " / > < a : p t   x = " 1 2 9 4 8 "   y = " 3 0 8 0 8 4 " / > < / a : c u b i c B e z T o > < a : l n T o > < a : p t   x = " 0 "   y = " 3 2 7 1 5 4 " / > < / a : l n T o > < a : l n T o > < a : p t   x = " 0 "   y = " 3 0 9 0 1 0 " / > < / a : l n T o > < a : c u b i c B e z T o > < a : p t   x = " 1 4 3 3 8 "   y = " 2 8 4 8 6 7 " / > < a : p t   x = " 1 4 3 3 8 "   y = " 2 5 4 9 3 2 " / > < a : p t   x = " 0 "   y = " 2 3 0 7 9 0 " / > < / a : c u b i c B e z T o > < a : l n T o > < a : p t   x = " 0 "   y = " 2 1 2 6 8 9 " / > < / a : l n T o > < a : c u b i c B e z T o > < a : p t   x = " 6 0 3 6 "   y = " 2 1 7 9 9 6 " / > < a : p t   x = " 9 9 5 9 "   y = " 2 2 4 7 1 1 " / > < a : p t   x = " 1 2 8 9 6 "   y = " 2 3 1 7 6 7 " / > < / a : c u b i c B e z T o > < a : c u b i c B e z T o > < a : p t   x = " 2 5 7 4 2 "   y = " 2 1 8 5 6 9 " / > < a : p t   x = " 4 9 9 2 7 "   y = " 2 1 3 3 2 0 " / > < a : p t   x = " 6 9 0 3 0 "   y = " 2 1 3 6 8 6 " / > < / a : c u b i c B e z T o > < a : c u b i c B e z T o > < a : p t   x = " 9 4 0 3 9 "   y = " 2 1 3 6 8 7 " / > < a : p t   x = " 1 1 6 6 8 1 "   y = " 2 0 3 5 5 0 " / > < a : p t   x = " 1 3 3 0 7 1 "   y = " 1 8 7 1 6 0 " / > < / a : c u b i c B e z T o > < a : c u b i c B e z T o > < a : p t   x = " 1 4 9 4 6 0 "   y = " 1 7 0 7 7 1 " / > < a : p t   x = " 1 5 9 5 9 7 "   y = " 1 4 8 1 2 9 " / > < a : p t   x = " 1 5 9 5 9 7 "   y = " 1 2 3 1 1 9 " / > < / a : c u b i c B e z T o > < a : c u b i c B e z T o > < a : p t   x = " 1 5 9 5 9 7 "   y = " 9 9 2 0 9 " / > < a : p t   x = " 1 5 0 3 3 1 "   y = " 7 7 4 6 3 " / > < a : p t   x = " 1 3 5 0 1 0 "   y = " 6 1 4 5 1 " / > < / a : c u b i c B e z T o > < a : l n T o > < a : p t   x = " 0 "   y = " 1 9 6 4 6 1 " / > < / a : l n T o > < a : l n T o > < a : p t   x = " 0 "   y = " 1 9 6 3 7 0 " / > < / a : l n T o > < a : l n T o > < a : p t   x = " 1 3 4 9 6 5 "   y = " 6 1 4 0 5 " / > < / a : l n T o > < a : c u b i c B e z T o > < a : p t   x = " 1 1 8 9 5 3 "   y = " 4 6 0 8 4 " / > < a : p t   x = " 9 7 2 0 7 "   y = " 3 6 8 1 9 " / > < a : p t   x = " 7 3 2 9 6 "   y = " 3 6 8 1 9 " / > < / a : c u b i c B e z T o > < a : c u b i c B e z T o > < a : p t   x = " 4 2 3 0 5 "   y = " 3 6 8 1 9 " / > < a : p t   x = " 1 4 9 5 0 "   y = " 5 2 3 8 5 " / > < a : p t   x = " 0 "   y = " 7 7 0 7 3 " / > < / a : c u b i c B e z T o > < a : l n T o > < a : p t   x = " 0 "   y = " 5 9 7 7 9 " / > < / a : l n T o > < a : c u b i c B e z T o > < a : p t   x = " 2 2 4 0 "   y = " 5 3 7 1 7 " / > < a : p t   x = " 6 6 9 8 "   y = " 4 9 7 3 2 " / > < a : p t   x = " 1 1 4 9 4 "   y = " 4 6 1 6 7 " / > < / a : c u b i c B e z T o > < a : c u b i c B e z T o > < a : p t   x = " 9 6 6 1 "   y = " 3 6 2 2 7 " / > < a : p t   x = " 5 9 7 2 "   y = " 2 6 6 0 8 " / > < a : p t   x = " 0 "   y = " 1 8 0 7 4 " / > < / a : c u b i c B e z T o > < a : l n T o > < a : p t   x = " 0 "   y = " 0 " / > < / a : l n T o > < a : c u b i c B e z T o > < a : p t   x = " 1 1 6 3 7 "   y = " 1 0 7 7 3 " / > < a : p t   x = " 1 8 6 5 5 "   y = " 2 4 5 4 5 " / > < a : p t   x = " 2 2 2 3 0 "   y = " 3 9 0 4 9 " / > < / a : c u b i c B e z T o > < a : c u b i c B e z T o > < a : p t   x = " 3 7 0 0 2 "   y = " 2 9 9 8 3 " / > < a : p t   x = " 5 4 4 1 3 "   y = " 2 5 0 1 0 " / > < a : p t   x = " 7 2 9 8 6 "   y = " 2 5 0 0 9 " / > < / a : c u b i c B e z T o > < a : c u b i c B e z T o > < a : p t   x = " 1 0 0 2 3 7 "   y = " 2 5 0 0 9 " / > < a : p t   x = " 1 2 4 9 8 6 "   y = " 3 5 7 1 5 " / > < a : p t   x = " 1 4 3 1 2 0 "   y = " 5 3 2 9 6 " / > < / a : c u b i c B e z T o > < a : l n T o > < a : p t   x = " 1 4 3 1 2 0 "   y = " 5 3 2 9 6 " / > < / a : l n T o > < a : c u b i c B e z T o > < a : p t   x = " 1 6 0 7 0 1 "   y = " 7 1 4 2 9 " / > < a : p t   x = " 1 7 1 4 0 6 "   y = " 9 6 1 7 9 " / > < a : p t   x = " 1 7 1 4 0 6 "   y = " 1 2 3 4 2 9 " / > < / a : c u b i c B e z T o > < a : c u b i c B e z T o > < a : p t   x = " 1 7 1 4 0 6 "   y = " 1 4 2 0 0 2 " / > < a : p t   x = " 1 6 6 4 3 3 "   y = " 1 5 9 4 1 4 " / > < a : p t   x = " 1 5 7 3 6 7 "   y = " 1 7 4 1 8 5 " / > < / a : c u b i c B e z T o > < a : c u b i c B e z T o > < a : p t   x = " 1 7 4 2 2 3 "   y = " 1 7 8 3 4 1 " / > < a : p t   x = " 1 9 0 0 8 9 "   y = " 1 8 7 1 4 5 " / > < a : p t   x = " 2 0 3 2 5 0 "   y = " 2 0 0 3 0 5 " / > < / a : c u b i c B e z T o > < a : c u b i c B e z T o > < a : p t   x = " 2 2 2 5 1 9 "   y = " 2 1 9 5 7 4 " / > < a : p t   x = " 2 3 2 4 4 9 "   y = " 2 4 4 6 4 5 " / > < a : p t   x = " 2 3 2 8 4 0 "   y = " 2 6 9 8 9 9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6 6 "   n a m e = " T e a r d r o p   3 " > < a : e x t L s t > < a : e x t   u r i = " { 5 F 6 D F 6 B B - D 4 0 2 - 4 6 3 2 - 9 5 F 6 - 2 6 8 5 A A 4 9 A F 3 E } " > < a 1 6 : c r e a t i o n I d   x m l n s : a 1 6 = " h t t p : / / s c h e m a s . m i c r o s o f t . c o m / o f f i c e / d r a w i n g / 2 0 1 0 / m a i n "   i d = " { 1 1 A E 7 8 6 4 - 9 F D 4 - 4 8 3 3 - B 3 4 8 - 9 7 E B E 9 F 1 0 E B E } " / > < / a : e x t > < / a : e x t L s t > < / p : c N v P r > < p : c N v S p P r / > < p : n v P r / > < / p : n v S p P r > < p : s p P r > < a : x f r m   f l i p H = " t r u e "   f l i p V = " t r u e "   r o t = " 5 4 0 0 0 0 0 " > < a : o f f   x = " 2 4 2 3 4 4 1 "   y = " 4 1 8 5 6 9 5 " / > < a : e x t   c x = " 2 3 2 8 4 0 "   c y = " 5 3 9 7 7 2 " / > < / a : x f r m > < a : c u s t G e o m > < a : a v L s t / > < a : g d L s t / > < a : a h L s t / > < a : c x n L s t / > < a : r e c t   b = " b "   l = " 0 "   r = " r "   t = " 0 " / > < a : p a t h L s t > < a : p a t h   h = " 5 3 9 7 7 2 "   w = " 2 3 2 8 4 0 " > < a : m o v e T o > < a : p t   x = " 2 2 1 3 4 0 "   y = " 2 6 9 8 6 7 " / > < / a : m o v e T o > < a : c u b i c B e z T o > < a : p t   x = " 2 2 0 8 5 1 "   y = " 2 4 7 7 1 1 " / > < a : p t   x = " 2 1 2 0 2 6 "   y = " 2 2 5 7 8 2 " / > < a : p t   x = " 1 9 5 1 1 9 "   y = " 2 0 8 8 7 5 " / > < / a : c u b i c B e z T o > < a : c u b i c B e z T o > < a : p t   x = " 1 8 2 3 6 3 "   y = " 1 9 6 1 2 0 " / > < a : p t   x = " 1 6 6 7 4 9 "   y = " 1 8 7 9 6 5 " / > < a : p t   x = " 1 5 0 2 4 9 "   y = " 1 8 4 9 2 2 " / > < / a : c u b i c B e z T o > < a : c u b i c B e z T o > < a : p t   x = " 1 4 7 8 0 0 "   y = " 1 8 8 7 8 0 " / > < a : p t   x = " 1 4 4 8 0 0 "   y = " 1 9 2 2 0 8 " / > < a : p t   x = " 1 4 1 5 8 6 "   y = " 1 9 5 4 2 2 " / > < / a : c u b i c B e z T o > < a : c u b i c B e z T o > < a : p t   x = " 1 2 3 1 6 1 "   y = " 2 1 3 8 4 7 " / > < a : p t   x = " 9 7 7 0 8 "   y = " 2 2 5 2 4 3 " / > < a : p t   x = " 6 9 5 9 3 "   y = " 2 2 5 2 4 2 " / > < / a : c u b i c B e z T o > < a : c u b i c B e z T o > < a : p t   x = " 4 3 4 3 3 "   y = " 2 2 4 7 4 1 " / > < a : p t   x = " 2 7 4 1 5 "   y = " 2 2 8 5 8 6 " / > < a : p t   x = " 1 7 4 6 1 "   y = " 2 4 5 2 1 3 " / > < / a : c u b i c B e z T o > < a : c u b i c B e z T o > < a : p t   x = " 2 2 0 7 4 "   y = " 2 6 1 4 5 0 " / > < a : p t   x = " 2 2 1 5 4 "   y = " 2 7 8 6 6 4 " / > < a : p t   x = " 1 7 6 7 3 "   y = " 2 9 4 9 1 3 " / > < / a : c u b i c B e z T o > < a : c u b i c B e z T o > < a : p t   x = " 2 7 6 3 1 "   y = " 3 1 1 2 6 5 " / > < a : p t   x = " 4 3 6 0 9 "   y = " 3 1 5 0 5 5 " / > < a : p t   x = " 6 9 5 9 3 "   y = " 3 1 4 5 5 7 " / > < / a : c u b i c B e z T o > < a : c u b i c B e z T o > < a : p t   x = " 1 0 2 6 0 0 "   y = " 3 1 4 5 5 7 " / > < a : p t   x = " 1 3 1 9 3 8 "   y = " 3 3 0 2 6 3 " / > < a : p t   x = " 1 5 0 2 2 7 "   y = " 3 5 4 8 5 0 " / > < / a : c u b i c B e z T o > < a : c u b i c B e z T o > < a : p t   x = " 1 6 6 7 3 5 "   y = " 3 5 1 8 4 1 " / > < a : p t   x = " 1 8 2 3 5 7 "   y = " 3 4 3 6 8 4 " / > < a : p t   x = " 1 9 5 1 1 8 "   y = " 3 3 0 9 2 3 " / > < / a : c u b i c B e z T o > < a : c u b i c B e z T o > < a : p t   x = " 2 1 2 0 2 6 "   y = " 3 1 4 0 1 6 " / > < a : p t   x = " 2 2 0 8 5 1 "   y = " 2 9 2 0 8 7 " / > < a : p t   x = " 2 2 1 3 3 9 "   y = " 2 6 9 9 3 1 " / > < / a : c u b i c B e z T o > < a : l n T o > < a : p t   x = " 1 3 6 1 7 4 "   y = " 2 6 9 9 3 1 " / > < / a : l n T o > < a : l n T o > < a : p t   x = " 1 3 6 1 7 3 "   y = " 2 6 9 8 6 7 " / > < / a : l n T o > < a : c l o s e / > < a : m o v e T o > < a : p t   x = " 2 3 2 8 4 0 "   y = " 2 6 9 8 9 9 " / > < / a : m o v e T o > < a : c u b i c B e z T o > < a : p t   x = " 2 3 2 4 4 9 "   y = " 2 9 5 1 5 3 " / > < a : p t   x = " 2 2 2 5 1 9 "   y = " 3 2 0 2 2 4 " / > < a : p t   x = " 2 0 3 2 5 0 "   y = " 3 3 9 4 9 2 " / > < / a : c u b i c B e z T o > < a : c u b i c B e z T o > < a : p t   x = " 1 9 0 0 8 2 "   y = " 3 5 2 6 6 0 " / > < a : p t   x = " 1 7 4 2 0 6 "   y = " 3 6 1 4 6 6 " / > < a : p t   x = " 1 5 7 3 2 6 "   y = " 3 6 5 5 3 9 " / > < / a : c u b i c B e z T o > < a : c u b i c B e z T o > < a : p t   x = " 1 6 6 4 1 7 "   y = " 3 8 0 3 2 8 " / > < a : p t   x = " 1 7 1 4 0 6 "   y = " 3 9 7 7 6 7 " / > < a : p t   x = " 1 7 1 4 0 6 "   y = " 4 1 6 3 7 0 " / > < / a : c u b i c B e z T o > < a : c u b i c B e z T o > < a : p t   x = " 1 7 1 4 0 6 "   y = " 4 4 3 6 2 0 " / > < a : p t   x = " 1 6 0 7 0 1 "   y = " 4 6 8 3 7 0 " / > < a : p t   x = " 1 4 3 1 2 0 "   y = " 4 8 6 5 0 3 " / > < / a : c u b i c B e z T o > < a : c u b i c B e z T o > < a : p t   x = " 1 2 4 9 8 6 "   y = " 5 0 4 0 8 4 " / > < a : p t   x = " 1 0 0 2 3 7 "   y = " 5 1 4 7 9 0 " / > < a : p t   x = " 7 2 9 8 6 "   y = " 5 1 4 7 9 0 " / > < / a : c u b i c B e z T o > < a : c u b i c B e z T o > < a : p t   x = " 5 4 3 8 3 "   y = " 5 1 4 7 9 0 " / > < a : p t   x = " 3 6 9 4 5 "   y = " 5 0 9 8 0 0 " / > < a : p t   x = " 2 2 1 5 6 "   y = " 5 0 0 7 1 0 " / > < / a : c u b i c B e z T o > < a : l n T o > < a : p t   x = " 0 "   y = " 5 3 9 7 7 2 " / > < / a : l n T o > < a : l n T o > < a : p t   x = " 0 "   y = " 5 2 1 7 1 8 " / > < / a : l n T o > < a : c u b i c B e z T o > < a : p t   x = " 5 9 7 3 "   y = " 5 1 3 1 8 0 " / > < a : p t   x = " 9 6 5 4 "   y = " 5 0 3 5 5 6 " / > < a : p t   x = " 1 1 4 6 7 "   y = " 4 9 3 6 1 1 " / > < / a : c u b i c B e z T o > < a : l n T o > < a : p t   x = " 0 "   y = " 4 8 0 0 2 3 " / > < / a : l n T o > < a : l n T o > < a : p t   x = " 0 "   y = " 4 6 2 7 2 6 " / > < / a : l n T o > < a : c u b i c B e z T o > < a : p t   x = " 1 4 9 5 0 "   y = " 4 8 7 4 1 4 " / > < a : p t   x = " 4 2 3 0 5 "   y = " 5 0 2 9 8 0 " / > < a : p t   x = " 7 3 2 9 6 "   y = " 5 0 2 9 8 0 " / > < / a : c u b i c B e z T o > < a : c u b i c B e z T o > < a : p t   x = " 9 7 2 0 7 "   y = " 5 0 2 9 8 0 " / > < a : p t   x = " 1 1 8 9 5 3 "   y = " 4 9 3 7 1 5 " / > < a : p t   x = " 1 3 4 9 6 5 "   y = " 4 7 8 3 9 4 " / > < / a : c u b i c B e z T o > < a : l n T o > < a : p t   x = " 0 "   y = " 3 4 3 4 2 9 " / > < / a : l n T o > < a : l n T o > < a : p t   x = " 0 "   y = " 3 4 3 3 3 9 " / > < / a : l n T o > < a : l n T o > < a : p t   x = " 1 3 5 0 1 0 "   y = " 4 7 8 3 4 8 " / > < / a : l n T o > < a : c u b i c B e z T o > < a : p t   x = " 1 5 0 3 3 1 "   y = " 4 6 2 3 3 6 " / > < a : p t   x = " 1 5 9 5 9 7 "   y = " 4 4 0 5 9 0 " / > < a : p t   x = " 1 5 9 5 9 7 "   y = " 4 1 6 6 8 0 " / > < / a : c u b i c B e z T o > < a : c u b i c B e z T o > < a : p t   x = " 1 5 9 5 9 7 "   y = " 3 6 6 6 6 1 " / > < a : p t   x = " 1 1 9 0 4 8 "   y = " 3 2 6 1 1 2 " / > < a : p t   x = " 6 9 0 3 0 "   y = " 3 2 6 1 1 3 " / > < / a : c u b i c B e z T o > < a : c u b i c B e z T o > < a : p t   x = " 4 9 9 5 2 "   y = " 3 2 6 4 7 8 " / > < a : p t   x = " 2 5 8 0 6 "   y = " 3 2 1 2 4 4 " / > < a : p t   x = " 1 2 9 4 8 "   y = " 3 0 8 0 8 4 " / > < / a : c u b i c B e z T o > < a : l n T o > < a : p t   x = " 0 "   y = " 3 2 7 1 5 4 " / > < / a : l n T o > < a : l n T o > < a : p t   x = " 0 "   y = " 3 0 9 0 1 0 " / > < / a : l n T o > < a : c u b i c B e z T o > < a : p t   x = " 1 4 3 3 8 "   y = " 2 8 4 8 6 7 " / > < a : p t   x = " 1 4 3 3 8 "   y = " 2 5 4 9 3 3 " / > < a : p t   x = " 0 "   y = " 2 3 0 7 9 0 " / > < / a : c u b i c B e z T o > < a : l n T o > < a : p t   x = " 0 "   y = " 2 1 2 6 8 9 " / > < / a : l n T o > < a : c u b i c B e z T o > < a : p t   x = " 6 0 3 6 "   y = " 2 1 7 9 9 6 " / > < a : p t   x = " 9 9 5 9 "   y = " 2 2 4 7 1 1 " / > < a : p t   x = " 1 2 8 9 6 "   y = " 2 3 1 7 6 7 " / > < / a : c u b i c B e z T o > < a : c u b i c B e z T o > < a : p t   x = " 2 5 7 4 2 "   y = " 2 1 8 5 6 9 " / > < a : p t   x = " 4 9 9 2 7 "   y = " 2 1 3 3 2 0 " / > < a : p t   x = " 6 9 0 3 0 "   y = " 2 1 3 6 8 7 " / > < / a : c u b i c B e z T o > < a : c u b i c B e z T o > < a : p t   x = " 9 4 0 3 9 "   y = " 2 1 3 6 8 7 " / > < a : p t   x = " 1 1 6 6 8 1 "   y = " 2 0 3 5 5 0 " / > < a : p t   x = " 1 3 3 0 7 1 "   y = " 1 8 7 1 6 0 " / > < / a : c u b i c B e z T o > < a : c u b i c B e z T o > < a : p t   x = " 1 4 9 4 6 0 "   y = " 1 7 0 7 7 1 " / > < a : p t   x = " 1 5 9 5 9 7 "   y = " 1 4 8 1 2 9 " / > < a : p t   x = " 1 5 9 5 9 7 "   y = " 1 2 3 1 2 0 " / > < / a : c u b i c B e z T o > < a : c u b i c B e z T o > < a : p t   x = " 1 5 9 5 9 7 "   y = " 9 9 2 0 9 " / > < a : p t   x = " 1 5 0 3 3 1 "   y = " 7 7 4 6 3 " / > < a : p t   x = " 1 3 5 0 1 0 "   y = " 6 1 4 5 1 " / > < / a : c u b i c B e z T o > < a : l n T o > < a : p t   x = " 0 "   y = " 1 9 6 4 6 1 " / > < / a : l n T o > < a : l n T o > < a : p t   x = " 0 "   y = " 1 9 6 3 7 0 " / > < / a : l n T o > < a : l n T o > < a : p t   x = " 1 3 4 9 6 5 "   y = " 6 1 4 0 5 " / > < / a : l n T o > < a : c u b i c B e z T o > < a : p t   x = " 1 1 8 9 5 3 "   y = " 4 6 0 8 4 " / > < a : p t   x = " 9 7 2 0 7 "   y = " 3 6 8 1 9 " / > < a : p t   x = " 7 3 2 9 6 "   y = " 3 6 8 1 9 " / > < / a : c u b i c B e z T o > < a : c u b i c B e z T o > < a : p t   x = " 4 2 3 0 5 "   y = " 3 6 8 1 9 " / > < a : p t   x = " 1 4 9 5 0 "   y = " 5 2 3 8 5 " / > < a : p t   x = " 0 "   y = " 7 7 0 7 3 " / > < / a : c u b i c B e z T o > < a : l n T o > < a : p t   x = " 0 "   y = " 5 9 7 7 9 " / > < / a : l n T o > < a : c u b i c B e z T o > < a : p t   x = " 2 2 4 0 "   y = " 5 3 7 1 7 " / > < a : p t   x = " 6 6 9 8 "   y = " 4 9 7 3 2 " / > < a : p t   x = " 1 1 4 9 4 "   y = " 4 6 1 6 7 " / > < / a : c u b i c B e z T o > < a : c u b i c B e z T o > < a : p t   x = " 9 6 6 1 "   y = " 3 6 2 2 7 " / > < a : p t   x = " 5 9 7 2 "   y = " 2 6 6 0 8 " / > < a : p t   x = " 0 "   y = " 1 8 0 7 4 " / > < / a : c u b i c B e z T o > < a : l n T o > < a : p t   x = " 0 "   y = " 0 " / > < / a : l n T o > < a : c u b i c B e z T o > < a : p t   x = " 1 1 6 3 7 "   y = " 1 0 7 7 3 " / > < a : p t   x = " 1 8 6 5 5 "   y = " 2 4 5 4 5 " / > < a : p t   x = " 2 2 2 3 0 "   y = " 3 9 0 4 9 " / > < / a : c u b i c B e z T o > < a : c u b i c B e z T o > < a : p t   x = " 3 7 0 0 2 "   y = " 2 9 9 8 3 " / > < a : p t   x = " 5 4 4 1 3 "   y = " 2 5 0 1 0 " / > < a : p t   x = " 7 2 9 8 6 "   y = " 2 5 0 1 0 " / > < / a : c u b i c B e z T o > < a : c u b i c B e z T o > < a : p t   x = " 1 0 0 2 3 7 "   y = " 2 5 0 0 9 " / > < a : p t   x = " 1 2 4 9 8 6 "   y = " 3 5 7 1 5 " / > < a : p t   x = " 1 4 3 1 2 0 "   y = " 5 3 2 9 6 " / > < / a : c u b i c B e z T o > < a : l n T o > < a : p t   x = " 1 4 3 1 2 0 "   y = " 5 3 2 9 6 " / > < / a : l n T o > < a : c u b i c B e z T o > < a : p t   x = " 1 6 0 7 0 1 "   y = " 7 1 4 2 9 " / > < a : p t   x = " 1 7 1 4 0 6 "   y = " 9 6 1 7 9 " / > < a : p t   x = " 1 7 1 4 0 6 "   y = " 1 2 3 4 2 9 " / > < / a : c u b i c B e z T o > < a : c u b i c B e z T o > < a : p t   x = " 1 7 1 4 0 6 "   y = " 1 4 2 0 0 2 " / > < a : p t   x = " 1 6 6 4 3 3 "   y = " 1 5 9 4 1 4 " / > < a : p t   x = " 1 5 7 3 6 7 "   y = " 1 7 4 1 8 5 " / > < / a : c u b i c B e z T o > < a : c u b i c B e z T o > < a : p t   x = " 1 7 4 2 2 3 "   y = " 1 7 8 3 4 1 " / > < a : p t   x = " 1 9 0 0 8 9 "   y = " 1 8 7 1 4 6 " / > < a : p t   x = " 2 0 3 2 5 0 "   y = " 2 0 0 3 0 6 " / > < / a : c u b i c B e z T o > < a : c u b i c B e z T o > < a : p t   x = " 2 2 2 5 1 9 "   y = " 2 1 9 5 7 4 " / > < a : p t   x = " 2 3 2 4 4 9 "   y = " 2 4 4 6 4 5 " / > < a : p t   x = " 2 3 2 8 4 0 "   y = " 2 6 9 8 9 9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6 7 "   n a m e = " T e a r d r o p   3 " > < a : e x t L s t > < a : e x t   u r i = " { 3 0 5 B 5 1 3 B - A 9 1 8 - 4 4 8 2 - A A C B - 7 0 0 6 0 1 3 B F B 8 2 } " > < a 1 6 : c r e a t i o n I d   x m l n s : a 1 6 = " h t t p : / / s c h e m a s . m i c r o s o f t . c o m / o f f i c e / d r a w i n g / 2 0 1 0 / m a i n "   i d = " { 1 1 4 B D A 0 B - 4 1 3 3 - 4 D 4 C - A D 5 E - 1 E C 1 E A 2 4 5 9 D 2 } " / > < / a : e x t > < / a : e x t L s t > < / p : c N v P r > < p : c N v S p P r / > < p : n v P r / > < / p : n v S p P r > < p : s p P r > < a : x f r m   f l i p H = " t r u e "   f l i p V = " t r u e "   r o t = " 5 4 0 0 0 0 0 " > < a : o f f   x = " 3 2 6 5 9 8 1 "   y = " 4 1 8 5 6 9 5 " / > < a : e x t   c x = " 2 3 2 8 4 0 "   c y = " 5 3 9 7 7 2 " / > < / a : x f r m > < a : c u s t G e o m > < a : a v L s t / > < a : g d L s t / > < a : a h L s t / > < a : c x n L s t / > < a : r e c t   b = " b "   l = " 0 "   r = " r "   t = " 0 " / > < a : p a t h L s t > < a : p a t h   h = " 5 3 9 7 7 2 "   w = " 2 3 2 8 4 0 " > < a : m o v e T o > < a : p t   x = " 2 2 1 3 4 0 "   y = " 2 6 9 8 6 7 " / > < / a : m o v e T o > < a : c u b i c B e z T o > < a : p t   x = " 2 2 0 8 5 1 "   y = " 2 4 7 7 1 1 " / > < a : p t   x = " 2 1 2 0 2 6 "   y = " 2 2 5 7 8 2 " / > < a : p t   x = " 1 9 5 1 1 9 "   y = " 2 0 8 8 7 5 " / > < / a : c u b i c B e z T o > < a : c u b i c B e z T o > < a : p t   x = " 1 8 2 3 6 3 "   y = " 1 9 6 1 2 0 " / > < a : p t   x = " 1 6 6 7 4 9 "   y = " 1 8 7 9 6 5 " / > < a : p t   x = " 1 5 0 2 4 9 "   y = " 1 8 4 9 2 2 " / > < / a : c u b i c B e z T o > < a : c u b i c B e z T o > < a : p t   x = " 1 4 7 8 0 0 "   y = " 1 8 8 7 8 0 " / > < a : p t   x = " 1 4 4 8 0 0 "   y = " 1 9 2 2 0 8 " / > < a : p t   x = " 1 4 1 5 8 6 "   y = " 1 9 5 4 2 2 " / > < / a : c u b i c B e z T o > < a : c u b i c B e z T o > < a : p t   x = " 1 2 3 1 6 1 "   y = " 2 1 3 8 4 7 " / > < a : p t   x = " 9 7 7 0 8 "   y = " 2 2 5 2 4 3 " / > < a : p t   x = " 6 9 5 9 3 "   y = " 2 2 5 2 4 2 " / > < / a : c u b i c B e z T o > < a : c u b i c B e z T o > < a : p t   x = " 4 3 4 3 3 "   y = " 2 2 4 7 4 1 " / > < a : p t   x = " 2 7 4 1 5 "   y = " 2 2 8 5 8 6 " / > < a : p t   x = " 1 7 4 6 1 "   y = " 2 4 5 2 1 3 " / > < / a : c u b i c B e z T o > < a : c u b i c B e z T o > < a : p t   x = " 2 2 0 7 4 "   y = " 2 6 1 4 5 0 " / > < a : p t   x = " 2 2 1 5 4 "   y = " 2 7 8 6 6 4 " / > < a : p t   x = " 1 7 6 7 3 "   y = " 2 9 4 9 1 3 " / > < / a : c u b i c B e z T o > < a : c u b i c B e z T o > < a : p t   x = " 2 7 6 3 1 "   y = " 3 1 1 2 6 5 " / > < a : p t   x = " 4 3 6 0 9 "   y = " 3 1 5 0 5 5 " / > < a : p t   x = " 6 9 5 9 3 "   y = " 3 1 4 5 5 7 " / > < / a : c u b i c B e z T o > < a : c u b i c B e z T o > < a : p t   x = " 1 0 2 6 0 0 "   y = " 3 1 4 5 5 7 " / > < a : p t   x = " 1 3 1 9 3 8 "   y = " 3 3 0 2 6 3 " / > < a : p t   x = " 1 5 0 2 2 7 "   y = " 3 5 4 8 5 0 " / > < / a : c u b i c B e z T o > < a : c u b i c B e z T o > < a : p t   x = " 1 6 6 7 3 5 "   y = " 3 5 1 8 4 1 " / > < a : p t   x = " 1 8 2 3 5 7 "   y = " 3 4 3 6 8 4 " / > < a : p t   x = " 1 9 5 1 1 8 "   y = " 3 3 0 9 2 3 " / > < / a : c u b i c B e z T o > < a : c u b i c B e z T o > < a : p t   x = " 2 1 2 0 2 6 "   y = " 3 1 4 0 1 6 " / > < a : p t   x = " 2 2 0 8 5 1 "   y = " 2 9 2 0 8 7 " / > < a : p t   x = " 2 2 1 3 3 9 "   y = " 2 6 9 9 3 1 " / > < / a : c u b i c B e z T o > < a : l n T o > < a : p t   x = " 1 3 6 1 7 4 "   y = " 2 6 9 9 3 1 " / > < / a : l n T o > < a : l n T o > < a : p t   x = " 1 3 6 1 7 3 "   y = " 2 6 9 8 6 7 " / > < / a : l n T o > < a : c l o s e / > < a : m o v e T o > < a : p t   x = " 2 3 2 8 4 0 "   y = " 2 6 9 8 9 9 " / > < / a : m o v e T o > < a : c u b i c B e z T o > < a : p t   x = " 2 3 2 4 4 9 "   y = " 2 9 5 1 5 3 " / > < a : p t   x = " 2 2 2 5 1 9 "   y = " 3 2 0 2 2 4 " / > < a : p t   x = " 2 0 3 2 5 0 "   y = " 3 3 9 4 9 2 " / > < / a : c u b i c B e z T o > < a : c u b i c B e z T o > < a : p t   x = " 1 9 0 0 8 2 "   y = " 3 5 2 6 6 0 " / > < a : p t   x = " 1 7 4 2 0 6 "   y = " 3 6 1 4 6 6 " / > < a : p t   x = " 1 5 7 3 2 6 "   y = " 3 6 5 5 3 9 " / > < / a : c u b i c B e z T o > < a : c u b i c B e z T o > < a : p t   x = " 1 6 6 4 1 7 "   y = " 3 8 0 3 2 8 " / > < a : p t   x = " 1 7 1 4 0 6 "   y = " 3 9 7 7 6 7 " / > < a : p t   x = " 1 7 1 4 0 6 "   y = " 4 1 6 3 7 0 " / > < / a : c u b i c B e z T o > < a : c u b i c B e z T o > < a : p t   x = " 1 7 1 4 0 6 "   y = " 4 4 3 6 2 0 " / > < a : p t   x = " 1 6 0 7 0 1 "   y = " 4 6 8 3 7 0 " / > < a : p t   x = " 1 4 3 1 2 0 "   y = " 4 8 6 5 0 3 " / > < / a : c u b i c B e z T o > < a : c u b i c B e z T o > < a : p t   x = " 1 2 4 9 8 6 "   y = " 5 0 4 0 8 4 " / > < a : p t   x = " 1 0 0 2 3 7 "   y = " 5 1 4 7 9 0 " / > < a : p t   x = " 7 2 9 8 6 "   y = " 5 1 4 7 9 0 " / > < / a : c u b i c B e z T o > < a : c u b i c B e z T o > < a : p t   x = " 5 4 3 8 3 "   y = " 5 1 4 7 9 0 " / > < a : p t   x = " 3 6 9 4 5 "   y = " 5 0 9 8 0 0 " / > < a : p t   x = " 2 2 1 5 6 "   y = " 5 0 0 7 1 0 " / > < / a : c u b i c B e z T o > < a : l n T o > < a : p t   x = " 0 "   y = " 5 3 9 7 7 2 " / > < / a : l n T o > < a : l n T o > < a : p t   x = " 0 "   y = " 5 2 1 7 1 8 " / > < / a : l n T o > < a : c u b i c B e z T o > < a : p t   x = " 5 9 7 3 "   y = " 5 1 3 1 8 0 " / > < a : p t   x = " 9 6 5 4 "   y = " 5 0 3 5 5 6 " / > < a : p t   x = " 1 1 4 6 7 "   y = " 4 9 3 6 1 1 " / > < / a : c u b i c B e z T o > < a : l n T o > < a : p t   x = " 0 "   y = " 4 8 0 0 2 3 " / > < / a : l n T o > < a : l n T o > < a : p t   x = " 0 "   y = " 4 6 2 7 2 6 " / > < / a : l n T o > < a : c u b i c B e z T o > < a : p t   x = " 1 4 9 5 0 "   y = " 4 8 7 4 1 4 " / > < a : p t   x = " 4 2 3 0 5 "   y = " 5 0 2 9 8 0 " / > < a : p t   x = " 7 3 2 9 6 "   y = " 5 0 2 9 8 0 " / > < / a : c u b i c B e z T o > < a : c u b i c B e z T o > < a : p t   x = " 9 7 2 0 7 "   y = " 5 0 2 9 8 0 " / > < a : p t   x = " 1 1 8 9 5 3 "   y = " 4 9 3 7 1 5 " / > < a : p t   x = " 1 3 4 9 6 5 "   y = " 4 7 8 3 9 4 " / > < / a : c u b i c B e z T o > < a : l n T o > < a : p t   x = " 0 "   y = " 3 4 3 4 2 9 " / > < / a : l n T o > < a : l n T o > < a : p t   x = " 0 "   y = " 3 4 3 3 3 9 " / > < / a : l n T o > < a : l n T o > < a : p t   x = " 1 3 5 0 1 0 "   y = " 4 7 8 3 4 8 " / > < / a : l n T o > < a : c u b i c B e z T o > < a : p t   x = " 1 5 0 3 3 1 "   y = " 4 6 2 3 3 6 " / > < a : p t   x = " 1 5 9 5 9 7 "   y = " 4 4 0 5 9 0 " / > < a : p t   x = " 1 5 9 5 9 7 "   y = " 4 1 6 6 8 0 " / > < / a : c u b i c B e z T o > < a : c u b i c B e z T o > < a : p t   x = " 1 5 9 5 9 7 "   y = " 3 6 6 6 6 1 " / > < a : p t   x = " 1 1 9 0 4 8 "   y = " 3 2 6 1 1 2 " / > < a : p t   x = " 6 9 0 3 0 "   y = " 3 2 6 1 1 3 " / > < / a : c u b i c B e z T o > < a : c u b i c B e z T o > < a : p t   x = " 4 9 9 5 2 "   y = " 3 2 6 4 7 8 " / > < a : p t   x = " 2 5 8 0 6 "   y = " 3 2 1 2 4 4 " / > < a : p t   x = " 1 2 9 4 8 "   y = " 3 0 8 0 8 4 " / > < / a : c u b i c B e z T o > < a : l n T o > < a : p t   x = " 0 "   y = " 3 2 7 1 5 4 " / > < / a : l n T o > < a : l n T o > < a : p t   x = " 0 "   y = " 3 0 9 0 1 0 " / > < / a : l n T o > < a : c u b i c B e z T o > < a : p t   x = " 1 4 3 3 8 "   y = " 2 8 4 8 6 7 " / > < a : p t   x = " 1 4 3 3 8 "   y = " 2 5 4 9 3 3 " / > < a : p t   x = " 0 "   y = " 2 3 0 7 9 0 " / > < / a : c u b i c B e z T o > < a : l n T o > < a : p t   x = " 0 "   y = " 2 1 2 6 8 9 " / > < / a : l n T o > < a : c u b i c B e z T o > < a : p t   x = " 6 0 3 6 "   y = " 2 1 7 9 9 6 " / > < a : p t   x = " 9 9 5 9 "   y = " 2 2 4 7 1 1 " / > < a : p t   x = " 1 2 8 9 6 "   y = " 2 3 1 7 6 7 " / > < / a : c u b i c B e z T o > < a : c u b i c B e z T o > < a : p t   x = " 2 5 7 4 2 "   y = " 2 1 8 5 6 9 " / > < a : p t   x = " 4 9 9 2 7 "   y = " 2 1 3 3 2 0 " / > < a : p t   x = " 6 9 0 3 0 "   y = " 2 1 3 6 8 7 " / > < / a : c u b i c B e z T o > < a : c u b i c B e z T o > < a : p t   x = " 9 4 0 3 9 "   y = " 2 1 3 6 8 7 " / > < a : p t   x = " 1 1 6 6 8 1 "   y = " 2 0 3 5 5 0 " / > < a : p t   x = " 1 3 3 0 7 1 "   y = " 1 8 7 1 6 0 " / > < / a : c u b i c B e z T o > < a : c u b i c B e z T o > < a : p t   x = " 1 4 9 4 6 0 "   y = " 1 7 0 7 7 1 " / > < a : p t   x = " 1 5 9 5 9 7 "   y = " 1 4 8 1 2 9 " / > < a : p t   x = " 1 5 9 5 9 7 "   y = " 1 2 3 1 2 0 " / > < / a : c u b i c B e z T o > < a : c u b i c B e z T o > < a : p t   x = " 1 5 9 5 9 7 "   y = " 9 9 2 0 9 " / > < a : p t   x = " 1 5 0 3 3 1 "   y = " 7 7 4 6 3 " / > < a : p t   x = " 1 3 5 0 1 0 "   y = " 6 1 4 5 1 " / > < / a : c u b i c B e z T o > < a : l n T o > < a : p t   x = " 0 "   y = " 1 9 6 4 6 1 " / > < / a : l n T o > < a : l n T o > < a : p t   x = " 0 "   y = " 1 9 6 3 7 0 " / > < / a : l n T o > < a : l n T o > < a : p t   x = " 1 3 4 9 6 5 "   y = " 6 1 4 0 5 " / > < / a : l n T o > < a : c u b i c B e z T o > < a : p t   x = " 1 1 8 9 5 3 "   y = " 4 6 0 8 4 " / > < a : p t   x = " 9 7 2 0 7 "   y = " 3 6 8 1 9 " / > < a : p t   x = " 7 3 2 9 6 "   y = " 3 6 8 1 9 " / > < / a : c u b i c B e z T o > < a : c u b i c B e z T o > < a : p t   x = " 4 2 3 0 5 "   y = " 3 6 8 1 9 " / > < a : p t   x = " 1 4 9 5 0 "   y = " 5 2 3 8 5 " / > < a : p t   x = " 0 "   y = " 7 7 0 7 3 " / > < / a : c u b i c B e z T o > < a : l n T o > < a : p t   x = " 0 "   y = " 5 9 7 7 9 " / > < / a : l n T o > < a : c u b i c B e z T o > < a : p t   x = " 2 2 4 0 "   y = " 5 3 7 1 7 " / > < a : p t   x = " 6 6 9 8 "   y = " 4 9 7 3 2 " / > < a : p t   x = " 1 1 4 9 4 "   y = " 4 6 1 6 7 " / > < / a : c u b i c B e z T o > < a : c u b i c B e z T o > < a : p t   x = " 9 6 6 1 "   y = " 3 6 2 2 7 " / > < a : p t   x = " 5 9 7 2 "   y = " 2 6 6 0 8 " / > < a : p t   x = " 0 "   y = " 1 8 0 7 4 " / > < / a : c u b i c B e z T o > < a : l n T o > < a : p t   x = " 0 "   y = " 0 " / > < / a : l n T o > < a : c u b i c B e z T o > < a : p t   x = " 1 1 6 3 7 "   y = " 1 0 7 7 3 " / > < a : p t   x = " 1 8 6 5 5 "   y = " 2 4 5 4 5 " / > < a : p t   x = " 2 2 2 3 0 "   y = " 3 9 0 4 9 " / > < / a : c u b i c B e z T o > < a : c u b i c B e z T o > < a : p t   x = " 3 7 0 0 2 "   y = " 2 9 9 8 3 " / > < a : p t   x = " 5 4 4 1 3 "   y = " 2 5 0 1 0 " / > < a : p t   x = " 7 2 9 8 6 "   y = " 2 5 0 1 0 " / > < / a : c u b i c B e z T o > < a : c u b i c B e z T o > < a : p t   x = " 1 0 0 2 3 7 "   y = " 2 5 0 0 9 " / > < a : p t   x = " 1 2 4 9 8 6 "   y = " 3 5 7 1 5 " / > < a : p t   x = " 1 4 3 1 2 0 "   y = " 5 3 2 9 6 " / > < / a : c u b i c B e z T o > < a : l n T o > < a : p t   x = " 1 4 3 1 2 0 "   y = " 5 3 2 9 6 " / > < / a : l n T o > < a : c u b i c B e z T o > < a : p t   x = " 1 6 0 7 0 1 "   y = " 7 1 4 2 9 " / > < a : p t   x = " 1 7 1 4 0 6 "   y = " 9 6 1 7 9 " / > < a : p t   x = " 1 7 1 4 0 6 "   y = " 1 2 3 4 2 9 " / > < / a : c u b i c B e z T o > < a : c u b i c B e z T o > < a : p t   x = " 1 7 1 4 0 6 "   y = " 1 4 2 0 0 2 " / > < a : p t   x = " 1 6 6 4 3 3 "   y = " 1 5 9 4 1 4 " / > < a : p t   x = " 1 5 7 3 6 7 "   y = " 1 7 4 1 8 5 " / > < / a : c u b i c B e z T o > < a : c u b i c B e z T o > < a : p t   x = " 1 7 4 2 2 3 "   y = " 1 7 8 3 4 1 " / > < a : p t   x = " 1 9 0 0 8 9 "   y = " 1 8 7 1 4 6 " / > < a : p t   x = " 2 0 3 2 5 0 "   y = " 2 0 0 3 0 6 " / > < / a : c u b i c B e z T o > < a : c u b i c B e z T o > < a : p t   x = " 2 2 2 5 1 9 "   y = " 2 1 9 5 7 4 " / > < a : p t   x = " 2 3 2 4 4 9 "   y = " 2 4 4 6 4 5 " / > < a : p t   x = " 2 3 2 8 4 0 "   y = " 2 6 9 8 9 9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6 8 "   n a m e = " T e a r d r o p   3 " > < a : e x t L s t > < a : e x t   u r i = " { A 4 5 8 A C 0 3 - D E 4 A - 4 6 4 5 - B C 8 C - 3 4 B B 0 B 8 B 7 2 B E } " > < a 1 6 : c r e a t i o n I d   x m l n s : a 1 6 = " h t t p : / / s c h e m a s . m i c r o s o f t . c o m / o f f i c e / d r a w i n g / 2 0 1 0 / m a i n "   i d = " { B 4 E 4 1 9 7 E - 5 D 2 5 - 4 0 6 7 - 8 B 4 1 - B D 5 B 6 0 A 6 4 E 1 A } " / > < / a : e x t > < / a : e x t L s t > < / p : c N v P r > < p : c N v S p P r / > < p : n v P r / > < / p : n v S p P r > < p : s p P r > < a : x f r m   f l i p H = " t r u e "   f l i p V = " t r u e "   r o t = " 5 4 0 0 0 0 0 " > < a : o f f   x = " 4 1 0 8 5 2 2 "   y = " 4 1 8 5 6 9 5 " / > < a : e x t   c x = " 2 3 2 8 4 0 "   c y = " 5 3 9 7 7 3 " / > < / a : x f r m > < a : c u s t G e o m > < a : a v L s t / > < a : g d L s t / > < a : a h L s t / > < a : c x n L s t / > < a : r e c t   b = " b "   l = " 0 "   r = " r "   t = " 0 " / > < a : p a t h L s t > < a : p a t h   h = " 5 3 9 7 7 3 "   w = " 2 3 2 8 4 0 " > < a : m o v e T o > < a : p t   x = " 2 2 1 3 4 0 "   y = " 2 6 9 8 6 7 " / > < / a : m o v e T o > < a : c u b i c B e z T o > < a : p t   x = " 2 2 0 8 5 1 "   y = " 2 4 7 7 1 2 " / > < a : p t   x = " 2 1 2 0 2 6 "   y = " 2 2 5 7 8 2 " / > < a : p t   x = " 1 9 5 1 1 9 "   y = " 2 0 8 8 7 5 " / > < / a : c u b i c B e z T o > < a : c u b i c B e z T o > < a : p t   x = " 1 8 2 3 6 3 "   y = " 1 9 6 1 2 0 " / > < a : p t   x = " 1 6 6 7 4 9 "   y = " 1 8 7 9 6 5 " / > < a : p t   x = " 1 5 0 2 4 9 "   y = " 1 8 4 9 2 2 " / > < / a : c u b i c B e z T o > < a : c u b i c B e z T o > < a : p t   x = " 1 4 7 8 0 0 "   y = " 1 8 8 7 8 0 " / > < a : p t   x = " 1 4 4 8 0 0 "   y = " 1 9 2 2 0 8 " / > < a : p t   x = " 1 4 1 5 8 6 "   y = " 1 9 5 4 2 2 " / > < / a : c u b i c B e z T o > < a : c u b i c B e z T o > < a : p t   x = " 1 2 3 1 6 1 "   y = " 2 1 3 8 4 7 " / > < a : p t   x = " 9 7 7 0 8 "   y = " 2 2 5 2 4 3 " / > < a : p t   x = " 6 9 5 9 3 "   y = " 2 2 5 2 4 2 " / > < / a : c u b i c B e z T o > < a : c u b i c B e z T o > < a : p t   x = " 4 3 4 3 3 "   y = " 2 2 4 7 4 1 " / > < a : p t   x = " 2 7 4 1 5 "   y = " 2 2 8 5 8 6 " / > < a : p t   x = " 1 7 4 6 1 "   y = " 2 4 5 2 1 3 " / > < / a : c u b i c B e z T o > < a : c u b i c B e z T o > < a : p t   x = " 2 2 0 7 4 "   y = " 2 6 1 4 5 0 " / > < a : p t   x = " 2 2 1 5 4 "   y = " 2 7 8 6 6 4 " / > < a : p t   x = " 1 7 6 7 3 "   y = " 2 9 4 9 1 3 " / > < / a : c u b i c B e z T o > < a : c u b i c B e z T o > < a : p t   x = " 2 7 6 3 1 "   y = " 3 1 1 2 6 5 " / > < a : p t   x = " 4 3 6 0 9 "   y = " 3 1 5 0 5 5 " / > < a : p t   x = " 6 9 5 9 3 "   y = " 3 1 4 5 5 7 " / > < / a : c u b i c B e z T o > < a : c u b i c B e z T o > < a : p t   x = " 1 0 2 6 0 0 "   y = " 3 1 4 5 5 7 " / > < a : p t   x = " 1 3 1 9 3 8 "   y = " 3 3 0 2 6 3 " / > < a : p t   x = " 1 5 0 2 2 7 "   y = " 3 5 4 8 5 1 " / > < / a : c u b i c B e z T o > < a : c u b i c B e z T o > < a : p t   x = " 1 6 6 7 3 5 "   y = " 3 5 1 8 4 1 " / > < a : p t   x = " 1 8 2 3 5 7 "   y = " 3 4 3 6 8 4 " / > < a : p t   x = " 1 9 5 1 1 8 "   y = " 3 3 0 9 2 3 " / > < / a : c u b i c B e z T o > < a : c u b i c B e z T o > < a : p t   x = " 2 1 2 0 2 6 "   y = " 3 1 4 0 1 6 " / > < a : p t   x = " 2 2 0 8 5 1 "   y = " 2 9 2 0 8 7 " / > < a : p t   x = " 2 2 1 3 3 9 "   y = " 2 6 9 9 3 1 " / > < / a : c u b i c B e z T o > < a : l n T o > < a : p t   x = " 1 3 6 1 7 4 "   y = " 2 6 9 9 3 1 " / > < / a : l n T o > < a : l n T o > < a : p t   x = " 1 3 6 1 7 3 "   y = " 2 6 9 8 6 7 " / > < / a : l n T o > < a : c l o s e / > < a : m o v e T o > < a : p t   x = " 2 3 2 8 4 0 "   y = " 2 6 9 8 9 9 " / > < / a : m o v e T o > < a : c u b i c B e z T o > < a : p t   x = " 2 3 2 4 4 9 "   y = " 2 9 5 1 5 3 " / > < a : p t   x = " 2 2 2 5 1 9 "   y = " 3 2 0 2 2 4 " / > < a : p t   x = " 2 0 3 2 5 0 "   y = " 3 3 9 4 9 2 " / > < / a : c u b i c B e z T o > < a : c u b i c B e z T o > < a : p t   x = " 1 9 0 0 8 2 "   y = " 3 5 2 6 6 0 " / > < a : p t   x = " 1 7 4 2 0 6 "   y = " 3 6 1 4 6 7 " / > < a : p t   x = " 1 5 7 3 2 6 "   y = " 3 6 5 5 4 0 " / > < / a : c u b i c B e z T o > < a : c u b i c B e z T o > < a : p t   x = " 1 6 6 4 1 7 "   y = " 3 8 0 3 2 8 " / > < a : p t   x = " 1 7 1 4 0 6 "   y = " 3 9 7 7 6 7 " / > < a : p t   x = " 1 7 1 4 0 6 "   y = " 4 1 6 3 7 0 " / > < / a : c u b i c B e z T o > < a : c u b i c B e z T o > < a : p t   x = " 1 7 1 4 0 6 "   y = " 4 4 3 6 2 0 " / > < a : p t   x = " 1 6 0 7 0 1 "   y = " 4 6 8 3 7 0 " / > < a : p t   x = " 1 4 3 1 2 0 "   y = " 4 8 6 5 0 3 " / > < / a : c u b i c B e z T o > < a : l n T o > < a : p t   x = " 1 4 3 1 2 0 "   y = " 4 8 6 5 0 4 " / > < / a : l n T o > < a : c u b i c B e z T o > < a : p t   x = " 1 2 4 9 8 6 "   y = " 5 0 4 0 8 4 " / > < a : p t   x = " 1 0 0 2 3 7 "   y = " 5 1 4 7 9 0 " / > < a : p t   x = " 7 2 9 8 6 "   y = " 5 1 4 7 9 0 " / > < / a : c u b i c B e z T o > < a : c u b i c B e z T o > < a : p t   x = " 5 4 3 8 3 "   y = " 5 1 4 7 9 0 " / > < a : p t   x = " 3 6 9 4 5 "   y = " 5 0 9 8 0 0 " / > < a : p t   x = " 2 2 1 5 6 "   y = " 5 0 0 7 1 0 " / > < / a : c u b i c B e z T o > < a : l n T o > < a : p t   x = " 0 "   y = " 5 3 9 7 7 3 " / > < / a : l n T o > < a : l n T o > < a : p t   x = " 0 "   y = " 5 2 1 7 1 8 " / > < / a : l n T o > < a : c u b i c B e z T o > < a : p t   x = " 5 9 7 3 "   y = " 5 1 3 1 8 0 " / > < a : p t   x = " 9 6 5 4 "   y = " 5 0 3 5 5 6 " / > < a : p t   x = " 1 1 4 6 7 "   y = " 4 9 3 6 1 1 " / > < / a : c u b i c B e z T o > < a : l n T o > < a : p t   x = " 0 "   y = " 4 8 0 0 2 4 " / > < / a : l n T o > < a : l n T o > < a : p t   x = " 0 "   y = " 4 6 2 7 2 6 " / > < / a : l n T o > < a : c u b i c B e z T o > < a : p t   x = " 1 4 9 5 0 "   y = " 4 8 7 4 1 5 " / > < a : p t   x = " 4 2 3 0 5 "   y = " 5 0 2 9 8 1 " / > < a : p t   x = " 7 3 2 9 6 "   y = " 5 0 2 9 8 1 " / > < / a : c u b i c B e z T o > < a : c u b i c B e z T o > < a : p t   x = " 9 7 2 0 7 "   y = " 5 0 2 9 8 1 " / > < a : p t   x = " 1 1 8 9 5 3 "   y = " 4 9 3 7 1 5 " / > < a : p t   x = " 1 3 4 9 6 5 "   y = " 4 7 8 3 9 4 " / > < / a : c u b i c B e z T o > < a : l n T o > < a : p t   x = " 0 "   y = " 3 4 3 4 2 9 " / > < / a : l n T o > < a : l n T o > < a : p t   x = " 0 "   y = " 3 4 3 3 3 9 " / > < / a : l n T o > < a : l n T o > < a : p t   x = " 1 3 5 0 1 0 "   y = " 4 7 8 3 4 8 " / > < / a : l n T o > < a : c u b i c B e z T o > < a : p t   x = " 1 5 0 3 3 1 "   y = " 4 6 2 3 3 7 " / > < a : p t   x = " 1 5 9 5 9 7 "   y = " 4 4 0 5 9 0 " / > < a : p t   x = " 1 5 9 5 9 7 "   y = " 4 1 6 6 8 0 " / > < / a : c u b i c B e z T o > < a : c u b i c B e z T o > < a : p t   x = " 1 5 9 5 9 7 "   y = " 3 6 6 6 6 1 " / > < a : p t   x = " 1 1 9 0 4 8 "   y = " 3 2 6 1 1 2 " / > < a : p t   x = " 6 9 0 3 0 "   y = " 3 2 6 1 1 3 " / > < / a : c u b i c B e z T o > < a : c u b i c B e z T o > < a : p t   x = " 4 9 9 5 2 "   y = " 3 2 6 4 7 9 " / > < a : p t   x = " 2 5 8 0 6 "   y = " 3 2 1 2 4 4 " / > < a : p t   x = " 1 2 9 4 8 "   y = " 3 0 8 0 8 4 " / > < / a : c u b i c B e z T o > < a : l n T o > < a : p t   x = " 0 "   y = " 3 2 7 1 5 4 " / > < / a : l n T o > < a : l n T o > < a : p t   x = " 0 "   y = " 3 0 9 0 1 0 " / > < / a : l n T o > < a : c u b i c B e z T o > < a : p t   x = " 1 4 3 3 8 "   y = " 2 8 4 8 6 7 " / > < a : p t   x = " 1 4 3 3 8 "   y = " 2 5 4 9 3 3 " / > < a : p t   x = " 0 "   y = " 2 3 0 7 9 0 " / > < / a : c u b i c B e z T o > < a : l n T o > < a : p t   x = " 0 "   y = " 2 1 2 6 8 9 " / > < / a : l n T o > < a : c u b i c B e z T o > < a : p t   x = " 6 0 3 6 "   y = " 2 1 7 9 9 6 " / > < a : p t   x = " 9 9 5 9 "   y = " 2 2 4 7 1 1 " / > < a : p t   x = " 1 2 8 9 6 "   y = " 2 3 1 7 6 7 " / > < / a : c u b i c B e z T o > < a : c u b i c B e z T o > < a : p t   x = " 2 5 7 4 2 "   y = " 2 1 8 5 6 9 " / > < a : p t   x = " 4 9 9 2 7 "   y = " 2 1 3 3 2 0 " / > < a : p t   x = " 6 9 0 3 0 "   y = " 2 1 3 6 8 7 " / > < / a : c u b i c B e z T o > < a : c u b i c B e z T o > < a : p t   x = " 9 4 0 3 9 "   y = " 2 1 3 6 8 7 " / > < a : p t   x = " 1 1 6 6 8 1 "   y = " 2 0 3 5 5 0 " / > < a : p t   x = " 1 3 3 0 7 1 "   y = " 1 8 7 1 6 0 " / > < / a : c u b i c B e z T o > < a : c u b i c B e z T o > < a : p t   x = " 1 4 9 4 6 0 "   y = " 1 7 0 7 7 1 " / > < a : p t   x = " 1 5 9 5 9 7 "   y = " 1 4 8 1 2 9 " / > < a : p t   x = " 1 5 9 5 9 7 "   y = " 1 2 3 1 2 0 " / > < / a : c u b i c B e z T o > < a : c u b i c B e z T o > < a : p t   x = " 1 5 9 5 9 7 "   y = " 9 9 2 0 9 " / > < a : p t   x = " 1 5 0 3 3 1 "   y = " 7 7 4 6 3 " / > < a : p t   x = " 1 3 5 0 1 0 "   y = " 6 1 4 5 1 " / > < / a : c u b i c B e z T o > < a : l n T o > < a : p t   x = " 0 "   y = " 1 9 6 4 6 1 " / > < / a : l n T o > < a : l n T o > < a : p t   x = " 0 "   y = " 1 9 6 3 7 0 " / > < / a : l n T o > < a : l n T o > < a : p t   x = " 1 3 4 9 6 5 "   y = " 6 1 4 0 5 " / > < / a : l n T o > < a : c u b i c B e z T o > < a : p t   x = " 1 1 8 9 5 3 "   y = " 4 6 0 8 4 " / > < a : p t   x = " 9 7 2 0 7 "   y = " 3 6 8 1 9 " / > < a : p t   x = " 7 3 2 9 6 "   y = " 3 6 8 1 9 " / > < / a : c u b i c B e z T o > < a : c u b i c B e z T o > < a : p t   x = " 4 2 3 0 5 "   y = " 3 6 8 1 9 " / > < a : p t   x = " 1 4 9 5 0 "   y = " 5 2 3 8 5 " / > < a : p t   x = " 0 "   y = " 7 7 0 7 3 " / > < / a : c u b i c B e z T o > < a : l n T o > < a : p t   x = " 0 "   y = " 5 9 7 7 9 " / > < / a : l n T o > < a : c u b i c B e z T o > < a : p t   x = " 2 2 4 0 "   y = " 5 3 7 1 7 " / > < a : p t   x = " 6 6 9 8 "   y = " 4 9 7 3 2 " / > < a : p t   x = " 1 1 4 9 4 "   y = " 4 6 1 6 7 " / > < / a : c u b i c B e z T o > < a : c u b i c B e z T o > < a : p t   x = " 9 6 6 1 "   y = " 3 6 2 2 7 " / > < a : p t   x = " 5 9 7 2 "   y = " 2 6 6 0 8 " / > < a : p t   x = " 0 "   y = " 1 8 0 7 4 " / > < / a : c u b i c B e z T o > < a : l n T o > < a : p t   x = " 0 "   y = " 0 " / > < / a : l n T o > < a : c u b i c B e z T o > < a : p t   x = " 1 1 6 3 7 "   y = " 1 0 7 7 3 " / > < a : p t   x = " 1 8 6 5 5 "   y = " 2 4 5 4 5 " / > < a : p t   x = " 2 2 2 3 0 "   y = " 3 9 0 4 9 " / > < / a : c u b i c B e z T o > < a : c u b i c B e z T o > < a : p t   x = " 3 7 0 0 2 "   y = " 2 9 9 8 3 " / > < a : p t   x = " 5 4 4 1 3 "   y = " 2 5 0 1 0 " / > < a : p t   x = " 7 2 9 8 6 "   y = " 2 5 0 1 0 " / > < / a : c u b i c B e z T o > < a : c u b i c B e z T o > < a : p t   x = " 1 0 0 2 3 7 "   y = " 2 5 0 0 9 " / > < a : p t   x = " 1 2 4 9 8 6 "   y = " 3 5 7 1 5 " / > < a : p t   x = " 1 4 3 1 2 0 "   y = " 5 3 2 9 6 " / > < / a : c u b i c B e z T o > < a : l n T o > < a : p t   x = " 1 4 3 1 2 0 "   y = " 5 3 2 9 6 " / > < / a : l n T o > < a : c u b i c B e z T o > < a : p t   x = " 1 6 0 7 0 1 "   y = " 7 1 4 2 9 " / > < a : p t   x = " 1 7 1 4 0 6 "   y = " 9 6 1 7 9 " / > < a : p t   x = " 1 7 1 4 0 6 "   y = " 1 2 3 4 2 9 " / > < / a : c u b i c B e z T o > < a : c u b i c B e z T o > < a : p t   x = " 1 7 1 4 0 6 "   y = " 1 4 2 0 0 2 " / > < a : p t   x = " 1 6 6 4 3 3 "   y = " 1 5 9 4 1 4 " / > < a : p t   x = " 1 5 7 3 6 7 "   y = " 1 7 4 1 8 5 " / > < / a : c u b i c B e z T o > < a : c u b i c B e z T o > < a : p t   x = " 1 7 4 2 2 3 "   y = " 1 7 8 3 4 1 " / > < a : p t   x = " 1 9 0 0 8 9 "   y = " 1 8 7 1 4 6 " / > < a : p t   x = " 2 0 3 2 5 0 "   y = " 2 0 0 3 0 6 " / > < / a : c u b i c B e z T o > < a : c u b i c B e z T o > < a : p t   x = " 2 2 2 5 1 9 "   y = " 2 1 9 5 7 4 " / > < a : p t   x = " 2 3 2 4 4 9 "   y = " 2 4 4 6 4 5 " / > < a : p t   x = " 2 3 2 8 4 0 "   y = " 2 6 9 8 9 9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6 9 "   n a m e = " T e a r d r o p   3 " > < a : e x t L s t > < a : e x t   u r i = " { E 9 6 C 1 0 6 9 - 3 A D 6 - 4 2 0 6 - A 1 6 9 - 9 8 A 2 A A E F B 5 2 C } " > < a 1 6 : c r e a t i o n I d   x m l n s : a 1 6 = " h t t p : / / s c h e m a s . m i c r o s o f t . c o m / o f f i c e / d r a w i n g / 2 0 1 0 / m a i n "   i d = " { B 9 1 3 4 8 D 1 - 9 7 9 3 - 4 7 B 4 - 9 A E A - 7 D 2 4 8 B 2 8 2 A F 6 } " / > < / a : e x t > < / a : e x t L s t > < / p : c N v P r > < p : c N v S p P r / > < p : n v P r / > < / p : n v S p P r > < p : s p P r > < a : x f r m   f l i p H = " t r u e "   f l i p V = " t r u e "   r o t = " 5 4 0 0 0 0 0 " > < a : o f f   x = " 4 9 5 1 0 6 2 "   y = " 4 1 8 5 6 9 5 " / > < a : e x t   c x = " 2 3 2 8 4 0 "   c y = " 5 3 9 7 7 3 " / > < / a : x f r m > < a : c u s t G e o m > < a : a v L s t / > < a : g d L s t / > < a : a h L s t / > < a : c x n L s t / > < a : r e c t   b = " b "   l = " 0 "   r = " r "   t = " 0 " / > < a : p a t h L s t > < a : p a t h   h = " 5 3 9 7 7 3 "   w = " 2 3 2 8 4 0 " > < a : m o v e T o > < a : p t   x = " 2 2 1 3 4 0 "   y = " 2 6 9 8 6 7 " / > < / a : m o v e T o > < a : c u b i c B e z T o > < a : p t   x = " 2 2 0 8 5 1 "   y = " 2 4 7 7 1 2 " / > < a : p t   x = " 2 1 2 0 2 6 "   y = " 2 2 5 7 8 3 " / > < a : p t   x = " 1 9 5 1 1 9 "   y = " 2 0 8 8 7 5 " / > < / a : c u b i c B e z T o > < a : c u b i c B e z T o > < a : p t   x = " 1 8 2 3 6 3 "   y = " 1 9 6 1 2 0 " / > < a : p t   x = " 1 6 6 7 4 9 "   y = " 1 8 7 9 6 5 " / > < a : p t   x = " 1 5 0 2 4 9 "   y = " 1 8 4 9 2 2 " / > < / a : c u b i c B e z T o > < a : c u b i c B e z T o > < a : p t   x = " 1 4 7 8 0 0 "   y = " 1 8 8 7 8 0 " / > < a : p t   x = " 1 4 4 8 0 0 "   y = " 1 9 2 2 0 8 " / > < a : p t   x = " 1 4 1 5 8 6 "   y = " 1 9 5 4 2 2 " / > < / a : c u b i c B e z T o > < a : c u b i c B e z T o > < a : p t   x = " 1 2 3 1 6 1 "   y = " 2 1 3 8 4 7 " / > < a : p t   x = " 9 7 7 0 8 "   y = " 2 2 5 2 4 3 " / > < a : p t   x = " 6 9 5 9 3 "   y = " 2 2 5 2 4 3 " / > < / a : c u b i c B e z T o > < a : c u b i c B e z T o > < a : p t   x = " 4 3 4 3 3 "   y = " 2 2 4 7 4 1 " / > < a : p t   x = " 2 7 4 1 5 "   y = " 2 2 8 5 8 6 " / > < a : p t   x = " 1 7 4 6 1 "   y = " 2 4 5 2 1 3 " / > < / a : c u b i c B e z T o > < a : c u b i c B e z T o > < a : p t   x = " 2 2 0 7 4 "   y = " 2 6 1 4 5 0 " / > < a : p t   x = " 2 2 1 5 4 "   y = " 2 7 8 6 6 4 " / > < a : p t   x = " 1 7 6 7 3 "   y = " 2 9 4 9 1 3 " / > < / a : c u b i c B e z T o > < a : c u b i c B e z T o > < a : p t   x = " 2 7 6 3 1 "   y = " 3 1 1 2 6 5 " / > < a : p t   x = " 4 3 6 0 9 "   y = " 3 1 5 0 5 5 " / > < a : p t   x = " 6 9 5 9 3 "   y = " 3 1 4 5 5 7 " / > < / a : c u b i c B e z T o > < a : c u b i c B e z T o > < a : p t   x = " 1 0 2 6 0 0 "   y = " 3 1 4 5 5 7 " / > < a : p t   x = " 1 3 1 9 3 8 "   y = " 3 3 0 2 6 3 " / > < a : p t   x = " 1 5 0 2 2 7 "   y = " 3 5 4 8 5 1 " / > < / a : c u b i c B e z T o > < a : c u b i c B e z T o > < a : p t   x = " 1 6 6 7 3 5 "   y = " 3 5 1 8 4 1 " / > < a : p t   x = " 1 8 2 3 5 7 "   y = " 3 4 3 6 8 4 " / > < a : p t   x = " 1 9 5 1 1 8 "   y = " 3 3 0 9 2 3 " / > < / a : c u b i c B e z T o > < a : c u b i c B e z T o > < a : p t   x = " 2 1 2 0 2 6 "   y = " 3 1 4 0 1 6 " / > < a : p t   x = " 2 2 0 8 5 1 "   y = " 2 9 2 0 8 7 " / > < a : p t   x = " 2 2 1 3 3 9 "   y = " 2 6 9 9 3 1 " / > < / a : c u b i c B e z T o > < a : l n T o > < a : p t   x = " 1 3 6 1 7 4 "   y = " 2 6 9 9 3 1 " / > < / a : l n T o > < a : l n T o > < a : p t   x = " 1 3 6 1 7 3 "   y = " 2 6 9 8 6 7 " / > < / a : l n T o > < a : c l o s e / > < a : m o v e T o > < a : p t   x = " 2 3 2 8 4 0 "   y = " 2 6 9 8 9 9 " / > < / a : m o v e T o > < a : c u b i c B e z T o > < a : p t   x = " 2 3 2 4 4 9 "   y = " 2 9 5 1 5 3 " / > < a : p t   x = " 2 2 2 5 1 9 "   y = " 3 2 0 2 2 4 " / > < a : p t   x = " 2 0 3 2 5 0 "   y = " 3 3 9 4 9 2 " / > < / a : c u b i c B e z T o > < a : c u b i c B e z T o > < a : p t   x = " 1 9 0 0 8 2 "   y = " 3 5 2 6 6 0 " / > < a : p t   x = " 1 7 4 2 0 6 "   y = " 3 6 1 4 6 7 " / > < a : p t   x = " 1 5 7 3 2 6 "   y = " 3 6 5 5 4 0 " / > < / a : c u b i c B e z T o > < a : c u b i c B e z T o > < a : p t   x = " 1 6 6 4 1 7 "   y = " 3 8 0 3 2 8 " / > < a : p t   x = " 1 7 1 4 0 6 "   y = " 3 9 7 7 6 7 " / > < a : p t   x = " 1 7 1 4 0 6 "   y = " 4 1 6 3 7 0 " / > < / a : c u b i c B e z T o > < a : c u b i c B e z T o > < a : p t   x = " 1 7 1 4 0 6 "   y = " 4 4 3 6 2 0 " / > < a : p t   x = " 1 6 0 7 0 1 "   y = " 4 6 8 3 7 0 " / > < a : p t   x = " 1 4 3 1 2 0 "   y = " 4 8 6 5 0 3 " / > < / a : c u b i c B e z T o > < a : l n T o > < a : p t   x = " 1 4 3 1 2 0 "   y = " 4 8 6 5 0 4 " / > < / a : l n T o > < a : c u b i c B e z T o > < a : p t   x = " 1 2 4 9 8 6 "   y = " 5 0 4 0 8 4 " / > < a : p t   x = " 1 0 0 2 3 7 "   y = " 5 1 4 7 9 0 " / > < a : p t   x = " 7 2 9 8 6 "   y = " 5 1 4 7 9 0 " / > < / a : c u b i c B e z T o > < a : c u b i c B e z T o > < a : p t   x = " 5 4 3 8 3 "   y = " 5 1 4 7 9 0 " / > < a : p t   x = " 3 6 9 4 5 "   y = " 5 0 9 8 0 0 " / > < a : p t   x = " 2 2 1 5 6 "   y = " 5 0 0 7 1 0 " / > < / a : c u b i c B e z T o > < a : l n T o > < a : p t   x = " 0 "   y = " 5 3 9 7 7 3 " / > < / a : l n T o > < a : l n T o > < a : p t   x = " 0 "   y = " 5 2 1 7 1 8 " / > < / a : l n T o > < a : c u b i c B e z T o > < a : p t   x = " 5 9 7 3 "   y = " 5 1 3 1 8 0 " / > < a : p t   x = " 9 6 5 4 "   y = " 5 0 3 5 5 6 " / > < a : p t   x = " 1 1 4 6 7 "   y = " 4 9 3 6 1 1 " / > < / a : c u b i c B e z T o > < a : l n T o > < a : p t   x = " 0 "   y = " 4 8 0 0 2 4 " / > < / a : l n T o > < a : l n T o > < a : p t   x = " 0 "   y = " 4 6 2 7 2 7 " / > < / a : l n T o > < a : c u b i c B e z T o > < a : p t   x = " 1 4 9 5 0 "   y = " 4 8 7 4 1 5 " / > < a : p t   x = " 4 2 3 0 5 "   y = " 5 0 2 9 8 1 " / > < a : p t   x = " 7 3 2 9 6 "   y = " 5 0 2 9 8 1 " / > < / a : c u b i c B e z T o > < a : c u b i c B e z T o > < a : p t   x = " 9 7 2 0 7 "   y = " 5 0 2 9 8 1 " / > < a : p t   x = " 1 1 8 9 5 3 "   y = " 4 9 3 7 1 5 " / > < a : p t   x = " 1 3 4 9 6 5 "   y = " 4 7 8 3 9 4 " / > < / a : c u b i c B e z T o > < a : l n T o > < a : p t   x = " 0 "   y = " 3 4 3 4 2 9 " / > < / a : l n T o > < a : l n T o > < a : p t   x = " 0 "   y = " 3 4 3 3 3 9 " / > < / a : l n T o > < a : l n T o > < a : p t   x = " 1 3 5 0 1 0 "   y = " 4 7 8 3 4 8 " / > < / a : l n T o > < a : c u b i c B e z T o > < a : p t   x = " 1 5 0 3 3 1 "   y = " 4 6 2 3 3 7 " / > < a : p t   x = " 1 5 9 5 9 7 "   y = " 4 4 0 5 9 0 " / > < a : p t   x = " 1 5 9 5 9 7 "   y = " 4 1 6 6 8 0 " / > < / a : c u b i c B e z T o > < a : c u b i c B e z T o > < a : p t   x = " 1 5 9 5 9 7 "   y = " 3 6 6 6 6 1 " / > < a : p t   x = " 1 1 9 0 4 8 "   y = " 3 2 6 1 1 2 " / > < a : p t   x = " 6 9 0 3 0 "   y = " 3 2 6 1 1 3 " / > < / a : c u b i c B e z T o > < a : c u b i c B e z T o > < a : p t   x = " 4 9 9 5 2 "   y = " 3 2 6 4 7 9 " / > < a : p t   x = " 2 5 8 0 6 "   y = " 3 2 1 2 4 4 " / > < a : p t   x = " 1 2 9 4 8 "   y = " 3 0 8 0 8 4 " / > < / a : c u b i c B e z T o > < a : l n T o > < a : p t   x = " 0 "   y = " 3 2 7 1 5 4 " / > < / a : l n T o > < a : l n T o > < a : p t   x = " 0 "   y = " 3 0 9 0 1 0 " / > < / a : l n T o > < a : c u b i c B e z T o > < a : p t   x = " 1 4 3 3 8 "   y = " 2 8 4 8 6 7 " / > < a : p t   x = " 1 4 3 3 8 "   y = " 2 5 4 9 3 3 " / > < a : p t   x = " 0 "   y = " 2 3 0 7 9 0 " / > < / a : c u b i c B e z T o > < a : l n T o > < a : p t   x = " 0 "   y = " 2 1 2 6 9 0 " / > < / a : l n T o > < a : c u b i c B e z T o > < a : p t   x = " 6 0 3 6 "   y = " 2 1 7 9 9 6 " / > < a : p t   x = " 9 9 5 9 "   y = " 2 2 4 7 1 1 " / > < a : p t   x = " 1 2 8 9 6 "   y = " 2 3 1 7 6 7 " / > < / a : c u b i c B e z T o > < a : c u b i c B e z T o > < a : p t   x = " 2 5 7 4 2 "   y = " 2 1 8 5 6 9 " / > < a : p t   x = " 4 9 9 2 7 "   y = " 2 1 3 3 2 0 " / > < a : p t   x = " 6 9 0 3 0 "   y = " 2 1 3 6 8 7 " / > < / a : c u b i c B e z T o > < a : c u b i c B e z T o > < a : p t   x = " 9 4 0 3 9 "   y = " 2 1 3 6 8 7 " / > < a : p t   x = " 1 1 6 6 8 1 "   y = " 2 0 3 5 5 0 " / > < a : p t   x = " 1 3 3 0 7 1 "   y = " 1 8 7 1 6 0 " / > < / a : c u b i c B e z T o > < a : c u b i c B e z T o > < a : p t   x = " 1 4 9 4 6 0 "   y = " 1 7 0 7 7 1 " / > < a : p t   x = " 1 5 9 5 9 7 "   y = " 1 4 8 1 2 9 " / > < a : p t   x = " 1 5 9 5 9 7 "   y = " 1 2 3 1 2 0 " / > < / a : c u b i c B e z T o > < a : c u b i c B e z T o > < a : p t   x = " 1 5 9 5 9 7 "   y = " 9 9 2 0 9 " / > < a : p t   x = " 1 5 0 3 3 1 "   y = " 7 7 4 6 3 " / > < a : p t   x = " 1 3 5 0 1 0 "   y = " 6 1 4 5 1 " / > < / a : c u b i c B e z T o > < a : l n T o > < a : p t   x = " 0 "   y = " 1 9 6 4 6 1 " / > < / a : l n T o > < a : l n T o > < a : p t   x = " 0 "   y = " 1 9 6 3 7 0 " / > < / a : l n T o > < a : l n T o > < a : p t   x = " 1 3 4 9 6 5 "   y = " 6 1 4 0 6 " / > < / a : l n T o > < a : c u b i c B e z T o > < a : p t   x = " 1 1 8 9 5 3 "   y = " 4 6 0 8 5 " / > < a : p t   x = " 9 7 2 0 7 "   y = " 3 6 8 1 9 " / > < a : p t   x = " 7 3 2 9 6 "   y = " 3 6 8 1 9 " / > < / a : c u b i c B e z T o > < a : c u b i c B e z T o > < a : p t   x = " 4 2 3 0 5 "   y = " 3 6 8 1 9 " / > < a : p t   x = " 1 4 9 5 0 "   y = " 5 2 3 8 5 " / > < a : p t   x = " 0 "   y = " 7 7 0 7 3 " / > < / a : c u b i c B e z T o > < a : l n T o > < a : p t   x = " 0 "   y = " 5 9 7 8 0 " / > < / a : l n T o > < a : c u b i c B e z T o > < a : p t   x = " 2 2 4 0 "   y = " 5 3 7 1 7 " / > < a : p t   x = " 6 6 9 8 "   y = " 4 9 7 3 2 " / > < a : p t   x = " 1 1 4 9 4 "   y = " 4 6 1 6 7 " / > < / a : c u b i c B e z T o > < a : c u b i c B e z T o > < a : p t   x = " 9 6 6 1 "   y = " 3 6 2 2 7 " / > < a : p t   x = " 5 9 7 2 "   y = " 2 6 6 0 8 " / > < a : p t   x = " 0 "   y = " 1 8 0 7 4 " / > < / a : c u b i c B e z T o > < a : l n T o > < a : p t   x = " 0 "   y = " 0 " / > < / a : l n T o > < a : c u b i c B e z T o > < a : p t   x = " 1 1 6 3 7 "   y = " 1 0 7 7 3 " / > < a : p t   x = " 1 8 6 5 5 "   y = " 2 4 5 4 5 " / > < a : p t   x = " 2 2 2 3 0 "   y = " 3 9 0 4 9 " / > < / a : c u b i c B e z T o > < a : c u b i c B e z T o > < a : p t   x = " 3 7 0 0 2 "   y = " 2 9 9 8 3 " / > < a : p t   x = " 5 4 4 1 3 "   y = " 2 5 0 1 0 " / > < a : p t   x = " 7 2 9 8 6 "   y = " 2 5 0 1 0 " / > < / a : c u b i c B e z T o > < a : c u b i c B e z T o > < a : p t   x = " 1 0 0 2 3 7 "   y = " 2 5 0 1 0 " / > < a : p t   x = " 1 2 4 9 8 6 "   y = " 3 5 7 1 5 " / > < a : p t   x = " 1 4 3 1 2 0 "   y = " 5 3 2 9 6 " / > < / a : c u b i c B e z T o > < a : c u b i c B e z T o > < a : p t   x = " 1 6 0 7 0 1 "   y = " 7 1 4 3 0 " / > < a : p t   x = " 1 7 1 4 0 6 "   y = " 9 6 1 8 0 " / > < a : p t   x = " 1 7 1 4 0 6 "   y = " 1 2 3 4 2 9 " / > < / a : c u b i c B e z T o > < a : c u b i c B e z T o > < a : p t   x = " 1 7 1 4 0 6 "   y = " 1 4 2 0 0 2 " / > < a : p t   x = " 1 6 6 4 3 3 "   y = " 1 5 9 4 1 4 " / > < a : p t   x = " 1 5 7 3 6 7 "   y = " 1 7 4 1 8 5 " / > < / a : c u b i c B e z T o > < a : c u b i c B e z T o > < a : p t   x = " 1 7 4 2 2 3 "   y = " 1 7 8 3 4 1 " / > < a : p t   x = " 1 9 0 0 8 9 "   y = " 1 8 7 1 4 6 " / > < a : p t   x = " 2 0 3 2 5 0 "   y = " 2 0 0 3 0 6 " / > < / a : c u b i c B e z T o > < a : c u b i c B e z T o > < a : p t   x = " 2 2 2 5 1 9 "   y = " 2 1 9 5 7 5 " / > < a : p t   x = " 2 3 2 4 4 9 "   y = " 2 4 4 6 4 5 " / > < a : p t   x = " 2 3 2 8 4 0 "   y = " 2 6 9 8 9 9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7 0 "   n a m e = " T e a r d r o p   3 " > < a : e x t L s t > < a : e x t   u r i = " { 5 1 6 0 2 E D 6 - 3 2 0 4 - 4 9 E F - 8 F 3 0 - 6 A D C 0 F 4 1 8 2 2 6 } " > < a 1 6 : c r e a t i o n I d   x m l n s : a 1 6 = " h t t p : / / s c h e m a s . m i c r o s o f t . c o m / o f f i c e / d r a w i n g / 2 0 1 0 / m a i n "   i d = " { 3 2 1 1 A 9 1 0 - 5 9 6 0 - 4 F 0 5 - 9 2 D 5 - 7 F C C D 6 F 0 E 6 2 D } " / > < / a : e x t > < / a : e x t L s t > < / p : c N v P r > < p : c N v S p P r / > < p : n v P r / > < / p : n v S p P r > < p : s p P r > < a : x f r m   f l i p H = " t r u e "   f l i p V = " t r u e "   r o t = " 5 4 0 0 0 0 0 " > < a : o f f   x = " 5 7 9 3 6 0 2 "   y = " 4 1 8 5 6 9 5 " / > < a : e x t   c x = " 2 3 2 8 4 0 "   c y = " 5 3 9 7 7 3 " / > < / a : x f r m > < a : c u s t G e o m > < a : a v L s t / > < a : g d L s t / > < a : a h L s t / > < a : c x n L s t / > < a : r e c t   b = " b "   l = " 0 "   r = " r "   t = " 0 " / > < a : p a t h L s t > < a : p a t h   h = " 5 3 9 7 7 3 "   w = " 2 3 2 8 4 0 " > < a : m o v e T o > < a : p t   x = " 2 2 1 3 4 0 "   y = " 2 6 9 8 6 7 " / > < / a : m o v e T o > < a : c u b i c B e z T o > < a : p t   x = " 2 2 0 8 5 1 "   y = " 2 4 7 7 1 2 " / > < a : p t   x = " 2 1 2 0 2 6 "   y = " 2 2 5 7 8 3 " / > < a : p t   x = " 1 9 5 1 1 9 "   y = " 2 0 8 8 7 5 " / > < / a : c u b i c B e z T o > < a : c u b i c B e z T o > < a : p t   x = " 1 8 2 3 6 3 "   y = " 1 9 6 1 2 0 " / > < a : p t   x = " 1 6 6 7 4 9 "   y = " 1 8 7 9 6 5 " / > < a : p t   x = " 1 5 0 2 4 9 "   y = " 1 8 4 9 2 2 " / > < / a : c u b i c B e z T o > < a : c u b i c B e z T o > < a : p t   x = " 1 4 7 8 0 0 "   y = " 1 8 8 7 8 0 " / > < a : p t   x = " 1 4 4 8 0 0 "   y = " 1 9 2 2 0 8 " / > < a : p t   x = " 1 4 1 5 8 6 "   y = " 1 9 5 4 2 2 " / > < / a : c u b i c B e z T o > < a : c u b i c B e z T o > < a : p t   x = " 1 2 3 1 6 1 "   y = " 2 1 3 8 4 7 " / > < a : p t   x = " 9 7 7 0 8 "   y = " 2 2 5 2 4 3 " / > < a : p t   x = " 6 9 5 9 3 "   y = " 2 2 5 2 4 3 " / > < / a : c u b i c B e z T o > < a : c u b i c B e z T o > < a : p t   x = " 4 3 4 3 3 "   y = " 2 2 4 7 4 1 " / > < a : p t   x = " 2 7 4 1 5 "   y = " 2 2 8 5 8 6 " / > < a : p t   x = " 1 7 4 6 1 "   y = " 2 4 5 2 1 3 " / > < / a : c u b i c B e z T o > < a : c u b i c B e z T o > < a : p t   x = " 2 2 0 7 4 "   y = " 2 6 1 4 5 0 " / > < a : p t   x = " 2 2 1 5 4 "   y = " 2 7 8 6 6 4 " / > < a : p t   x = " 1 7 6 7 3 "   y = " 2 9 4 9 1 3 " / > < / a : c u b i c B e z T o > < a : c u b i c B e z T o > < a : p t   x = " 2 7 6 3 1 "   y = " 3 1 1 2 6 5 " / > < a : p t   x = " 4 3 6 0 9 "   y = " 3 1 5 0 5 5 " / > < a : p t   x = " 6 9 5 9 3 "   y = " 3 1 4 5 5 7 " / > < / a : c u b i c B e z T o > < a : c u b i c B e z T o > < a : p t   x = " 1 0 2 6 0 0 "   y = " 3 1 4 5 5 7 " / > < a : p t   x = " 1 3 1 9 3 8 "   y = " 3 3 0 2 6 3 " / > < a : p t   x = " 1 5 0 2 2 7 "   y = " 3 5 4 8 5 1 " / > < / a : c u b i c B e z T o > < a : c u b i c B e z T o > < a : p t   x = " 1 6 6 7 3 5 "   y = " 3 5 1 8 4 1 " / > < a : p t   x = " 1 8 2 3 5 7 "   y = " 3 4 3 6 8 4 " / > < a : p t   x = " 1 9 5 1 1 8 "   y = " 3 3 0 9 2 3 " / > < / a : c u b i c B e z T o > < a : c u b i c B e z T o > < a : p t   x = " 2 1 2 0 2 6 "   y = " 3 1 4 0 1 6 " / > < a : p t   x = " 2 2 0 8 5 1 "   y = " 2 9 2 0 8 7 " / > < a : p t   x = " 2 2 1 3 3 9 "   y = " 2 6 9 9 3 1 " / > < / a : c u b i c B e z T o > < a : l n T o > < a : p t   x = " 1 3 6 1 7 4 "   y = " 2 6 9 9 3 1 " / > < / a : l n T o > < a : l n T o > < a : p t   x = " 1 3 6 1 7 3 "   y = " 2 6 9 8 6 7 " / > < / a : l n T o > < a : c l o s e / > < a : m o v e T o > < a : p t   x = " 2 3 2 8 4 0 "   y = " 2 6 9 8 9 9 " / > < / a : m o v e T o > < a : c u b i c B e z T o > < a : p t   x = " 2 3 2 4 4 9 "   y = " 2 9 5 1 5 3 " / > < a : p t   x = " 2 2 2 5 1 9 "   y = " 3 2 0 2 2 4 " / > < a : p t   x = " 2 0 3 2 5 0 "   y = " 3 3 9 4 9 2 " / > < / a : c u b i c B e z T o > < a : c u b i c B e z T o > < a : p t   x = " 1 9 0 0 8 2 "   y = " 3 5 2 6 6 0 " / > < a : p t   x = " 1 7 4 2 0 6 "   y = " 3 6 1 4 6 7 " / > < a : p t   x = " 1 5 7 3 2 6 "   y = " 3 6 5 5 4 0 " / > < / a : c u b i c B e z T o > < a : c u b i c B e z T o > < a : p t   x = " 1 6 6 4 1 7 "   y = " 3 8 0 3 2 8 " / > < a : p t   x = " 1 7 1 4 0 6 "   y = " 3 9 7 7 6 7 " / > < a : p t   x = " 1 7 1 4 0 6 "   y = " 4 1 6 3 7 0 " / > < / a : c u b i c B e z T o > < a : c u b i c B e z T o > < a : p t   x = " 1 7 1 4 0 6 "   y = " 4 4 3 6 2 0 " / > < a : p t   x = " 1 6 0 7 0 1 "   y = " 4 6 8 3 7 0 " / > < a : p t   x = " 1 4 3 1 2 0 "   y = " 4 8 6 5 0 3 " / > < / a : c u b i c B e z T o > < a : l n T o > < a : p t   x = " 1 4 3 1 2 0 "   y = " 4 8 6 5 0 4 " / > < / a : l n T o > < a : c u b i c B e z T o > < a : p t   x = " 1 2 4 9 8 6 "   y = " 5 0 4 0 8 4 " / > < a : p t   x = " 1 0 0 2 3 7 "   y = " 5 1 4 7 9 0 " / > < a : p t   x = " 7 2 9 8 6 "   y = " 5 1 4 7 9 0 " / > < / a : c u b i c B e z T o > < a : c u b i c B e z T o > < a : p t   x = " 5 4 3 8 3 "   y = " 5 1 4 7 9 0 " / > < a : p t   x = " 3 6 9 4 5 "   y = " 5 0 9 8 0 0 " / > < a : p t   x = " 2 2 1 5 6 "   y = " 5 0 0 7 1 0 " / > < / a : c u b i c B e z T o > < a : l n T o > < a : p t   x = " 0 "   y = " 5 3 9 7 7 3 " / > < / a : l n T o > < a : l n T o > < a : p t   x = " 0 "   y = " 5 2 1 7 1 8 " / > < / a : l n T o > < a : c u b i c B e z T o > < a : p t   x = " 5 9 7 3 "   y = " 5 1 3 1 8 0 " / > < a : p t   x = " 9 6 5 4 "   y = " 5 0 3 5 5 6 " / > < a : p t   x = " 1 1 4 6 7 "   y = " 4 9 3 6 1 1 " / > < / a : c u b i c B e z T o > < a : l n T o > < a : p t   x = " 0 "   y = " 4 8 0 0 2 4 " / > < / a : l n T o > < a : l n T o > < a : p t   x = " 0 "   y = " 4 6 2 7 2 7 " / > < / a : l n T o > < a : c u b i c B e z T o > < a : p t   x = " 1 4 9 5 0 "   y = " 4 8 7 4 1 5 " / > < a : p t   x = " 4 2 3 0 5 "   y = " 5 0 2 9 8 1 " / > < a : p t   x = " 7 3 2 9 6 "   y = " 5 0 2 9 8 1 " / > < / a : c u b i c B e z T o > < a : c u b i c B e z T o > < a : p t   x = " 9 7 2 0 7 "   y = " 5 0 2 9 8 1 " / > < a : p t   x = " 1 1 8 9 5 3 "   y = " 4 9 3 7 1 5 " / > < a : p t   x = " 1 3 4 9 6 5 "   y = " 4 7 8 3 9 4 " / > < / a : c u b i c B e z T o > < a : l n T o > < a : p t   x = " 0 "   y = " 3 4 3 4 2 9 " / > < / a : l n T o > < a : l n T o > < a : p t   x = " 0 "   y = " 3 4 3 3 3 9 " / > < / a : l n T o > < a : l n T o > < a : p t   x = " 1 3 5 0 1 0 "   y = " 4 7 8 3 4 8 " / > < / a : l n T o > < a : c u b i c B e z T o > < a : p t   x = " 1 5 0 3 3 1 "   y = " 4 6 2 3 3 7 " / > < a : p t   x = " 1 5 9 5 9 7 "   y = " 4 4 0 5 9 0 " / > < a : p t   x = " 1 5 9 5 9 7 "   y = " 4 1 6 6 8 0 " / > < / a : c u b i c B e z T o > < a : c u b i c B e z T o > < a : p t   x = " 1 5 9 5 9 7 "   y = " 3 6 6 6 6 1 " / > < a : p t   x = " 1 1 9 0 4 8 "   y = " 3 2 6 1 1 2 " / > < a : p t   x = " 6 9 0 3 0 "   y = " 3 2 6 1 1 3 " / > < / a : c u b i c B e z T o > < a : c u b i c B e z T o > < a : p t   x = " 4 9 9 5 2 "   y = " 3 2 6 4 7 9 " / > < a : p t   x = " 2 5 8 0 6 "   y = " 3 2 1 2 4 4 " / > < a : p t   x = " 1 2 9 4 8 "   y = " 3 0 8 0 8 4 " / > < / a : c u b i c B e z T o > < a : l n T o > < a : p t   x = " 0 "   y = " 3 2 7 1 5 4 " / > < / a : l n T o > < a : l n T o > < a : p t   x = " 0 "   y = " 3 0 9 0 1 0 " / > < / a : l n T o > < a : c u b i c B e z T o > < a : p t   x = " 1 4 3 3 8 "   y = " 2 8 4 8 6 7 " / > < a : p t   x = " 1 4 3 3 8 "   y = " 2 5 4 9 3 3 " / > < a : p t   x = " 0 "   y = " 2 3 0 7 9 0 " / > < / a : c u b i c B e z T o > < a : l n T o > < a : p t   x = " 0 "   y = " 2 1 2 6 9 0 " / > < / a : l n T o > < a : c u b i c B e z T o > < a : p t   x = " 6 0 3 6 "   y = " 2 1 7 9 9 6 " / > < a : p t   x = " 9 9 5 9 "   y = " 2 2 4 7 1 1 " / > < a : p t   x = " 1 2 8 9 6 "   y = " 2 3 1 7 6 7 " / > < / a : c u b i c B e z T o > < a : c u b i c B e z T o > < a : p t   x = " 2 5 7 4 2 "   y = " 2 1 8 5 6 9 " / > < a : p t   x = " 4 9 9 2 7 "   y = " 2 1 3 3 2 0 " / > < a : p t   x = " 6 9 0 3 0 "   y = " 2 1 3 6 8 7 " / > < / a : c u b i c B e z T o > < a : c u b i c B e z T o > < a : p t   x = " 9 4 0 3 9 "   y = " 2 1 3 6 8 7 " / > < a : p t   x = " 1 1 6 6 8 1 "   y = " 2 0 3 5 5 0 " / > < a : p t   x = " 1 3 3 0 7 1 "   y = " 1 8 7 1 6 0 " / > < / a : c u b i c B e z T o > < a : c u b i c B e z T o > < a : p t   x = " 1 4 9 4 6 0 "   y = " 1 7 0 7 7 1 " / > < a : p t   x = " 1 5 9 5 9 7 "   y = " 1 4 8 1 2 9 " / > < a : p t   x = " 1 5 9 5 9 7 "   y = " 1 2 3 1 2 0 " / > < / a : c u b i c B e z T o > < a : c u b i c B e z T o > < a : p t   x = " 1 5 9 5 9 7 "   y = " 9 9 2 0 9 " / > < a : p t   x = " 1 5 0 3 3 1 "   y = " 7 7 4 6 3 " / > < a : p t   x = " 1 3 5 0 1 0 "   y = " 6 1 4 5 1 " / > < / a : c u b i c B e z T o > < a : l n T o > < a : p t   x = " 0 "   y = " 1 9 6 4 6 1 " / > < / a : l n T o > < a : l n T o > < a : p t   x = " 0 "   y = " 1 9 6 3 7 0 " / > < / a : l n T o > < a : l n T o > < a : p t   x = " 1 3 4 9 6 5 "   y = " 6 1 4 0 6 " / > < / a : l n T o > < a : c u b i c B e z T o > < a : p t   x = " 1 1 8 9 5 3 "   y = " 4 6 0 8 5 " / > < a : p t   x = " 9 7 2 0 7 "   y = " 3 6 8 1 9 " / > < a : p t   x = " 7 3 2 9 6 "   y = " 3 6 8 1 9 " / > < / a : c u b i c B e z T o > < a : c u b i c B e z T o > < a : p t   x = " 4 2 3 0 5 "   y = " 3 6 8 1 9 " / > < a : p t   x = " 1 4 9 5 0 "   y = " 5 2 3 8 5 " / > < a : p t   x = " 0 "   y = " 7 7 0 7 3 " / > < / a : c u b i c B e z T o > < a : l n T o > < a : p t   x = " 0 "   y = " 5 9 7 8 0 " / > < / a : l n T o > < a : c u b i c B e z T o > < a : p t   x = " 2 2 4 0 "   y = " 5 3 7 1 7 " / > < a : p t   x = " 6 6 9 8 "   y = " 4 9 7 3 2 " / > < a : p t   x = " 1 1 4 9 4 "   y = " 4 6 1 6 7 " / > < / a : c u b i c B e z T o > < a : c u b i c B e z T o > < a : p t   x = " 9 6 6 1 "   y = " 3 6 2 2 7 " / > < a : p t   x = " 5 9 7 2 "   y = " 2 6 6 0 8 " / > < a : p t   x = " 0 "   y = " 1 8 0 7 4 " / > < / a : c u b i c B e z T o > < a : l n T o > < a : p t   x = " 0 "   y = " 0 " / > < / a : l n T o > < a : c u b i c B e z T o > < a : p t   x = " 1 1 6 3 7 "   y = " 1 0 7 7 3 " / > < a : p t   x = " 1 8 6 5 5 "   y = " 2 4 5 4 5 " / > < a : p t   x = " 2 2 2 3 0 "   y = " 3 9 0 4 9 " / > < / a : c u b i c B e z T o > < a : c u b i c B e z T o > < a : p t   x = " 3 7 0 0 2 "   y = " 2 9 9 8 3 " / > < a : p t   x = " 5 4 4 1 3 "   y = " 2 5 0 1 0 " / > < a : p t   x = " 7 2 9 8 6 "   y = " 2 5 0 1 0 " / > < / a : c u b i c B e z T o > < a : c u b i c B e z T o > < a : p t   x = " 1 0 0 2 3 7 "   y = " 2 5 0 1 0 " / > < a : p t   x = " 1 2 4 9 8 6 "   y = " 3 5 7 1 5 " / > < a : p t   x = " 1 4 3 1 2 0 "   y = " 5 3 2 9 6 " / > < / a : c u b i c B e z T o > < a : c u b i c B e z T o > < a : p t   x = " 1 6 0 7 0 1 "   y = " 7 1 4 3 0 " / > < a : p t   x = " 1 7 1 4 0 6 "   y = " 9 6 1 8 0 " / > < a : p t   x = " 1 7 1 4 0 6 "   y = " 1 2 3 4 2 9 " / > < / a : c u b i c B e z T o > < a : c u b i c B e z T o > < a : p t   x = " 1 7 1 4 0 6 "   y = " 1 4 2 0 0 2 " / > < a : p t   x = " 1 6 6 4 3 3 "   y = " 1 5 9 4 1 4 " / > < a : p t   x = " 1 5 7 3 6 7 "   y = " 1 7 4 1 8 5 " / > < / a : c u b i c B e z T o > < a : c u b i c B e z T o > < a : p t   x = " 1 7 4 2 2 3 "   y = " 1 7 8 3 4 1 " / > < a : p t   x = " 1 9 0 0 8 9 "   y = " 1 8 7 1 4 6 " / > < a : p t   x = " 2 0 3 2 5 0 "   y = " 2 0 0 3 0 6 " / > < / a : c u b i c B e z T o > < a : c u b i c B e z T o > < a : p t   x = " 2 2 2 5 1 9 "   y = " 2 1 9 5 7 5 " / > < a : p t   x = " 2 3 2 4 4 9 "   y = " 2 4 4 6 4 5 " / > < a : p t   x = " 2 3 2 8 4 0 "   y = " 2 6 9 8 9 9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7 1 "   n a m e = " T e a r d r o p   3 " > < a : e x t L s t > < a : e x t   u r i = " { 0 B C E E D 3 4 - 2 4 3 F - 4 9 3 1 - 8 5 C 0 - 5 0 5 F F 3 A 9 2 5 6 6 } " > < a 1 6 : c r e a t i o n I d   x m l n s : a 1 6 = " h t t p : / / s c h e m a s . m i c r o s o f t . c o m / o f f i c e / d r a w i n g / 2 0 1 0 / m a i n "   i d = " { 3 B C E 6 A A 0 - 9 E 4 8 - 4 7 8 4 - 8 A B 0 - 0 A 8 1 9 2 B F E E E B } " / > < / a : e x t > < / a : e x t L s t > < / p : c N v P r > < p : c N v S p P r / > < p : n v P r / > < / p : n v S p P r > < p : s p P r > < a : x f r m   f l i p H = " t r u e "   f l i p V = " t r u e "   r o t = " 5 4 0 0 0 0 0 " > < a : o f f   x = " 8 3 2 1 2 2 1 "   y = " 4 1 8 5 6 9 5 " / > < a : e x t   c x = " 2 3 2 8 4 0 "   c y = " 5 3 9 7 7 2 " / > < / a : x f r m > < a : c u s t G e o m > < a : a v L s t / > < a : g d L s t / > < a : a h L s t / > < a : c x n L s t / > < a : r e c t   b = " b "   l = " 0 "   r = " r "   t = " 0 " / > < a : p a t h L s t > < a : p a t h   h = " 5 3 9 7 7 2 "   w = " 2 3 2 8 4 0 " > < a : m o v e T o > < a : p t   x = " 2 2 1 3 4 0 "   y = " 2 6 9 8 6 7 " / > < / a : m o v e T o > < a : c u b i c B e z T o > < a : p t   x = " 2 2 0 8 5 1 "   y = " 2 4 7 7 1 1 " / > < a : p t   x = " 2 1 2 0 2 6 "   y = " 2 2 5 7 8 2 " / > < a : p t   x = " 1 9 5 1 1 9 "   y = " 2 0 8 8 7 5 " / > < / a : c u b i c B e z T o > < a : c u b i c B e z T o > < a : p t   x = " 1 8 2 3 6 3 "   y = " 1 9 6 1 2 0 " / > < a : p t   x = " 1 6 6 7 4 9 "   y = " 1 8 7 9 6 5 " / > < a : p t   x = " 1 5 0 2 4 9 "   y = " 1 8 4 9 2 2 " / > < / a : c u b i c B e z T o > < a : c u b i c B e z T o > < a : p t   x = " 1 4 7 8 0 0 "   y = " 1 8 8 7 8 0 " / > < a : p t   x = " 1 4 4 8 0 0 "   y = " 1 9 2 2 0 8 " / > < a : p t   x = " 1 4 1 5 8 6 "   y = " 1 9 5 4 2 2 " / > < / a : c u b i c B e z T o > < a : c u b i c B e z T o > < a : p t   x = " 1 2 3 1 6 1 "   y = " 2 1 3 8 4 7 " / > < a : p t   x = " 9 7 7 0 8 "   y = " 2 2 5 2 4 2 " / > < a : p t   x = " 6 9 5 9 3 "   y = " 2 2 5 2 4 2 " / > < / a : c u b i c B e z T o > < a : c u b i c B e z T o > < a : p t   x = " 4 3 4 3 3 "   y = " 2 2 4 7 4 1 " / > < a : p t   x = " 2 7 4 1 5 "   y = " 2 2 8 5 8 6 " / > < a : p t   x = " 1 7 4 6 1 "   y = " 2 4 5 2 1 2 " / > < / a : c u b i c B e z T o > < a : c u b i c B e z T o > < a : p t   x = " 2 2 0 7 4 "   y = " 2 6 1 4 5 0 " / > < a : p t   x = " 2 2 1 5 4 "   y = " 2 7 8 6 6 4 " / > < a : p t   x = " 1 7 6 7 3 "   y = " 2 9 4 9 1 3 " / > < / a : c u b i c B e z T o > < a : c u b i c B e z T o > < a : p t   x = " 2 7 6 3 1 "   y = " 3 1 1 2 6 5 " / > < a : p t   x = " 4 3 6 0 9 "   y = " 3 1 5 0 5 5 " / > < a : p t   x = " 6 9 5 9 3 "   y = " 3 1 4 5 5 6 " / > < / a : c u b i c B e z T o > < a : c u b i c B e z T o > < a : p t   x = " 1 0 2 6 0 0 "   y = " 3 1 4 5 5 6 " / > < a : p t   x = " 1 3 1 9 3 8 "   y = " 3 3 0 2 6 3 " / > < a : p t   x = " 1 5 0 2 2 7 "   y = " 3 5 4 8 5 0 " / > < / a : c u b i c B e z T o > < a : c u b i c B e z T o > < a : p t   x = " 1 6 6 7 3 5 "   y = " 3 5 1 8 4 1 " / > < a : p t   x = " 1 8 2 3 5 7 "   y = " 3 4 3 6 8 4 " / > < a : p t   x = " 1 9 5 1 1 8 "   y = " 3 3 0 9 2 3 " / > < / a : c u b i c B e z T o > < a : c u b i c B e z T o > < a : p t   x = " 2 1 2 0 2 6 "   y = " 3 1 4 0 1 5 " / > < a : p t   x = " 2 2 0 8 5 1 "   y = " 2 9 2 0 8 7 " / > < a : p t   x = " 2 2 1 3 3 9 "   y = " 2 6 9 9 3 1 " / > < / a : c u b i c B e z T o > < a : l n T o > < a : p t   x = " 1 3 6 1 7 4 "   y = " 2 6 9 9 3 1 " / > < / a : l n T o > < a : l n T o > < a : p t   x = " 1 3 6 1 7 3 "   y = " 2 6 9 8 6 7 " / > < / a : l n T o > < a : c l o s e / > < a : m o v e T o > < a : p t   x = " 2 3 2 8 4 0 "   y = " 2 6 9 8 9 9 " / > < / a : m o v e T o > < a : c u b i c B e z T o > < a : p t   x = " 2 3 2 4 4 9 "   y = " 2 9 5 1 5 3 " / > < a : p t   x = " 2 2 2 5 1 9 "   y = " 3 2 0 2 2 4 " / > < a : p t   x = " 2 0 3 2 5 0 "   y = " 3 3 9 4 9 2 " / > < / a : c u b i c B e z T o > < a : c u b i c B e z T o > < a : p t   x = " 1 9 0 0 8 2 "   y = " 3 5 2 6 6 0 " / > < a : p t   x = " 1 7 4 2 0 6 "   y = " 3 6 1 4 6 6 " / > < a : p t   x = " 1 5 7 3 2 6 "   y = " 3 6 5 5 3 9 " / > < / a : c u b i c B e z T o > < a : c u b i c B e z T o > < a : p t   x = " 1 6 6 4 1 7 "   y = " 3 8 0 3 2 8 " / > < a : p t   x = " 1 7 1 4 0 6 "   y = " 3 9 7 7 6 6 " / > < a : p t   x = " 1 7 1 4 0 6 "   y = " 4 1 6 3 7 0 " / > < / a : c u b i c B e z T o > < a : c u b i c B e z T o > < a : p t   x = " 1 7 1 4 0 6 "   y = " 4 4 3 6 2 0 " / > < a : p t   x = " 1 6 0 7 0 1 "   y = " 4 6 8 3 7 0 " / > < a : p t   x = " 1 4 3 1 2 0 "   y = " 4 8 6 5 0 3 " / > < / a : c u b i c B e z T o > < a : c u b i c B e z T o > < a : p t   x = " 1 2 4 9 8 6 "   y = " 5 0 4 0 8 4 " / > < a : p t   x = " 1 0 0 2 3 7 "   y = " 5 1 4 7 9 0 " / > < a : p t   x = " 7 2 9 8 6 "   y = " 5 1 4 7 9 0 " / > < / a : c u b i c B e z T o > < a : c u b i c B e z T o > < a : p t   x = " 5 4 3 8 3 "   y = " 5 1 4 7 9 0 " / > < a : p t   x = " 3 6 9 4 5 "   y = " 5 0 9 8 0 0 " / > < a : p t   x = " 2 2 1 5 6 "   y = " 5 0 0 7 0 9 " / > < / a : c u b i c B e z T o > < a : l n T o > < a : p t   x = " 0 "   y = " 5 3 9 7 7 2 " / > < / a : l n T o > < a : l n T o > < a : p t   x = " 0 "   y = " 5 2 1 7 1 8 " / > < / a : l n T o > < a : c u b i c B e z T o > < a : p t   x = " 5 9 7 3 "   y = " 5 1 3 1 7 9 " / > < a : p t   x = " 9 6 5 4 "   y = " 5 0 3 5 5 6 " / > < a : p t   x = " 1 1 4 6 7 "   y = " 4 9 3 6 1 1 " / > < / a : c u b i c B e z T o > < a : l n T o > < a : p t   x = " 0 "   y = " 4 8 0 0 2 3 " / > < / a : l n T o > < a : l n T o > < a : p t   x = " 0 "   y = " 4 6 2 7 2 6 " / > < / a : l n T o > < a : c u b i c B e z T o > < a : p t   x = " 1 4 9 5 0 "   y = " 4 8 7 4 1 4 " / > < a : p t   x = " 4 2 3 0 5 "   y = " 5 0 2 9 8 0 " / > < a : p t   x = " 7 3 2 9 6 "   y = " 5 0 2 9 8 0 " / > < / a : c u b i c B e z T o > < a : c u b i c B e z T o > < a : p t   x = " 9 7 2 0 7 "   y = " 5 0 2 9 8 0 " / > < a : p t   x = " 1 1 8 9 5 3 "   y = " 4 9 3 7 1 5 " / > < a : p t   x = " 1 3 4 9 6 5 "   y = " 4 7 8 3 9 4 " / > < / a : c u b i c B e z T o > < a : l n T o > < a : p t   x = " 0 "   y = " 3 4 3 4 2 9 " / > < / a : l n T o > < a : l n T o > < a : p t   x = " 0 "   y = " 3 4 3 3 3 8 " / > < / a : l n T o > < a : l n T o > < a : p t   x = " 1 3 5 0 1 0 "   y = " 4 7 8 3 4 8 " / > < / a : l n T o > < a : c u b i c B e z T o > < a : p t   x = " 1 5 0 3 3 1 "   y = " 4 6 2 3 3 6 " / > < a : p t   x = " 1 5 9 5 9 7 "   y = " 4 4 0 5 9 0 " / > < a : p t   x = " 1 5 9 5 9 7 "   y = " 4 1 6 6 7 9 " / > < / a : c u b i c B e z T o > < a : c u b i c B e z T o > < a : p t   x = " 1 5 9 5 9 7 "   y = " 3 6 6 6 6 1 " / > < a : p t   x = " 1 1 9 0 4 8 "   y = " 3 2 6 1 1 2 " / > < a : p t   x = " 6 9 0 3 0 "   y = " 3 2 6 1 1 2 " / > < / a : c u b i c B e z T o > < a : c u b i c B e z T o > < a : p t   x = " 4 9 9 5 2 "   y = " 3 2 6 4 7 8 " / > < a : p t   x = " 2 5 8 0 6 "   y = " 3 2 1 2 4 4 " / > < a : p t   x = " 1 2 9 4 8 "   y = " 3 0 8 0 8 4 " / > < / a : c u b i c B e z T o > < a : l n T o > < a : p t   x = " 0 "   y = " 3 2 7 1 5 4 " / > < / a : l n T o > < a : l n T o > < a : p t   x = " 0 "   y = " 3 0 9 0 1 0 " / > < / a : l n T o > < a : c u b i c B e z T o > < a : p t   x = " 1 4 3 3 8 "   y = " 2 8 4 8 6 7 " / > < a : p t   x = " 1 4 3 3 8 "   y = " 2 5 4 9 3 2 " / > < a : p t   x = " 0 "   y = " 2 3 0 7 9 0 " / > < / a : c u b i c B e z T o > < a : l n T o > < a : p t   x = " 0 "   y = " 2 1 2 6 9 0 " / > < / a : l n T o > < a : c u b i c B e z T o > < a : p t   x = " 6 0 3 6 "   y = " 2 1 7 9 9 6 " / > < a : p t   x = " 9 9 5 9 "   y = " 2 2 4 7 1 1 " / > < a : p t   x = " 1 2 8 9 6 "   y = " 2 3 1 7 6 7 " / > < / a : c u b i c B e z T o > < a : c u b i c B e z T o > < a : p t   x = " 2 5 7 4 2 "   y = " 2 1 8 5 6 9 " / > < a : p t   x = " 4 9 9 2 7 "   y = " 2 1 3 3 2 0 " / > < a : p t   x = " 6 9 0 3 0 "   y = " 2 1 3 6 8 7 " / > < / a : c u b i c B e z T o > < a : c u b i c B e z T o > < a : p t   x = " 9 4 0 3 9 "   y = " 2 1 3 6 8 7 " / > < a : p t   x = " 1 1 6 6 8 1 "   y = " 2 0 3 5 5 0 " / > < a : p t   x = " 1 3 3 0 7 1 "   y = " 1 8 7 1 6 0 " / > < / a : c u b i c B e z T o > < a : c u b i c B e z T o > < a : p t   x = " 1 4 9 4 6 0 "   y = " 1 7 0 7 7 1 " / > < a : p t   x = " 1 5 9 5 9 7 "   y = " 1 4 8 1 2 9 " / > < a : p t   x = " 1 5 9 5 9 7 "   y = " 1 2 3 1 2 0 " / > < / a : c u b i c B e z T o > < a : c u b i c B e z T o > < a : p t   x = " 1 5 9 5 9 7 "   y = " 9 9 2 0 9 " / > < a : p t   x = " 1 5 0 3 3 1 "   y = " 7 7 4 6 3 " / > < a : p t   x = " 1 3 5 0 1 0 "   y = " 6 1 4 5 1 " / > < / a : c u b i c B e z T o > < a : l n T o > < a : p t   x = " 0 "   y = " 1 9 6 4 6 1 " / > < / a : l n T o > < a : l n T o > < a : p t   x = " 0 "   y = " 1 9 6 3 7 0 " / > < / a : l n T o > < a : l n T o > < a : p t   x = " 1 3 4 9 6 5 "   y = " 6 1 4 0 6 " / > < / a : l n T o > < a : c u b i c B e z T o > < a : p t   x = " 1 1 8 9 5 3 "   y = " 4 6 0 8 5 " / > < a : p t   x = " 9 7 2 0 7 "   y = " 3 6 8 1 9 " / > < a : p t   x = " 7 3 2 9 6 "   y = " 3 6 8 1 9 " / > < / a : c u b i c B e z T o > < a : c u b i c B e z T o > < a : p t   x = " 4 2 3 0 5 "   y = " 3 6 8 1 9 " / > < a : p t   x = " 1 4 9 5 0 "   y = " 5 2 3 8 5 " / > < a : p t   x = " 0 "   y = " 7 7 0 7 3 " / > < / a : c u b i c B e z T o > < a : l n T o > < a : p t   x = " 0 "   y = " 5 9 7 8 0 " / > < / a : l n T o > < a : c u b i c B e z T o > < a : p t   x = " 2 2 4 0 "   y = " 5 3 7 1 7 " / > < a : p t   x = " 6 6 9 8 "   y = " 4 9 7 3 2 " / > < a : p t   x = " 1 1 4 9 4 "   y = " 4 6 1 6 7 " / > < / a : c u b i c B e z T o > < a : c u b i c B e z T o > < a : p t   x = " 9 6 6 1 "   y = " 3 6 2 2 7 " / > < a : p t   x = " 5 9 7 2 "   y = " 2 6 6 0 8 " / > < a : p t   x = " 0 "   y = " 1 8 0 7 4 " / > < / a : c u b i c B e z T o > < a : l n T o > < a : p t   x = " 0 "   y = " 0 " / > < / a : l n T o > < a : c u b i c B e z T o > < a : p t   x = " 1 1 6 3 7 "   y = " 1 0 7 7 3 " / > < a : p t   x = " 1 8 6 5 5 "   y = " 2 4 5 4 5 " / > < a : p t   x = " 2 2 2 3 0 "   y = " 3 9 0 4 9 " / > < / a : c u b i c B e z T o > < a : c u b i c B e z T o > < a : p t   x = " 3 7 0 0 2 "   y = " 2 9 9 8 3 " / > < a : p t   x = " 5 4 4 1 3 "   y = " 2 5 0 1 0 " / > < a : p t   x = " 7 2 9 8 6 "   y = " 2 5 0 1 0 " / > < / a : c u b i c B e z T o > < a : c u b i c B e z T o > < a : p t   x = " 1 0 0 2 3 7 "   y = " 2 5 0 1 0 " / > < a : p t   x = " 1 2 4 9 8 6 "   y = " 3 5 7 1 5 " / > < a : p t   x = " 1 4 3 1 2 0 "   y = " 5 3 2 9 6 " / > < / a : c u b i c B e z T o > < a : c u b i c B e z T o > < a : p t   x = " 1 6 0 7 0 1 "   y = " 7 1 4 3 0 " / > < a : p t   x = " 1 7 1 4 0 6 "   y = " 9 6 1 8 0 " / > < a : p t   x = " 1 7 1 4 0 6 "   y = " 1 2 3 4 2 9 " / > < / a : c u b i c B e z T o > < a : c u b i c B e z T o > < a : p t   x = " 1 7 1 4 0 6 "   y = " 1 4 2 0 0 2 " / > < a : p t   x = " 1 6 6 4 3 3 "   y = " 1 5 9 4 1 4 " / > < a : p t   x = " 1 5 7 3 6 7 "   y = " 1 7 4 1 8 5 " / > < / a : c u b i c B e z T o > < a : c u b i c B e z T o > < a : p t   x = " 1 7 4 2 2 3 "   y = " 1 7 8 3 4 1 " / > < a : p t   x = " 1 9 0 0 8 9 "   y = " 1 8 7 1 4 6 " / > < a : p t   x = " 2 0 3 2 5 0 "   y = " 2 0 0 3 0 6 " / > < / a : c u b i c B e z T o > < a : c u b i c B e z T o > < a : p t   x = " 2 2 2 5 1 9 "   y = " 2 1 9 5 7 5 " / > < a : p t   x = " 2 3 2 4 4 9 "   y = " 2 4 4 6 4 5 " / > < a : p t   x = " 2 3 2 8 4 0 "   y = " 2 6 9 8 9 9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7 2 "   n a m e = " T e a r d r o p   3 " > < a : e x t L s t > < a : e x t   u r i = " { 2 2 D 2 D F A 5 - B 6 E 6 - 4 B 3 4 - 8 3 B D - D 8 0 7 3 4 D 1 9 4 0 7 } " > < a 1 6 : c r e a t i o n I d   x m l n s : a 1 6 = " h t t p : / / s c h e m a s . m i c r o s o f t . c o m / o f f i c e / d r a w i n g / 2 0 1 0 / m a i n "   i d = " { 4 1 4 9 4 D 1 0 - 3 E E E - 4 D 3 3 - A 6 D F - B 8 1 8 9 C D F 0 F D 2 } " / > < / a : e x t > < / a : e x t L s t > < / p : c N v P r > < p : c N v S p P r / > < p : n v P r / > < / p : n v S p P r > < p : s p P r > < a : x f r m   f l i p H = " t r u e "   f l i p V = " t r u e "   r o t = " 5 4 0 0 0 0 0 " > < a : o f f   x = " 7 4 7 8 6 8 2 "   y = " 4 1 8 5 6 9 5 " / > < a : e x t   c x = " 2 3 2 8 4 0 "   c y = " 5 3 9 7 7 3 " / > < / a : x f r m > < a : c u s t G e o m > < a : a v L s t / > < a : g d L s t / > < a : a h L s t / > < a : c x n L s t / > < a : r e c t   b = " b "   l = " 0 "   r = " r "   t = " 0 " / > < a : p a t h L s t > < a : p a t h   h = " 5 3 9 7 7 3 "   w = " 2 3 2 8 4 0 " > < a : m o v e T o > < a : p t   x = " 2 2 1 3 4 0 "   y = " 2 6 9 8 6 7 " / > < / a : m o v e T o > < a : c u b i c B e z T o > < a : p t   x = " 2 2 0 8 5 1 "   y = " 2 4 7 7 1 2 " / > < a : p t   x = " 2 1 2 0 2 6 "   y = " 2 2 5 7 8 3 " / > < a : p t   x = " 1 9 5 1 1 9 "   y = " 2 0 8 8 7 5 " / > < / a : c u b i c B e z T o > < a : c u b i c B e z T o > < a : p t   x = " 1 8 2 3 6 3 "   y = " 1 9 6 1 2 0 " / > < a : p t   x = " 1 6 6 7 4 9 "   y = " 1 8 7 9 6 5 " / > < a : p t   x = " 1 5 0 2 4 9 "   y = " 1 8 4 9 2 2 " / > < / a : c u b i c B e z T o > < a : c u b i c B e z T o > < a : p t   x = " 1 4 7 8 0 0 "   y = " 1 8 8 7 8 0 " / > < a : p t   x = " 1 4 4 8 0 0 "   y = " 1 9 2 2 0 8 " / > < a : p t   x = " 1 4 1 5 8 6 "   y = " 1 9 5 4 2 2 " / > < / a : c u b i c B e z T o > < a : c u b i c B e z T o > < a : p t   x = " 1 2 3 1 6 1 "   y = " 2 1 3 8 4 7 " / > < a : p t   x = " 9 7 7 0 8 "   y = " 2 2 5 2 4 3 " / > < a : p t   x = " 6 9 5 9 3 "   y = " 2 2 5 2 4 3 " / > < / a : c u b i c B e z T o > < a : c u b i c B e z T o > < a : p t   x = " 4 3 4 3 3 "   y = " 2 2 4 7 4 1 " / > < a : p t   x = " 2 7 4 1 5 "   y = " 2 2 8 5 8 6 " / > < a : p t   x = " 1 7 4 6 1 "   y = " 2 4 5 2 1 3 " / > < / a : c u b i c B e z T o > < a : c u b i c B e z T o > < a : p t   x = " 2 2 0 7 4 "   y = " 2 6 1 4 5 0 " / > < a : p t   x = " 2 2 1 5 4 "   y = " 2 7 8 6 6 4 " / > < a : p t   x = " 1 7 6 7 3 "   y = " 2 9 4 9 1 3 " / > < / a : c u b i c B e z T o > < a : c u b i c B e z T o > < a : p t   x = " 2 7 6 3 1 "   y = " 3 1 1 2 6 5 " / > < a : p t   x = " 4 3 6 0 9 "   y = " 3 1 5 0 5 5 " / > < a : p t   x = " 6 9 5 9 3 "   y = " 3 1 4 5 5 7 " / > < / a : c u b i c B e z T o > < a : c u b i c B e z T o > < a : p t   x = " 1 0 2 6 0 0 "   y = " 3 1 4 5 5 7 " / > < a : p t   x = " 1 3 1 9 3 8 "   y = " 3 3 0 2 6 3 " / > < a : p t   x = " 1 5 0 2 2 7 "   y = " 3 5 4 8 5 1 " / > < / a : c u b i c B e z T o > < a : c u b i c B e z T o > < a : p t   x = " 1 6 6 7 3 5 "   y = " 3 5 1 8 4 1 " / > < a : p t   x = " 1 8 2 3 5 7 "   y = " 3 4 3 6 8 4 " / > < a : p t   x = " 1 9 5 1 1 8 "   y = " 3 3 0 9 2 3 " / > < / a : c u b i c B e z T o > < a : c u b i c B e z T o > < a : p t   x = " 2 1 2 0 2 6 "   y = " 3 1 4 0 1 6 " / > < a : p t   x = " 2 2 0 8 5 1 "   y = " 2 9 2 0 8 7 " / > < a : p t   x = " 2 2 1 3 3 9 "   y = " 2 6 9 9 3 1 " / > < / a : c u b i c B e z T o > < a : l n T o > < a : p t   x = " 1 3 6 1 7 4 "   y = " 2 6 9 9 3 1 " / > < / a : l n T o > < a : l n T o > < a : p t   x = " 1 3 6 1 7 3 "   y = " 2 6 9 8 6 7 " / > < / a : l n T o > < a : c l o s e / > < a : m o v e T o > < a : p t   x = " 2 3 2 8 4 0 "   y = " 2 6 9 8 9 9 " / > < / a : m o v e T o > < a : c u b i c B e z T o > < a : p t   x = " 2 3 2 4 4 9 "   y = " 2 9 5 1 5 3 " / > < a : p t   x = " 2 2 2 5 1 9 "   y = " 3 2 0 2 2 4 " / > < a : p t   x = " 2 0 3 2 5 0 "   y = " 3 3 9 4 9 2 " / > < / a : c u b i c B e z T o > < a : c u b i c B e z T o > < a : p t   x = " 1 9 0 0 8 2 "   y = " 3 5 2 6 6 0 " / > < a : p t   x = " 1 7 4 2 0 6 "   y = " 3 6 1 4 6 7 " / > < a : p t   x = " 1 5 7 3 2 6 "   y = " 3 6 5 5 4 0 " / > < / a : c u b i c B e z T o > < a : c u b i c B e z T o > < a : p t   x = " 1 6 6 4 1 7 "   y = " 3 8 0 3 2 8 " / > < a : p t   x = " 1 7 1 4 0 6 "   y = " 3 9 7 7 6 7 " / > < a : p t   x = " 1 7 1 4 0 6 "   y = " 4 1 6 3 7 0 " / > < / a : c u b i c B e z T o > < a : c u b i c B e z T o > < a : p t   x = " 1 7 1 4 0 6 "   y = " 4 4 3 6 2 0 " / > < a : p t   x = " 1 6 0 7 0 1 "   y = " 4 6 8 3 7 0 " / > < a : p t   x = " 1 4 3 1 2 0 "   y = " 4 8 6 5 0 3 " / > < / a : c u b i c B e z T o > < a : l n T o > < a : p t   x = " 1 4 3 1 2 0 "   y = " 4 8 6 5 0 4 " / > < / a : l n T o > < a : c u b i c B e z T o > < a : p t   x = " 1 2 4 9 8 6 "   y = " 5 0 4 0 8 4 " / > < a : p t   x = " 1 0 0 2 3 7 "   y = " 5 1 4 7 9 0 " / > < a : p t   x = " 7 2 9 8 6 "   y = " 5 1 4 7 9 0 " / > < / a : c u b i c B e z T o > < a : c u b i c B e z T o > < a : p t   x = " 5 4 3 8 3 "   y = " 5 1 4 7 9 0 " / > < a : p t   x = " 3 6 9 4 5 "   y = " 5 0 9 8 0 0 " / > < a : p t   x = " 2 2 1 5 6 "   y = " 5 0 0 7 1 0 " / > < / a : c u b i c B e z T o > < a : l n T o > < a : p t   x = " 0 "   y = " 5 3 9 7 7 3 " / > < / a : l n T o > < a : l n T o > < a : p t   x = " 0 "   y = " 5 2 1 7 1 8 " / > < / a : l n T o > < a : c u b i c B e z T o > < a : p t   x = " 5 9 7 3 "   y = " 5 1 3 1 8 0 " / > < a : p t   x = " 9 6 5 4 "   y = " 5 0 3 5 5 6 " / > < a : p t   x = " 1 1 4 6 7 "   y = " 4 9 3 6 1 1 " / > < / a : c u b i c B e z T o > < a : l n T o > < a : p t   x = " 0 "   y = " 4 8 0 0 2 4 " / > < / a : l n T o > < a : l n T o > < a : p t   x = " 0 "   y = " 4 6 2 7 2 6 " / > < / a : l n T o > < a : c u b i c B e z T o > < a : p t   x = " 1 4 9 5 0 "   y = " 4 8 7 4 1 5 " / > < a : p t   x = " 4 2 3 0 5 "   y = " 5 0 2 9 8 1 " / > < a : p t   x = " 7 3 2 9 6 "   y = " 5 0 2 9 8 1 " / > < / a : c u b i c B e z T o > < a : c u b i c B e z T o > < a : p t   x = " 9 7 2 0 7 "   y = " 5 0 2 9 8 1 " / > < a : p t   x = " 1 1 8 9 5 3 "   y = " 4 9 3 7 1 5 " / > < a : p t   x = " 1 3 4 9 6 5 "   y = " 4 7 8 3 9 4 " / > < / a : c u b i c B e z T o > < a : l n T o > < a : p t   x = " 0 "   y = " 3 4 3 4 2 9 " / > < / a : l n T o > < a : l n T o > < a : p t   x = " 0 "   y = " 3 4 3 3 3 9 " / > < / a : l n T o > < a : l n T o > < a : p t   x = " 1 3 5 0 1 0 "   y = " 4 7 8 3 4 8 " / > < / a : l n T o > < a : c u b i c B e z T o > < a : p t   x = " 1 5 0 3 3 1 "   y = " 4 6 2 3 3 7 " / > < a : p t   x = " 1 5 9 5 9 7 "   y = " 4 4 0 5 9 0 " / > < a : p t   x = " 1 5 9 5 9 7 "   y = " 4 1 6 6 8 0 " / > < / a : c u b i c B e z T o > < a : c u b i c B e z T o > < a : p t   x = " 1 5 9 5 9 7 "   y = " 3 6 6 6 6 1 " / > < a : p t   x = " 1 1 9 0 4 8 "   y = " 3 2 6 1 1 2 " / > < a : p t   x = " 6 9 0 3 0 "   y = " 3 2 6 1 1 3 " / > < / a : c u b i c B e z T o > < a : c u b i c B e z T o > < a : p t   x = " 4 9 9 5 2 "   y = " 3 2 6 4 7 9 " / > < a : p t   x = " 2 5 8 0 6 "   y = " 3 2 1 2 4 4 " / > < a : p t   x = " 1 2 9 4 8 "   y = " 3 0 8 0 8 4 " / > < / a : c u b i c B e z T o > < a : l n T o > < a : p t   x = " 0 "   y = " 3 2 7 1 5 4 " / > < / a : l n T o > < a : l n T o > < a : p t   x = " 0 "   y = " 3 0 9 0 1 0 " / > < / a : l n T o > < a : c u b i c B e z T o > < a : p t   x = " 1 4 3 3 8 "   y = " 2 8 4 8 6 7 " / > < a : p t   x = " 1 4 3 3 8 "   y = " 2 5 4 9 3 3 " / > < a : p t   x = " 0 "   y = " 2 3 0 7 9 0 " / > < / a : c u b i c B e z T o > < a : l n T o > < a : p t   x = " 0 "   y = " 2 1 2 6 9 0 " / > < / a : l n T o > < a : c u b i c B e z T o > < a : p t   x = " 6 0 3 6 "   y = " 2 1 7 9 9 6 " / > < a : p t   x = " 9 9 5 9 "   y = " 2 2 4 7 1 1 " / > < a : p t   x = " 1 2 8 9 6 "   y = " 2 3 1 7 6 7 " / > < / a : c u b i c B e z T o > < a : c u b i c B e z T o > < a : p t   x = " 2 5 7 4 2 "   y = " 2 1 8 5 6 9 " / > < a : p t   x = " 4 9 9 2 7 "   y = " 2 1 3 3 2 0 " / > < a : p t   x = " 6 9 0 3 0 "   y = " 2 1 3 6 8 7 " / > < / a : c u b i c B e z T o > < a : c u b i c B e z T o > < a : p t   x = " 9 4 0 3 9 "   y = " 2 1 3 6 8 7 " / > < a : p t   x = " 1 1 6 6 8 1 "   y = " 2 0 3 5 5 0 " / > < a : p t   x = " 1 3 3 0 7 1 "   y = " 1 8 7 1 6 0 " / > < / a : c u b i c B e z T o > < a : c u b i c B e z T o > < a : p t   x = " 1 4 9 4 6 0 "   y = " 1 7 0 7 7 1 " / > < a : p t   x = " 1 5 9 5 9 7 "   y = " 1 4 8 1 2 9 " / > < a : p t   x = " 1 5 9 5 9 7 "   y = " 1 2 3 1 2 0 " / > < / a : c u b i c B e z T o > < a : c u b i c B e z T o > < a : p t   x = " 1 5 9 5 9 7 "   y = " 9 9 2 0 9 " / > < a : p t   x = " 1 5 0 3 3 1 "   y = " 7 7 4 6 3 " / > < a : p t   x = " 1 3 5 0 1 0 "   y = " 6 1 4 5 1 " / > < / a : c u b i c B e z T o > < a : l n T o > < a : p t   x = " 0 "   y = " 1 9 6 4 6 1 " / > < / a : l n T o > < a : l n T o > < a : p t   x = " 0 "   y = " 1 9 6 3 7 0 " / > < / a : l n T o > < a : l n T o > < a : p t   x = " 1 3 4 9 6 5 "   y = " 6 1 4 0 6 " / > < / a : l n T o > < a : c u b i c B e z T o > < a : p t   x = " 1 1 8 9 5 3 "   y = " 4 6 0 8 5 " / > < a : p t   x = " 9 7 2 0 7 "   y = " 3 6 8 1 9 " / > < a : p t   x = " 7 3 2 9 6 "   y = " 3 6 8 1 9 " / > < / a : c u b i c B e z T o > < a : c u b i c B e z T o > < a : p t   x = " 4 2 3 0 5 "   y = " 3 6 8 1 9 " / > < a : p t   x = " 1 4 9 5 0 "   y = " 5 2 3 8 5 " / > < a : p t   x = " 0 "   y = " 7 7 0 7 3 " / > < / a : c u b i c B e z T o > < a : l n T o > < a : p t   x = " 0 "   y = " 5 9 7 8 0 " / > < / a : l n T o > < a : c u b i c B e z T o > < a : p t   x = " 2 2 4 0 "   y = " 5 3 7 1 7 " / > < a : p t   x = " 6 6 9 8 "   y = " 4 9 7 3 2 " / > < a : p t   x = " 1 1 4 9 4 "   y = " 4 6 1 6 7 " / > < / a : c u b i c B e z T o > < a : c u b i c B e z T o > < a : p t   x = " 9 6 6 1 "   y = " 3 6 2 2 7 " / > < a : p t   x = " 5 9 7 2 "   y = " 2 6 6 0 8 " / > < a : p t   x = " 0 "   y = " 1 8 0 7 4 " / > < / a : c u b i c B e z T o > < a : l n T o > < a : p t   x = " 0 "   y = " 0 " / > < / a : l n T o > < a : c u b i c B e z T o > < a : p t   x = " 1 1 6 3 7 "   y = " 1 0 7 7 3 " / > < a : p t   x = " 1 8 6 5 5 "   y = " 2 4 5 4 5 " / > < a : p t   x = " 2 2 2 3 0 "   y = " 3 9 0 4 9 " / > < / a : c u b i c B e z T o > < a : c u b i c B e z T o > < a : p t   x = " 3 7 0 0 2 "   y = " 2 9 9 8 3 " / > < a : p t   x = " 5 4 4 1 3 "   y = " 2 5 0 1 0 " / > < a : p t   x = " 7 2 9 8 6 "   y = " 2 5 0 1 0 " / > < / a : c u b i c B e z T o > < a : c u b i c B e z T o > < a : p t   x = " 1 0 0 2 3 7 "   y = " 2 5 0 1 0 " / > < a : p t   x = " 1 2 4 9 8 6 "   y = " 3 5 7 1 5 " / > < a : p t   x = " 1 4 3 1 2 0 "   y = " 5 3 2 9 6 " / > < / a : c u b i c B e z T o > < a : c u b i c B e z T o > < a : p t   x = " 1 6 0 7 0 1 "   y = " 7 1 4 3 0 " / > < a : p t   x = " 1 7 1 4 0 6 "   y = " 9 6 1 8 0 " / > < a : p t   x = " 1 7 1 4 0 6 "   y = " 1 2 3 4 2 9 " / > < / a : c u b i c B e z T o > < a : c u b i c B e z T o > < a : p t   x = " 1 7 1 4 0 6 "   y = " 1 4 2 0 0 2 " / > < a : p t   x = " 1 6 6 4 3 3 "   y = " 1 5 9 4 1 4 " / > < a : p t   x = " 1 5 7 3 6 7 "   y = " 1 7 4 1 8 5 " / > < / a : c u b i c B e z T o > < a : c u b i c B e z T o > < a : p t   x = " 1 7 4 2 2 3 "   y = " 1 7 8 3 4 1 " / > < a : p t   x = " 1 9 0 0 8 9 "   y = " 1 8 7 1 4 6 " / > < a : p t   x = " 2 0 3 2 5 0 "   y = " 2 0 0 3 0 6 " / > < / a : c u b i c B e z T o > < a : c u b i c B e z T o > < a : p t   x = " 2 2 2 5 1 9 "   y = " 2 1 9 5 7 5 " / > < a : p t   x = " 2 3 2 4 4 9 "   y = " 2 4 4 6 4 5 " / > < a : p t   x = " 2 3 2 8 4 0 "   y = " 2 6 9 8 9 9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7 3 "   n a m e = " T e a r d r o p   3 " > < a : e x t L s t > < a : e x t   u r i = " { B A C 8 9 E 8 3 - 6 0 1 6 - 4 B F C - A 6 0 4 - 9 F 1 8 A 7 C A C F B 1 } " > < a 1 6 : c r e a t i o n I d   x m l n s : a 1 6 = " h t t p : / / s c h e m a s . m i c r o s o f t . c o m / o f f i c e / d r a w i n g / 2 0 1 0 / m a i n "   i d = " { 4 2 9 B 5 9 3 5 - 4 8 4 A - 4 9 B 4 - 8 9 C F - A 1 B F 2 6 6 4 A C 9 D } " / > < / a : e x t > < / a : e x t L s t > < / p : c N v P r > < p : c N v S p P r / > < p : n v P r / > < / p : n v S p P r > < p : s p P r > < a : x f r m   f l i p H = " t r u e "   f l i p V = " t r u e "   r o t = " 5 4 0 0 0 0 0 " > < a : o f f   x = " 1 0 0 0 6 3 0 1 "   y = " 4 1 8 5 6 9 5 " / > < a : e x t   c x = " 2 3 2 8 4 0 "   c y = " 5 3 9 7 7 2 " / > < / a : x f r m > < a : c u s t G e o m > < a : a v L s t / > < a : g d L s t / > < a : a h L s t / > < a : c x n L s t / > < a : r e c t   b = " b "   l = " 0 "   r = " r "   t = " 0 " / > < a : p a t h L s t > < a : p a t h   h = " 5 3 9 7 7 2 "   w = " 2 3 2 8 4 0 " > < a : m o v e T o > < a : p t   x = " 2 2 1 3 4 0 "   y = " 2 6 9 8 6 7 " / > < / a : m o v e T o > < a : c u b i c B e z T o > < a : p t   x = " 2 2 0 8 5 1 "   y = " 2 4 7 7 1 1 " / > < a : p t   x = " 2 1 2 0 2 6 "   y = " 2 2 5 7 8 2 " / > < a : p t   x = " 1 9 5 1 1 9 "   y = " 2 0 8 8 7 5 " / > < / a : c u b i c B e z T o > < a : c u b i c B e z T o > < a : p t   x = " 1 8 2 3 6 3 "   y = " 1 9 6 1 2 0 " / > < a : p t   x = " 1 6 6 7 4 9 "   y = " 1 8 7 9 6 4 " / > < a : p t   x = " 1 5 0 2 4 9 "   y = " 1 8 4 9 2 2 " / > < / a : c u b i c B e z T o > < a : c u b i c B e z T o > < a : p t   x = " 1 4 7 8 0 0 "   y = " 1 8 8 7 8 0 " / > < a : p t   x = " 1 4 4 8 0 0 "   y = " 1 9 2 2 0 8 " / > < a : p t   x = " 1 4 1 5 8 6 "   y = " 1 9 5 4 2 2 " / > < / a : c u b i c B e z T o > < a : c u b i c B e z T o > < a : p t   x = " 1 2 3 1 6 1 "   y = " 2 1 3 8 4 7 " / > < a : p t   x = " 9 7 7 0 8 "   y = " 2 2 5 2 4 2 " / > < a : p t   x = " 6 9 5 9 3 "   y = " 2 2 5 2 4 2 " / > < / a : c u b i c B e z T o > < a : c u b i c B e z T o > < a : p t   x = " 4 3 4 3 3 "   y = " 2 2 4 7 4 1 " / > < a : p t   x = " 2 7 4 1 5 "   y = " 2 2 8 5 8 6 " / > < a : p t   x = " 1 7 4 6 1 "   y = " 2 4 5 2 1 2 " / > < / a : c u b i c B e z T o > < a : c u b i c B e z T o > < a : p t   x = " 2 2 0 7 4 "   y = " 2 6 1 4 5 0 " / > < a : p t   x = " 2 2 1 5 4 "   y = " 2 7 8 6 6 4 " / > < a : p t   x = " 1 7 6 7 3 "   y = " 2 9 4 9 1 3 " / > < / a : c u b i c B e z T o > < a : c u b i c B e z T o > < a : p t   x = " 2 7 6 3 1 "   y = " 3 1 1 2 6 5 " / > < a : p t   x = " 4 3 6 0 9 "   y = " 3 1 5 0 5 5 " / > < a : p t   x = " 6 9 5 9 3 "   y = " 3 1 4 5 5 6 " / > < / a : c u b i c B e z T o > < a : c u b i c B e z T o > < a : p t   x = " 1 0 2 6 0 0 "   y = " 3 1 4 5 5 6 " / > < a : p t   x = " 1 3 1 9 3 8 "   y = " 3 3 0 2 6 3 " / > < a : p t   x = " 1 5 0 2 2 7 "   y = " 3 5 4 8 5 0 " / > < / a : c u b i c B e z T o > < a : c u b i c B e z T o > < a : p t   x = " 1 6 6 7 3 5 "   y = " 3 5 1 8 4 1 " / > < a : p t   x = " 1 8 2 3 5 7 "   y = " 3 4 3 6 8 4 " / > < a : p t   x = " 1 9 5 1 1 8 "   y = " 3 3 0 9 2 3 " / > < / a : c u b i c B e z T o > < a : c u b i c B e z T o > < a : p t   x = " 2 1 2 0 2 6 "   y = " 3 1 4 0 1 5 " / > < a : p t   x = " 2 2 0 8 5 1 "   y = " 2 9 2 0 8 7 " / > < a : p t   x = " 2 2 1 3 3 9 "   y = " 2 6 9 9 3 1 " / > < / a : c u b i c B e z T o > < a : l n T o > < a : p t   x = " 1 3 6 1 7 4 "   y = " 2 6 9 9 3 1 " / > < / a : l n T o > < a : l n T o > < a : p t   x = " 1 3 6 1 7 3 "   y = " 2 6 9 8 6 7 " / > < / a : l n T o > < a : c l o s e / > < a : m o v e T o > < a : p t   x = " 2 3 2 8 4 0 "   y = " 2 6 9 8 9 9 " / > < / a : m o v e T o > < a : c u b i c B e z T o > < a : p t   x = " 2 3 2 4 4 9 "   y = " 2 9 5 1 5 3 " / > < a : p t   x = " 2 2 2 5 1 9 "   y = " 3 2 0 2 2 4 " / > < a : p t   x = " 2 0 3 2 5 0 "   y = " 3 3 9 4 9 2 " / > < / a : c u b i c B e z T o > < a : c u b i c B e z T o > < a : p t   x = " 1 9 0 0 8 2 "   y = " 3 5 2 6 6 0 " / > < a : p t   x = " 1 7 4 2 0 6 "   y = " 3 6 1 4 6 6 " / > < a : p t   x = " 1 5 7 3 2 6 "   y = " 3 6 5 5 3 9 " / > < / a : c u b i c B e z T o > < a : c u b i c B e z T o > < a : p t   x = " 1 6 6 4 1 7 "   y = " 3 8 0 3 2 8 " / > < a : p t   x = " 1 7 1 4 0 6 "   y = " 3 9 7 7 6 6 " / > < a : p t   x = " 1 7 1 4 0 6 "   y = " 4 1 6 3 7 0 " / > < / a : c u b i c B e z T o > < a : c u b i c B e z T o > < a : p t   x = " 1 7 1 4 0 6 "   y = " 4 4 3 6 2 0 " / > < a : p t   x = " 1 6 0 7 0 1 "   y = " 4 6 8 3 7 0 " / > < a : p t   x = " 1 4 3 1 2 0 "   y = " 4 8 6 5 0 3 " / > < / a : c u b i c B e z T o > < a : c u b i c B e z T o > < a : p t   x = " 1 2 4 9 8 6 "   y = " 5 0 4 0 8 4 " / > < a : p t   x = " 1 0 0 2 3 7 "   y = " 5 1 4 7 9 0 " / > < a : p t   x = " 7 2 9 8 6 "   y = " 5 1 4 7 9 0 " / > < / a : c u b i c B e z T o > < a : c u b i c B e z T o > < a : p t   x = " 5 4 3 8 3 "   y = " 5 1 4 7 9 0 " / > < a : p t   x = " 3 6 9 4 5 "   y = " 5 0 9 8 0 0 " / > < a : p t   x = " 2 2 1 5 6 "   y = " 5 0 0 7 0 9 " / > < / a : c u b i c B e z T o > < a : l n T o > < a : p t   x = " 0 "   y = " 5 3 9 7 7 2 " / > < / a : l n T o > < a : l n T o > < a : p t   x = " 0 "   y = " 5 2 1 7 1 8 " / > < / a : l n T o > < a : c u b i c B e z T o > < a : p t   x = " 5 9 7 3 "   y = " 5 1 3 1 7 9 " / > < a : p t   x = " 9 6 5 4 "   y = " 5 0 3 5 5 6 " / > < a : p t   x = " 1 1 4 6 7 "   y = " 4 9 3 6 1 1 " / > < / a : c u b i c B e z T o > < a : l n T o > < a : p t   x = " 0 "   y = " 4 8 0 0 2 3 " / > < / a : l n T o > < a : l n T o > < a : p t   x = " 0 "   y = " 4 6 2 7 2 6 " / > < / a : l n T o > < a : c u b i c B e z T o > < a : p t   x = " 1 4 9 5 0 "   y = " 4 8 7 4 1 4 " / > < a : p t   x = " 4 2 3 0 5 "   y = " 5 0 2 9 8 0 " / > < a : p t   x = " 7 3 2 9 6 "   y = " 5 0 2 9 8 0 " / > < / a : c u b i c B e z T o > < a : c u b i c B e z T o > < a : p t   x = " 9 7 2 0 7 "   y = " 5 0 2 9 8 0 " / > < a : p t   x = " 1 1 8 9 5 3 "   y = " 4 9 3 7 1 5 " / > < a : p t   x = " 1 3 4 9 6 5 "   y = " 4 7 8 3 9 4 " / > < / a : c u b i c B e z T o > < a : l n T o > < a : p t   x = " 0 "   y = " 3 4 3 4 2 9 " / > < / a : l n T o > < a : l n T o > < a : p t   x = " 0 "   y = " 3 4 3 3 3 8 " / > < / a : l n T o > < a : l n T o > < a : p t   x = " 1 3 5 0 1 0 "   y = " 4 7 8 3 4 8 " / > < / a : l n T o > < a : c u b i c B e z T o > < a : p t   x = " 1 5 0 3 3 1 "   y = " 4 6 2 3 3 6 " / > < a : p t   x = " 1 5 9 5 9 7 "   y = " 4 4 0 5 9 0 " / > < a : p t   x = " 1 5 9 5 9 7 "   y = " 4 1 6 6 7 9 " / > < / a : c u b i c B e z T o > < a : c u b i c B e z T o > < a : p t   x = " 1 5 9 5 9 7 "   y = " 3 6 6 6 6 1 " / > < a : p t   x = " 1 1 9 0 4 8 "   y = " 3 2 6 1 1 2 " / > < a : p t   x = " 6 9 0 3 0 "   y = " 3 2 6 1 1 2 " / > < / a : c u b i c B e z T o > < a : c u b i c B e z T o > < a : p t   x = " 4 9 9 5 2 "   y = " 3 2 6 4 7 8 " / > < a : p t   x = " 2 5 8 0 6 "   y = " 3 2 1 2 4 4 " / > < a : p t   x = " 1 2 9 4 8 "   y = " 3 0 8 0 8 4 " / > < / a : c u b i c B e z T o > < a : l n T o > < a : p t   x = " 0 "   y = " 3 2 7 1 5 4 " / > < / a : l n T o > < a : l n T o > < a : p t   x = " 0 "   y = " 3 0 9 0 1 0 " / > < / a : l n T o > < a : c u b i c B e z T o > < a : p t   x = " 1 4 3 3 8 "   y = " 2 8 4 8 6 7 " / > < a : p t   x = " 1 4 3 3 8 "   y = " 2 5 4 9 3 2 " / > < a : p t   x = " 0 "   y = " 2 3 0 7 9 0 " / > < / a : c u b i c B e z T o > < a : l n T o > < a : p t   x = " 0 "   y = " 2 1 2 6 8 9 " / > < / a : l n T o > < a : c u b i c B e z T o > < a : p t   x = " 6 0 3 6 "   y = " 2 1 7 9 9 6 " / > < a : p t   x = " 9 9 5 9 "   y = " 2 2 4 7 1 1 " / > < a : p t   x = " 1 2 8 9 6 "   y = " 2 3 1 7 6 7 " / > < / a : c u b i c B e z T o > < a : c u b i c B e z T o > < a : p t   x = " 2 5 7 4 2 "   y = " 2 1 8 5 6 9 " / > < a : p t   x = " 4 9 9 2 7 "   y = " 2 1 3 3 2 0 " / > < a : p t   x = " 6 9 0 3 0 "   y = " 2 1 3 6 8 6 " / > < / a : c u b i c B e z T o > < a : c u b i c B e z T o > < a : p t   x = " 9 4 0 3 9 "   y = " 2 1 3 6 8 7 " / > < a : p t   x = " 1 1 6 6 8 1 "   y = " 2 0 3 5 4 9 " / > < a : p t   x = " 1 3 3 0 7 1 "   y = " 1 8 7 1 6 0 " / > < / a : c u b i c B e z T o > < a : c u b i c B e z T o > < a : p t   x = " 1 4 9 4 6 0 "   y = " 1 7 0 7 7 1 " / > < a : p t   x = " 1 5 9 5 9 7 "   y = " 1 4 8 1 2 9 " / > < a : p t   x = " 1 5 9 5 9 7 "   y = " 1 2 3 1 1 9 " / > < / a : c u b i c B e z T o > < a : c u b i c B e z T o > < a : p t   x = " 1 5 9 5 9 7 "   y = " 9 9 2 0 9 " / > < a : p t   x = " 1 5 0 3 3 1 "   y = " 7 7 4 6 2 " / > < a : p t   x = " 1 3 5 0 1 0 "   y = " 6 1 4 5 1 " / > < / a : c u b i c B e z T o > < a : l n T o > < a : p t   x = " 0 "   y = " 1 9 6 4 6 1 " / > < / a : l n T o > < a : l n T o > < a : p t   x = " 0 "   y = " 1 9 6 3 7 0 " / > < / a : l n T o > < a : l n T o > < a : p t   x = " 1 3 4 9 6 5 "   y = " 6 1 4 0 5 " / > < / a : l n T o > < a : c u b i c B e z T o > < a : p t   x = " 1 1 8 9 5 3 "   y = " 4 6 0 8 4 " / > < a : p t   x = " 9 7 2 0 7 "   y = " 3 6 8 1 9 " / > < a : p t   x = " 7 3 2 9 6 "   y = " 3 6 8 1 9 " / > < / a : c u b i c B e z T o > < a : c u b i c B e z T o > < a : p t   x = " 4 2 3 0 5 "   y = " 3 6 8 1 9 " / > < a : p t   x = " 1 4 9 5 0 "   y = " 5 2 3 8 5 " / > < a : p t   x = " 0 "   y = " 7 7 0 7 3 " / > < / a : c u b i c B e z T o > < a : l n T o > < a : p t   x = " 0 "   y = " 5 9 7 8 0 " / > < / a : l n T o > < a : c u b i c B e z T o > < a : p t   x = " 2 2 4 0 "   y = " 5 3 7 1 7 " / > < a : p t   x = " 6 6 9 8 "   y = " 4 9 7 3 2 " / > < a : p t   x = " 1 1 4 9 4 "   y = " 4 6 1 6 7 " / > < / a : c u b i c B e z T o > < a : c u b i c B e z T o > < a : p t   x = " 9 6 6 1 "   y = " 3 6 2 2 7 " / > < a : p t   x = " 5 9 7 2 "   y = " 2 6 6 0 8 " / > < a : p t   x = " 0 "   y = " 1 8 0 7 4 " / > < / a : c u b i c B e z T o > < a : l n T o > < a : p t   x = " 0 "   y = " 0 " / > < / a : l n T o > < a : c u b i c B e z T o > < a : p t   x = " 1 1 6 3 7 "   y = " 1 0 7 7 3 " / > < a : p t   x = " 1 8 6 5 5 "   y = " 2 4 5 4 5 " / > < a : p t   x = " 2 2 2 3 0 "   y = " 3 9 0 4 9 " / > < / a : c u b i c B e z T o > < a : c u b i c B e z T o > < a : p t   x = " 3 7 0 0 2 "   y = " 2 9 9 8 3 " / > < a : p t   x = " 5 4 4 1 3 "   y = " 2 5 0 0 9 " / > < a : p t   x = " 7 2 9 8 6 "   y = " 2 5 0 0 9 " / > < / a : c u b i c B e z T o > < a : c u b i c B e z T o > < a : p t   x = " 1 0 0 2 3 7 "   y = " 2 5 0 0 9 " / > < a : p t   x = " 1 2 4 9 8 6 "   y = " 3 5 7 1 5 " / > < a : p t   x = " 1 4 3 1 2 0 "   y = " 5 3 2 9 6 " / > < / a : c u b i c B e z T o > < a : c u b i c B e z T o > < a : p t   x = " 1 6 0 7 0 1 "   y = " 7 1 4 2 9 " / > < a : p t   x = " 1 7 1 4 0 6 "   y = " 9 6 1 7 9 " / > < a : p t   x = " 1 7 1 4 0 6 "   y = " 1 2 3 4 2 9 " / > < / a : c u b i c B e z T o > < a : c u b i c B e z T o > < a : p t   x = " 1 7 1 4 0 6 "   y = " 1 4 2 0 0 2 " / > < a : p t   x = " 1 6 6 4 3 3 "   y = " 1 5 9 4 1 4 " / > < a : p t   x = " 1 5 7 3 6 7 "   y = " 1 7 4 1 8 5 " / > < / a : c u b i c B e z T o > < a : c u b i c B e z T o > < a : p t   x = " 1 7 4 2 2 3 "   y = " 1 7 8 3 4 1 " / > < a : p t   x = " 1 9 0 0 8 9 "   y = " 1 8 7 1 4 5 " / > < a : p t   x = " 2 0 3 2 5 0 "   y = " 2 0 0 3 0 6 " / > < / a : c u b i c B e z T o > < a : c u b i c B e z T o > < a : p t   x = " 2 2 2 5 1 9 "   y = " 2 1 9 5 7 4 " / > < a : p t   x = " 2 3 2 4 4 9 "   y = " 2 4 4 6 4 5 " / > < a : p t   x = " 2 3 2 8 4 0 "   y = " 2 6 9 8 9 9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7 4 "   n a m e = " T e a r d r o p   3 " > < a : e x t L s t > < a : e x t   u r i = " { 5 4 2 7 6 3 D D - 5 6 0 3 - 4 8 C 7 - 9 6 E 1 - 6 B 5 F 1 E 8 F 3 1 6 5 } " > < a 1 6 : c r e a t i o n I d   x m l n s : a 1 6 = " h t t p : / / s c h e m a s . m i c r o s o f t . c o m / o f f i c e / d r a w i n g / 2 0 1 0 / m a i n "   i d = " { 9 C 3 4 9 B D 3 - F C A 4 - 4 6 2 C - 8 9 D C - 1 0 5 3 9 7 0 2 6 9 3 4 } " / > < / a : e x t > < / a : e x t L s t > < / p : c N v P r > < p : c N v S p P r / > < p : n v P r / > < / p : n v S p P r > < p : s p P r > < a : x f r m   f l i p H = " t r u e "   f l i p V = " t r u e "   r o t = " 5 4 0 0 0 0 0 " > < a : o f f   x = " 9 1 6 3 7 6 1 "   y = " 4 1 8 5 6 9 5 " / > < a : e x t   c x = " 2 3 2 8 4 0 "   c y = " 5 3 9 7 7 2 " / > < / a : x f r m > < a : c u s t G e o m > < a : a v L s t / > < a : g d L s t / > < a : a h L s t / > < a : c x n L s t / > < a : r e c t   b = " b "   l = " 0 "   r = " r "   t = " 0 " / > < a : p a t h L s t > < a : p a t h   h = " 5 3 9 7 7 2 "   w = " 2 3 2 8 4 0 " > < a : m o v e T o > < a : p t   x = " 2 2 1 3 4 0 "   y = " 2 6 9 8 6 7 " / > < / a : m o v e T o > < a : c u b i c B e z T o > < a : p t   x = " 2 2 0 8 5 1 "   y = " 2 4 7 7 1 1 " / > < a : p t   x = " 2 1 2 0 2 6 "   y = " 2 2 5 7 8 2 " / > < a : p t   x = " 1 9 5 1 1 9 "   y = " 2 0 8 8 7 5 " / > < / a : c u b i c B e z T o > < a : c u b i c B e z T o > < a : p t   x = " 1 8 2 3 6 3 "   y = " 1 9 6 1 2 0 " / > < a : p t   x = " 1 6 6 7 4 9 "   y = " 1 8 7 9 6 4 " / > < a : p t   x = " 1 5 0 2 4 9 "   y = " 1 8 4 9 2 2 " / > < / a : c u b i c B e z T o > < a : c u b i c B e z T o > < a : p t   x = " 1 4 7 8 0 0 "   y = " 1 8 8 7 8 0 " / > < a : p t   x = " 1 4 4 8 0 0 "   y = " 1 9 2 2 0 8 " / > < a : p t   x = " 1 4 1 5 8 6 "   y = " 1 9 5 4 2 2 " / > < / a : c u b i c B e z T o > < a : c u b i c B e z T o > < a : p t   x = " 1 2 3 1 6 1 "   y = " 2 1 3 8 4 7 " / > < a : p t   x = " 9 7 7 0 8 "   y = " 2 2 5 2 4 2 " / > < a : p t   x = " 6 9 5 9 3 "   y = " 2 2 5 2 4 2 " / > < / a : c u b i c B e z T o > < a : c u b i c B e z T o > < a : p t   x = " 4 3 4 3 3 "   y = " 2 2 4 7 4 1 " / > < a : p t   x = " 2 7 4 1 5 "   y = " 2 2 8 5 8 6 " / > < a : p t   x = " 1 7 4 6 1 "   y = " 2 4 5 2 1 2 " / > < / a : c u b i c B e z T o > < a : c u b i c B e z T o > < a : p t   x = " 2 2 0 7 4 "   y = " 2 6 1 4 5 0 " / > < a : p t   x = " 2 2 1 5 4 "   y = " 2 7 8 6 6 4 " / > < a : p t   x = " 1 7 6 7 3 "   y = " 2 9 4 9 1 3 " / > < / a : c u b i c B e z T o > < a : c u b i c B e z T o > < a : p t   x = " 2 7 6 3 1 "   y = " 3 1 1 2 6 5 " / > < a : p t   x = " 4 3 6 0 9 "   y = " 3 1 5 0 5 5 " / > < a : p t   x = " 6 9 5 9 3 "   y = " 3 1 4 5 5 6 " / > < / a : c u b i c B e z T o > < a : c u b i c B e z T o > < a : p t   x = " 1 0 2 6 0 0 "   y = " 3 1 4 5 5 6 " / > < a : p t   x = " 1 3 1 9 3 8 "   y = " 3 3 0 2 6 3 " / > < a : p t   x = " 1 5 0 2 2 7 "   y = " 3 5 4 8 5 0 " / > < / a : c u b i c B e z T o > < a : c u b i c B e z T o > < a : p t   x = " 1 6 6 7 3 5 "   y = " 3 5 1 8 4 1 " / > < a : p t   x = " 1 8 2 3 5 7 "   y = " 3 4 3 6 8 4 " / > < a : p t   x = " 1 9 5 1 1 8 "   y = " 3 3 0 9 2 3 " / > < / a : c u b i c B e z T o > < a : c u b i c B e z T o > < a : p t   x = " 2 1 2 0 2 6 "   y = " 3 1 4 0 1 5 " / > < a : p t   x = " 2 2 0 8 5 1 "   y = " 2 9 2 0 8 7 " / > < a : p t   x = " 2 2 1 3 3 9 "   y = " 2 6 9 9 3 1 " / > < / a : c u b i c B e z T o > < a : l n T o > < a : p t   x = " 1 3 6 1 7 4 "   y = " 2 6 9 9 3 1 " / > < / a : l n T o > < a : l n T o > < a : p t   x = " 1 3 6 1 7 3 "   y = " 2 6 9 8 6 7 " / > < / a : l n T o > < a : c l o s e / > < a : m o v e T o > < a : p t   x = " 2 3 2 8 4 0 "   y = " 2 6 9 8 9 9 " / > < / a : m o v e T o > < a : c u b i c B e z T o > < a : p t   x = " 2 3 2 4 4 9 "   y = " 2 9 5 1 5 3 " / > < a : p t   x = " 2 2 2 5 1 9 "   y = " 3 2 0 2 2 4 " / > < a : p t   x = " 2 0 3 2 5 0 "   y = " 3 3 9 4 9 2 " / > < / a : c u b i c B e z T o > < a : c u b i c B e z T o > < a : p t   x = " 1 9 0 0 8 2 "   y = " 3 5 2 6 6 0 " / > < a : p t   x = " 1 7 4 2 0 6 "   y = " 3 6 1 4 6 6 " / > < a : p t   x = " 1 5 7 3 2 6 "   y = " 3 6 5 5 3 9 " / > < / a : c u b i c B e z T o > < a : c u b i c B e z T o > < a : p t   x = " 1 6 6 4 1 7 "   y = " 3 8 0 3 2 8 " / > < a : p t   x = " 1 7 1 4 0 6 "   y = " 3 9 7 7 6 6 " / > < a : p t   x = " 1 7 1 4 0 6 "   y = " 4 1 6 3 7 0 " / > < / a : c u b i c B e z T o > < a : c u b i c B e z T o > < a : p t   x = " 1 7 1 4 0 6 "   y = " 4 4 3 6 2 0 " / > < a : p t   x = " 1 6 0 7 0 1 "   y = " 4 6 8 3 7 0 " / > < a : p t   x = " 1 4 3 1 2 0 "   y = " 4 8 6 5 0 3 " / > < / a : c u b i c B e z T o > < a : c u b i c B e z T o > < a : p t   x = " 1 2 4 9 8 6 "   y = " 5 0 4 0 8 4 " / > < a : p t   x = " 1 0 0 2 3 7 "   y = " 5 1 4 7 9 0 " / > < a : p t   x = " 7 2 9 8 6 "   y = " 5 1 4 7 9 0 " / > < / a : c u b i c B e z T o > < a : c u b i c B e z T o > < a : p t   x = " 5 4 3 8 3 "   y = " 5 1 4 7 9 0 " / > < a : p t   x = " 3 6 9 4 5 "   y = " 5 0 9 8 0 0 " / > < a : p t   x = " 2 2 1 5 6 "   y = " 5 0 0 7 0 9 " / > < / a : c u b i c B e z T o > < a : l n T o > < a : p t   x = " 0 "   y = " 5 3 9 7 7 2 " / > < / a : l n T o > < a : l n T o > < a : p t   x = " 0 "   y = " 5 2 1 7 1 7 " / > < / a : l n T o > < a : c u b i c B e z T o > < a : p t   x = " 5 9 7 3 "   y = " 5 1 3 1 7 9 " / > < a : p t   x = " 9 6 5 4 "   y = " 5 0 3 5 5 6 " / > < a : p t   x = " 1 1 4 6 7 "   y = " 4 9 3 6 1 1 " / > < / a : c u b i c B e z T o > < a : l n T o > < a : p t   x = " 0 "   y = " 4 8 0 0 2 3 " / > < / a : l n T o > < a : l n T o > < a : p t   x = " 0 "   y = " 4 6 2 7 2 6 " / > < / a : l n T o > < a : c u b i c B e z T o > < a : p t   x = " 1 4 9 5 0 "   y = " 4 8 7 4 1 4 " / > < a : p t   x = " 4 2 3 0 5 "   y = " 5 0 2 9 8 0 " / > < a : p t   x = " 7 3 2 9 6 "   y = " 5 0 2 9 8 0 " / > < / a : c u b i c B e z T o > < a : c u b i c B e z T o > < a : p t   x = " 9 7 2 0 7 "   y = " 5 0 2 9 8 0 " / > < a : p t   x = " 1 1 8 9 5 3 "   y = " 4 9 3 7 1 5 " / > < a : p t   x = " 1 3 4 9 6 5 "   y = " 4 7 8 3 9 4 " / > < / a : c u b i c B e z T o > < a : l n T o > < a : p t   x = " 0 "   y = " 3 4 3 4 2 9 " / > < / a : l n T o > < a : l n T o > < a : p t   x = " 0 "   y = " 3 4 3 3 3 8 " / > < / a : l n T o > < a : l n T o > < a : p t   x = " 1 3 5 0 1 0 "   y = " 4 7 8 3 4 8 " / > < / a : l n T o > < a : c u b i c B e z T o > < a : p t   x = " 1 5 0 3 3 1 "   y = " 4 6 2 3 3 6 " / > < a : p t   x = " 1 5 9 5 9 7 "   y = " 4 4 0 5 9 0 " / > < a : p t   x = " 1 5 9 5 9 7 "   y = " 4 1 6 6 7 9 " / > < / a : c u b i c B e z T o > < a : c u b i c B e z T o > < a : p t   x = " 1 5 9 5 9 7 "   y = " 3 6 6 6 6 1 " / > < a : p t   x = " 1 1 9 0 4 8 "   y = " 3 2 6 1 1 2 " / > < a : p t   x = " 6 9 0 3 0 "   y = " 3 2 6 1 1 2 " / > < / a : c u b i c B e z T o > < a : c u b i c B e z T o > < a : p t   x = " 4 9 9 5 2 "   y = " 3 2 6 4 7 8 " / > < a : p t   x = " 2 5 8 0 6 "   y = " 3 2 1 2 4 4 " / > < a : p t   x = " 1 2 9 4 8 "   y = " 3 0 8 0 8 4 " / > < / a : c u b i c B e z T o > < a : l n T o > < a : p t   x = " 0 "   y = " 3 2 7 1 5 4 " / > < / a : l n T o > < a : l n T o > < a : p t   x = " 0 "   y = " 3 0 9 0 1 0 " / > < / a : l n T o > < a : c u b i c B e z T o > < a : p t   x = " 1 4 3 3 8 "   y = " 2 8 4 8 6 7 " / > < a : p t   x = " 1 4 3 3 8 "   y = " 2 5 4 9 3 2 " / > < a : p t   x = " 0 "   y = " 2 3 0 7 9 0 " / > < / a : c u b i c B e z T o > < a : l n T o > < a : p t   x = " 0 "   y = " 2 1 2 6 8 9 " / > < / a : l n T o > < a : c u b i c B e z T o > < a : p t   x = " 6 0 3 6 "   y = " 2 1 7 9 9 6 " / > < a : p t   x = " 9 9 5 9 "   y = " 2 2 4 7 1 1 " / > < a : p t   x = " 1 2 8 9 6 "   y = " 2 3 1 7 6 7 " / > < / a : c u b i c B e z T o > < a : c u b i c B e z T o > < a : p t   x = " 2 5 7 4 2 "   y = " 2 1 8 5 6 9 " / > < a : p t   x = " 4 9 9 2 7 "   y = " 2 1 3 3 2 0 " / > < a : p t   x = " 6 9 0 3 0 "   y = " 2 1 3 6 8 6 " / > < / a : c u b i c B e z T o > < a : c u b i c B e z T o > < a : p t   x = " 9 4 0 3 9 "   y = " 2 1 3 6 8 7 " / > < a : p t   x = " 1 1 6 6 8 1 "   y = " 2 0 3 5 4 9 " / > < a : p t   x = " 1 3 3 0 7 1 "   y = " 1 8 7 1 6 0 " / > < / a : c u b i c B e z T o > < a : c u b i c B e z T o > < a : p t   x = " 1 4 9 4 6 0 "   y = " 1 7 0 7 7 1 " / > < a : p t   x = " 1 5 9 5 9 7 "   y = " 1 4 8 1 2 9 " / > < a : p t   x = " 1 5 9 5 9 7 "   y = " 1 2 3 1 1 9 " / > < / a : c u b i c B e z T o > < a : c u b i c B e z T o > < a : p t   x = " 1 5 9 5 9 7 "   y = " 9 9 2 0 9 " / > < a : p t   x = " 1 5 0 3 3 1 "   y = " 7 7 4 6 2 " / > < a : p t   x = " 1 3 5 0 1 0 "   y = " 6 1 4 5 1 " / > < / a : c u b i c B e z T o > < a : l n T o > < a : p t   x = " 0 "   y = " 1 9 6 4 6 1 " / > < / a : l n T o > < a : l n T o > < a : p t   x = " 0 "   y = " 1 9 6 3 7 0 " / > < / a : l n T o > < a : l n T o > < a : p t   x = " 1 3 4 9 6 5 "   y = " 6 1 4 0 5 " / > < / a : l n T o > < a : c u b i c B e z T o > < a : p t   x = " 1 1 8 9 5 3 "   y = " 4 6 0 8 4 " / > < a : p t   x = " 9 7 2 0 7 "   y = " 3 6 8 1 9 " / > < a : p t   x = " 7 3 2 9 6 "   y = " 3 6 8 1 9 " / > < / a : c u b i c B e z T o > < a : c u b i c B e z T o > < a : p t   x = " 4 2 3 0 5 "   y = " 3 6 8 1 9 " / > < a : p t   x = " 1 4 9 5 0 "   y = " 5 2 3 8 5 " / > < a : p t   x = " 0 "   y = " 7 7 0 7 3 " / > < / a : c u b i c B e z T o > < a : l n T o > < a : p t   x = " 0 "   y = " 5 9 7 8 0 " / > < / a : l n T o > < a : c u b i c B e z T o > < a : p t   x = " 2 2 4 0 "   y = " 5 3 7 1 7 " / > < a : p t   x = " 6 6 9 8 "   y = " 4 9 7 3 2 " / > < a : p t   x = " 1 1 4 9 4 "   y = " 4 6 1 6 7 " / > < / a : c u b i c B e z T o > < a : c u b i c B e z T o > < a : p t   x = " 9 6 6 1 "   y = " 3 6 2 2 6 " / > < a : p t   x = " 5 9 7 2 "   y = " 2 6 6 0 8 " / > < a : p t   x = " 0 "   y = " 1 8 0 7 3 " / > < / a : c u b i c B e z T o > < a : l n T o > < a : p t   x = " 0 "   y = " 0 " / > < / a : l n T o > < a : c u b i c B e z T o > < a : p t   x = " 1 1 6 3 7 "   y = " 1 0 7 7 3 " / > < a : p t   x = " 1 8 6 5 5 "   y = " 2 4 5 4 5 " / > < a : p t   x = " 2 2 2 3 0 "   y = " 3 9 0 4 9 " / > < / a : c u b i c B e z T o > < a : c u b i c B e z T o > < a : p t   x = " 3 7 0 0 2 "   y = " 2 9 9 8 3 " / > < a : p t   x = " 5 4 4 1 3 "   y = " 2 5 0 0 9 " / > < a : p t   x = " 7 2 9 8 6 "   y = " 2 5 0 0 9 " / > < / a : c u b i c B e z T o > < a : c u b i c B e z T o > < a : p t   x = " 1 0 0 2 3 7 "   y = " 2 5 0 0 9 " / > < a : p t   x = " 1 2 4 9 8 6 "   y = " 3 5 7 1 5 " / > < a : p t   x = " 1 4 3 1 2 0 "   y = " 5 3 2 9 6 " / > < / a : c u b i c B e z T o > < a : c u b i c B e z T o > < a : p t   x = " 1 6 0 7 0 1 "   y = " 7 1 4 2 9 " / > < a : p t   x = " 1 7 1 4 0 6 "   y = " 9 6 1 7 9 " / > < a : p t   x = " 1 7 1 4 0 6 "   y = " 1 2 3 4 2 9 " / > < / a : c u b i c B e z T o > < a : c u b i c B e z T o > < a : p t   x = " 1 7 1 4 0 6 "   y = " 1 4 2 0 0 2 " / > < a : p t   x = " 1 6 6 4 3 3 "   y = " 1 5 9 4 1 4 " / > < a : p t   x = " 1 5 7 3 6 7 "   y = " 1 7 4 1 8 5 " / > < / a : c u b i c B e z T o > < a : c u b i c B e z T o > < a : p t   x = " 1 7 4 2 2 3 "   y = " 1 7 8 3 4 1 " / > < a : p t   x = " 1 9 0 0 8 9 "   y = " 1 8 7 1 4 5 " / > < a : p t   x = " 2 0 3 2 5 0 "   y = " 2 0 0 3 0 6 " / > < / a : c u b i c B e z T o > < a : c u b i c B e z T o > < a : p t   x = " 2 2 2 5 1 9 "   y = " 2 1 9 5 7 4 " / > < a : p t   x = " 2 3 2 4 4 9 "   y = " 2 4 4 6 4 5 " / > < a : p t   x = " 2 3 2 8 4 0 "   y = " 2 6 9 8 9 9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7 5 "   n a m e = " T e a r d r o p   3 " > < a : e x t L s t > < a : e x t   u r i = " { B 3 9 E 4 5 0 A - 0 C E 5 - 4 5 9 A - B 5 B D - 0 A C 2 E 5 2 E 7 F 5 5 } " > < a 1 6 : c r e a t i o n I d   x m l n s : a 1 6 = " h t t p : / / s c h e m a s . m i c r o s o f t . c o m / o f f i c e / d r a w i n g / 2 0 1 0 / m a i n "   i d = " { 7 C 8 6 C 7 6 D - 2 C 2 1 - 4 D C A - B 1 E D - 3 3 5 F 1 F C 0 E 2 9 8 } " / > < / a : e x t > < / a : e x t L s t > < / p : c N v P r > < p : c N v S p P r / > < p : n v P r / > < / p : n v S p P r > < p : s p P r > < a : x f r m   f l i p H = " t r u e "   f l i p V = " t r u e "   r o t = " 5 4 0 0 0 0 0 " > < a : o f f   x = " 1 1 6 9 1 3 8 0 "   y = " 4 1 8 5 6 9 5 " / > < a : e x t   c x = " 2 3 2 8 4 0 "   c y = " 5 3 9 7 7 2 " / > < / a : x f r m > < a : c u s t G e o m > < a : a v L s t / > < a : g d L s t / > < a : a h L s t / > < a : c x n L s t / > < a : r e c t   b = " b "   l = " 0 "   r = " r "   t = " 0 " / > < a : p a t h L s t > < a : p a t h   h = " 5 3 9 7 7 2 "   w = " 2 3 2 8 4 0 " > < a : m o v e T o > < a : p t   x = " 2 2 1 3 4 0 "   y = " 2 6 9 8 6 7 " / > < / a : m o v e T o > < a : c u b i c B e z T o > < a : p t   x = " 2 2 0 8 5 1 "   y = " 2 4 7 7 1 1 " / > < a : p t   x = " 2 1 2 0 2 6 "   y = " 2 2 5 7 8 2 " / > < a : p t   x = " 1 9 5 1 1 9 "   y = " 2 0 8 8 7 5 " / > < / a : c u b i c B e z T o > < a : c u b i c B e z T o > < a : p t   x = " 1 8 2 3 6 3 "   y = " 1 9 6 1 2 0 " / > < a : p t   x = " 1 6 6 7 4 9 "   y = " 1 8 7 9 6 4 " / > < a : p t   x = " 1 5 0 2 4 9 "   y = " 1 8 4 9 2 2 " / > < / a : c u b i c B e z T o > < a : c u b i c B e z T o > < a : p t   x = " 1 4 7 8 0 0 "   y = " 1 8 8 7 8 0 " / > < a : p t   x = " 1 4 4 8 0 0 "   y = " 1 9 2 2 0 8 " / > < a : p t   x = " 1 4 1 5 8 6 "   y = " 1 9 5 4 2 2 " / > < / a : c u b i c B e z T o > < a : c u b i c B e z T o > < a : p t   x = " 1 2 3 1 6 1 "   y = " 2 1 3 8 4 7 " / > < a : p t   x = " 9 7 7 0 8 "   y = " 2 2 5 2 4 2 " / > < a : p t   x = " 6 9 5 9 3 "   y = " 2 2 5 2 4 2 " / > < / a : c u b i c B e z T o > < a : c u b i c B e z T o > < a : p t   x = " 4 3 4 3 3 "   y = " 2 2 4 7 4 1 " / > < a : p t   x = " 2 7 4 1 5 "   y = " 2 2 8 5 8 6 " / > < a : p t   x = " 1 7 4 6 1 "   y = " 2 4 5 2 1 2 " / > < / a : c u b i c B e z T o > < a : c u b i c B e z T o > < a : p t   x = " 2 2 0 7 4 "   y = " 2 6 1 4 5 0 " / > < a : p t   x = " 2 2 1 5 4 "   y = " 2 7 8 6 6 4 " / > < a : p t   x = " 1 7 6 7 3 "   y = " 2 9 4 9 1 3 " / > < / a : c u b i c B e z T o > < a : c u b i c B e z T o > < a : p t   x = " 2 7 6 3 1 "   y = " 3 1 1 2 6 5 " / > < a : p t   x = " 4 3 6 0 9 "   y = " 3 1 5 0 5 5 " / > < a : p t   x = " 6 9 5 9 3 "   y = " 3 1 4 5 5 6 " / > < / a : c u b i c B e z T o > < a : c u b i c B e z T o > < a : p t   x = " 1 0 2 6 0 0 "   y = " 3 1 4 5 5 6 " / > < a : p t   x = " 1 3 1 9 3 8 "   y = " 3 3 0 2 6 3 " / > < a : p t   x = " 1 5 0 2 2 7 "   y = " 3 5 4 8 5 0 " / > < / a : c u b i c B e z T o > < a : c u b i c B e z T o > < a : p t   x = " 1 6 6 7 3 5 "   y = " 3 5 1 8 4 1 " / > < a : p t   x = " 1 8 2 3 5 7 "   y = " 3 4 3 6 8 4 " / > < a : p t   x = " 1 9 5 1 1 8 "   y = " 3 3 0 9 2 3 " / > < / a : c u b i c B e z T o > < a : c u b i c B e z T o > < a : p t   x = " 2 1 2 0 2 6 "   y = " 3 1 4 0 1 5 " / > < a : p t   x = " 2 2 0 8 5 1 "   y = " 2 9 2 0 8 7 " / > < a : p t   x = " 2 2 1 3 3 9 "   y = " 2 6 9 9 3 1 " / > < / a : c u b i c B e z T o > < a : l n T o > < a : p t   x = " 1 3 6 1 7 4 "   y = " 2 6 9 9 3 1 " / > < / a : l n T o > < a : l n T o > < a : p t   x = " 1 3 6 1 7 3 "   y = " 2 6 9 8 6 7 " / > < / a : l n T o > < a : c l o s e / > < a : m o v e T o > < a : p t   x = " 2 3 2 8 4 0 "   y = " 2 6 9 8 9 9 " / > < / a : m o v e T o > < a : c u b i c B e z T o > < a : p t   x = " 2 3 2 4 4 9 "   y = " 2 9 5 1 5 3 " / > < a : p t   x = " 2 2 2 5 1 9 "   y = " 3 2 0 2 2 4 " / > < a : p t   x = " 2 0 3 2 5 0 "   y = " 3 3 9 4 9 2 " / > < / a : c u b i c B e z T o > < a : c u b i c B e z T o > < a : p t   x = " 1 9 0 0 8 2 "   y = " 3 5 2 6 6 0 " / > < a : p t   x = " 1 7 4 2 0 6 "   y = " 3 6 1 4 6 6 " / > < a : p t   x = " 1 5 7 3 2 6 "   y = " 3 6 5 5 3 9 " / > < / a : c u b i c B e z T o > < a : c u b i c B e z T o > < a : p t   x = " 1 6 6 4 1 7 "   y = " 3 8 0 3 2 8 " / > < a : p t   x = " 1 7 1 4 0 6 "   y = " 3 9 7 7 6 6 " / > < a : p t   x = " 1 7 1 4 0 6 "   y = " 4 1 6 3 7 0 " / > < / a : c u b i c B e z T o > < a : c u b i c B e z T o > < a : p t   x = " 1 7 1 4 0 6 "   y = " 4 4 3 6 2 0 " / > < a : p t   x = " 1 6 0 7 0 1 "   y = " 4 6 8 3 7 0 " / > < a : p t   x = " 1 4 3 1 2 0 "   y = " 4 8 6 5 0 3 " / > < / a : c u b i c B e z T o > < a : c u b i c B e z T o > < a : p t   x = " 1 2 4 9 8 6 "   y = " 5 0 4 0 8 4 " / > < a : p t   x = " 1 0 0 2 3 7 "   y = " 5 1 4 7 9 0 " / > < a : p t   x = " 7 2 9 8 6 "   y = " 5 1 4 7 9 0 " / > < / a : c u b i c B e z T o > < a : c u b i c B e z T o > < a : p t   x = " 5 4 3 8 3 "   y = " 5 1 4 7 9 0 " / > < a : p t   x = " 3 6 9 4 5 "   y = " 5 0 9 8 0 0 " / > < a : p t   x = " 2 2 1 5 6 "   y = " 5 0 0 7 0 9 " / > < / a : c u b i c B e z T o > < a : l n T o > < a : p t   x = " 0 "   y = " 5 3 9 7 7 2 " / > < / a : l n T o > < a : l n T o > < a : p t   x = " 0 "   y = " 5 2 1 7 1 8 " / > < / a : l n T o > < a : c u b i c B e z T o > < a : p t   x = " 5 9 7 3 "   y = " 5 1 3 1 7 9 " / > < a : p t   x = " 9 6 5 4 "   y = " 5 0 3 5 5 6 " / > < a : p t   x = " 1 1 4 6 7 "   y = " 4 9 3 6 1 1 " / > < / a : c u b i c B e z T o > < a : l n T o > < a : p t   x = " 0 "   y = " 4 8 0 0 2 3 " / > < / a : l n T o > < a : l n T o > < a : p t   x = " 0 "   y = " 4 6 2 7 2 6 " / > < / a : l n T o > < a : c u b i c B e z T o > < a : p t   x = " 1 4 9 5 0 "   y = " 4 8 7 4 1 4 " / > < a : p t   x = " 4 2 3 0 5 "   y = " 5 0 2 9 8 0 " / > < a : p t   x = " 7 3 2 9 6 "   y = " 5 0 2 9 8 0 " / > < / a : c u b i c B e z T o > < a : c u b i c B e z T o > < a : p t   x = " 9 7 2 0 7 "   y = " 5 0 2 9 8 0 " / > < a : p t   x = " 1 1 8 9 5 3 "   y = " 4 9 3 7 1 5 " / > < a : p t   x = " 1 3 4 9 6 5 "   y = " 4 7 8 3 9 4 " / > < / a : c u b i c B e z T o > < a : l n T o > < a : p t   x = " 0 "   y = " 3 4 3 4 2 9 " / > < / a : l n T o > < a : l n T o > < a : p t   x = " 0 "   y = " 3 4 3 3 3 8 " / > < / a : l n T o > < a : l n T o > < a : p t   x = " 1 3 5 0 1 0 "   y = " 4 7 8 3 4 8 " / > < / a : l n T o > < a : c u b i c B e z T o > < a : p t   x = " 1 5 0 3 3 1 "   y = " 4 6 2 3 3 6 " / > < a : p t   x = " 1 5 9 5 9 7 "   y = " 4 4 0 5 9 0 " / > < a : p t   x = " 1 5 9 5 9 7 "   y = " 4 1 6 6 7 9 " / > < / a : c u b i c B e z T o > < a : c u b i c B e z T o > < a : p t   x = " 1 5 9 5 9 7 "   y = " 3 6 6 6 6 1 " / > < a : p t   x = " 1 1 9 0 4 8 "   y = " 3 2 6 1 1 2 " / > < a : p t   x = " 6 9 0 3 0 "   y = " 3 2 6 1 1 2 " / > < / a : c u b i c B e z T o > < a : c u b i c B e z T o > < a : p t   x = " 4 9 9 5 2 "   y = " 3 2 6 4 7 8 " / > < a : p t   x = " 2 5 8 0 6 "   y = " 3 2 1 2 4 4 " / > < a : p t   x = " 1 2 9 4 8 "   y = " 3 0 8 0 8 4 " / > < / a : c u b i c B e z T o > < a : l n T o > < a : p t   x = " 0 "   y = " 3 2 7 1 5 4 " / > < / a : l n T o > < a : l n T o > < a : p t   x = " 0 "   y = " 3 0 9 0 1 0 " / > < / a : l n T o > < a : c u b i c B e z T o > < a : p t   x = " 1 4 3 3 8 "   y = " 2 8 4 8 6 7 " / > < a : p t   x = " 1 4 3 3 8 "   y = " 2 5 4 9 3 2 " / > < a : p t   x = " 0 "   y = " 2 3 0 7 9 0 " / > < / a : c u b i c B e z T o > < a : l n T o > < a : p t   x = " 0 "   y = " 2 1 2 6 8 9 " / > < / a : l n T o > < a : c u b i c B e z T o > < a : p t   x = " 6 0 3 6 "   y = " 2 1 7 9 9 6 " / > < a : p t   x = " 9 9 5 9 "   y = " 2 2 4 7 1 1 " / > < a : p t   x = " 1 2 8 9 6 "   y = " 2 3 1 7 6 7 " / > < / a : c u b i c B e z T o > < a : c u b i c B e z T o > < a : p t   x = " 2 5 7 4 2 "   y = " 2 1 8 5 6 9 " / > < a : p t   x = " 4 9 9 2 7 "   y = " 2 1 3 3 2 0 " / > < a : p t   x = " 6 9 0 3 0 "   y = " 2 1 3 6 8 6 " / > < / a : c u b i c B e z T o > < a : c u b i c B e z T o > < a : p t   x = " 9 4 0 3 9 "   y = " 2 1 3 6 8 7 " / > < a : p t   x = " 1 1 6 6 8 1 "   y = " 2 0 3 5 4 9 " / > < a : p t   x = " 1 3 3 0 7 1 "   y = " 1 8 7 1 6 0 " / > < / a : c u b i c B e z T o > < a : c u b i c B e z T o > < a : p t   x = " 1 4 9 4 6 0 "   y = " 1 7 0 7 7 1 " / > < a : p t   x = " 1 5 9 5 9 7 "   y = " 1 4 8 1 2 9 " / > < a : p t   x = " 1 5 9 5 9 7 "   y = " 1 2 3 1 1 9 " / > < / a : c u b i c B e z T o > < a : c u b i c B e z T o > < a : p t   x = " 1 5 9 5 9 7 "   y = " 9 9 2 0 9 " / > < a : p t   x = " 1 5 0 3 3 1 "   y = " 7 7 4 6 2 " / > < a : p t   x = " 1 3 5 0 1 0 "   y = " 6 1 4 5 1 " / > < / a : c u b i c B e z T o > < a : l n T o > < a : p t   x = " 0 "   y = " 1 9 6 4 6 1 " / > < / a : l n T o > < a : l n T o > < a : p t   x = " 0 "   y = " 1 9 6 3 7 0 " / > < / a : l n T o > < a : l n T o > < a : p t   x = " 1 3 4 9 6 5 "   y = " 6 1 4 0 5 " / > < / a : l n T o > < a : c u b i c B e z T o > < a : p t   x = " 1 1 8 9 5 3 "   y = " 4 6 0 8 4 " / > < a : p t   x = " 9 7 2 0 7 "   y = " 3 6 8 1 9 " / > < a : p t   x = " 7 3 2 9 6 "   y = " 3 6 8 1 9 " / > < / a : c u b i c B e z T o > < a : c u b i c B e z T o > < a : p t   x = " 4 2 3 0 5 "   y = " 3 6 8 1 9 " / > < a : p t   x = " 1 4 9 5 0 "   y = " 5 2 3 8 5 " / > < a : p t   x = " 0 "   y = " 7 7 0 7 3 " / > < / a : c u b i c B e z T o > < a : l n T o > < a : p t   x = " 0 "   y = " 5 9 7 8 0 " / > < / a : l n T o > < a : c u b i c B e z T o > < a : p t   x = " 2 2 4 0 "   y = " 5 3 7 1 7 " / > < a : p t   x = " 6 6 9 8 "   y = " 4 9 7 3 2 " / > < a : p t   x = " 1 1 4 9 4 "   y = " 4 6 1 6 7 " / > < / a : c u b i c B e z T o > < a : c u b i c B e z T o > < a : p t   x = " 9 6 6 1 "   y = " 3 6 2 2 7 " / > < a : p t   x = " 5 9 7 2 "   y = " 2 6 6 0 8 " / > < a : p t   x = " 0 "   y = " 1 8 0 7 4 " / > < / a : c u b i c B e z T o > < a : l n T o > < a : p t   x = " 0 "   y = " 0 " / > < / a : l n T o > < a : c u b i c B e z T o > < a : p t   x = " 1 1 6 3 7 "   y = " 1 0 7 7 3 " / > < a : p t   x = " 1 8 6 5 5 "   y = " 2 4 5 4 5 " / > < a : p t   x = " 2 2 2 3 0 "   y = " 3 9 0 4 9 " / > < / a : c u b i c B e z T o > < a : c u b i c B e z T o > < a : p t   x = " 3 7 0 0 2 "   y = " 2 9 9 8 3 " / > < a : p t   x = " 5 4 4 1 3 "   y = " 2 5 0 0 9 " / > < a : p t   x = " 7 2 9 8 6 "   y = " 2 5 0 0 9 " / > < / a : c u b i c B e z T o > < a : c u b i c B e z T o > < a : p t   x = " 1 0 0 2 3 7 "   y = " 2 5 0 0 9 " / > < a : p t   x = " 1 2 4 9 8 6 "   y = " 3 5 7 1 5 " / > < a : p t   x = " 1 4 3 1 2 0 "   y = " 5 3 2 9 6 " / > < / a : c u b i c B e z T o > < a : c u b i c B e z T o > < a : p t   x = " 1 6 0 7 0 1 "   y = " 7 1 4 2 9 " / > < a : p t   x = " 1 7 1 4 0 6 "   y = " 9 6 1 7 9 " / > < a : p t   x = " 1 7 1 4 0 6 "   y = " 1 2 3 4 2 9 " / > < / a : c u b i c B e z T o > < a : c u b i c B e z T o > < a : p t   x = " 1 7 1 4 0 6 "   y = " 1 4 2 0 0 2 " / > < a : p t   x = " 1 6 6 4 3 3 "   y = " 1 5 9 4 1 4 " / > < a : p t   x = " 1 5 7 3 6 7 "   y = " 1 7 4 1 8 5 " / > < / a : c u b i c B e z T o > < a : c u b i c B e z T o > < a : p t   x = " 1 7 4 2 2 3 "   y = " 1 7 8 3 4 1 " / > < a : p t   x = " 1 9 0 0 8 9 "   y = " 1 8 7 1 4 5 " / > < a : p t   x = " 2 0 3 2 5 0 "   y = " 2 0 0 3 0 6 " / > < / a : c u b i c B e z T o > < a : c u b i c B e z T o > < a : p t   x = " 2 2 2 5 1 9 "   y = " 2 1 9 5 7 4 " / > < a : p t   x = " 2 3 2 4 4 9 "   y = " 2 4 4 6 4 5 " / > < a : p t   x = " 2 3 2 8 4 0 "   y = " 2 6 9 8 9 9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7 6 "   n a m e = " T e a r d r o p   3 " > < a : e x t L s t > < a : e x t   u r i = " { F 4 E 2 F 5 5 A - B 0 D A - 4 7 1 8 - B B 3 5 - 1 1 6 4 5 C 5 2 3 0 A 3 } " > < a 1 6 : c r e a t i o n I d   x m l n s : a 1 6 = " h t t p : / / s c h e m a s . m i c r o s o f t . c o m / o f f i c e / d r a w i n g / 2 0 1 0 / m a i n "   i d = " { 2 9 2 4 A A A 7 - D 6 8 0 - 4 3 1 7 - 8 9 C 8 - 2 4 6 F 5 4 F 9 B 8 3 6 } " / > < / a : e x t > < / a : e x t L s t > < / p : c N v P r > < p : c N v S p P r / > < p : n v P r / > < / p : n v S p P r > < p : s p P r > < a : x f r m   f l i p H = " t r u e "   f l i p V = " t r u e "   r o t = " 5 4 0 0 0 0 0 " > < a : o f f   x = " 1 0 8 4 8 8 4 1 "   y = " 4 1 8 5 6 9 5 " / > < a : e x t   c x = " 2 3 2 8 4 0 "   c y = " 5 3 9 7 7 2 " / > < / a : x f r m > < a : c u s t G e o m > < a : a v L s t / > < a : g d L s t / > < a : a h L s t / > < a : c x n L s t / > < a : r e c t   b = " b "   l = " 0 "   r = " r "   t = " 0 " / > < a : p a t h L s t > < a : p a t h   h = " 5 3 9 7 7 2 "   w = " 2 3 2 8 4 0 " > < a : m o v e T o > < a : p t   x = " 2 2 1 3 4 0 "   y = " 2 6 9 8 6 7 " / > < / a : m o v e T o > < a : c u b i c B e z T o > < a : p t   x = " 2 2 0 8 5 1 "   y = " 2 4 7 7 1 1 " / > < a : p t   x = " 2 1 2 0 2 6 "   y = " 2 2 5 7 8 2 " / > < a : p t   x = " 1 9 5 1 1 9 "   y = " 2 0 8 8 7 5 " / > < / a : c u b i c B e z T o > < a : c u b i c B e z T o > < a : p t   x = " 1 8 2 3 6 3 "   y = " 1 9 6 1 2 0 " / > < a : p t   x = " 1 6 6 7 4 9 "   y = " 1 8 7 9 6 4 " / > < a : p t   x = " 1 5 0 2 4 9 "   y = " 1 8 4 9 2 2 " / > < / a : c u b i c B e z T o > < a : c u b i c B e z T o > < a : p t   x = " 1 4 7 8 0 0 "   y = " 1 8 8 7 8 0 " / > < a : p t   x = " 1 4 4 8 0 0 "   y = " 1 9 2 2 0 8 " / > < a : p t   x = " 1 4 1 5 8 6 "   y = " 1 9 5 4 2 2 " / > < / a : c u b i c B e z T o > < a : c u b i c B e z T o > < a : p t   x = " 1 2 3 1 6 1 "   y = " 2 1 3 8 4 7 " / > < a : p t   x = " 9 7 7 0 8 "   y = " 2 2 5 2 4 2 " / > < a : p t   x = " 6 9 5 9 3 "   y = " 2 2 5 2 4 2 " / > < / a : c u b i c B e z T o > < a : c u b i c B e z T o > < a : p t   x = " 4 3 4 3 3 "   y = " 2 2 4 7 4 1 " / > < a : p t   x = " 2 7 4 1 5 "   y = " 2 2 8 5 8 6 " / > < a : p t   x = " 1 7 4 6 1 "   y = " 2 4 5 2 1 2 " / > < / a : c u b i c B e z T o > < a : c u b i c B e z T o > < a : p t   x = " 2 2 0 7 4 "   y = " 2 6 1 4 5 0 " / > < a : p t   x = " 2 2 1 5 4 "   y = " 2 7 8 6 6 4 " / > < a : p t   x = " 1 7 6 7 3 "   y = " 2 9 4 9 1 3 " / > < / a : c u b i c B e z T o > < a : c u b i c B e z T o > < a : p t   x = " 2 7 6 3 1 "   y = " 3 1 1 2 6 5 " / > < a : p t   x = " 4 3 6 0 9 "   y = " 3 1 5 0 5 5 " / > < a : p t   x = " 6 9 5 9 3 "   y = " 3 1 4 5 5 6 " / > < / a : c u b i c B e z T o > < a : c u b i c B e z T o > < a : p t   x = " 1 0 2 6 0 0 "   y = " 3 1 4 5 5 6 " / > < a : p t   x = " 1 3 1 9 3 8 "   y = " 3 3 0 2 6 3 " / > < a : p t   x = " 1 5 0 2 2 7 "   y = " 3 5 4 8 5 0 " / > < / a : c u b i c B e z T o > < a : c u b i c B e z T o > < a : p t   x = " 1 6 6 7 3 5 "   y = " 3 5 1 8 4 1 " / > < a : p t   x = " 1 8 2 3 5 7 "   y = " 3 4 3 6 8 4 " / > < a : p t   x = " 1 9 5 1 1 8 "   y = " 3 3 0 9 2 3 " / > < / a : c u b i c B e z T o > < a : c u b i c B e z T o > < a : p t   x = " 2 1 2 0 2 6 "   y = " 3 1 4 0 1 5 " / > < a : p t   x = " 2 2 0 8 5 1 "   y = " 2 9 2 0 8 7 " / > < a : p t   x = " 2 2 1 3 3 9 "   y = " 2 6 9 9 3 1 " / > < / a : c u b i c B e z T o > < a : l n T o > < a : p t   x = " 1 3 6 1 7 4 "   y = " 2 6 9 9 3 1 " / > < / a : l n T o > < a : l n T o > < a : p t   x = " 1 3 6 1 7 3 "   y = " 2 6 9 8 6 7 " / > < / a : l n T o > < a : c l o s e / > < a : m o v e T o > < a : p t   x = " 2 3 2 8 4 0 "   y = " 2 6 9 8 9 9 " / > < / a : m o v e T o > < a : c u b i c B e z T o > < a : p t   x = " 2 3 2 4 4 9 "   y = " 2 9 5 1 5 3 " / > < a : p t   x = " 2 2 2 5 1 9 "   y = " 3 2 0 2 2 4 " / > < a : p t   x = " 2 0 3 2 5 0 "   y = " 3 3 9 4 9 2 " / > < / a : c u b i c B e z T o > < a : c u b i c B e z T o > < a : p t   x = " 1 9 0 0 8 2 "   y = " 3 5 2 6 6 0 " / > < a : p t   x = " 1 7 4 2 0 6 "   y = " 3 6 1 4 6 6 " / > < a : p t   x = " 1 5 7 3 2 6 "   y = " 3 6 5 5 3 9 " / > < / a : c u b i c B e z T o > < a : c u b i c B e z T o > < a : p t   x = " 1 6 6 4 1 7 "   y = " 3 8 0 3 2 8 " / > < a : p t   x = " 1 7 1 4 0 6 "   y = " 3 9 7 7 6 6 " / > < a : p t   x = " 1 7 1 4 0 6 "   y = " 4 1 6 3 7 0 " / > < / a : c u b i c B e z T o > < a : c u b i c B e z T o > < a : p t   x = " 1 7 1 4 0 6 "   y = " 4 4 3 6 2 0 " / > < a : p t   x = " 1 6 0 7 0 1 "   y = " 4 6 8 3 7 0 " / > < a : p t   x = " 1 4 3 1 2 0 "   y = " 4 8 6 5 0 3 " / > < / a : c u b i c B e z T o > < a : c u b i c B e z T o > < a : p t   x = " 1 2 4 9 8 6 "   y = " 5 0 4 0 8 4 " / > < a : p t   x = " 1 0 0 2 3 7 "   y = " 5 1 4 7 9 0 " / > < a : p t   x = " 7 2 9 8 6 "   y = " 5 1 4 7 9 0 " / > < / a : c u b i c B e z T o > < a : c u b i c B e z T o > < a : p t   x = " 5 4 3 8 3 "   y = " 5 1 4 7 9 0 " / > < a : p t   x = " 3 6 9 4 5 "   y = " 5 0 9 8 0 0 " / > < a : p t   x = " 2 2 1 5 6 "   y = " 5 0 0 7 0 9 " / > < / a : c u b i c B e z T o > < a : l n T o > < a : p t   x = " 0 "   y = " 5 3 9 7 7 2 " / > < / a : l n T o > < a : l n T o > < a : p t   x = " 0 "   y = " 5 2 1 7 1 8 " / > < / a : l n T o > < a : c u b i c B e z T o > < a : p t   x = " 5 9 7 3 "   y = " 5 1 3 1 7 9 " / > < a : p t   x = " 9 6 5 4 "   y = " 5 0 3 5 5 6 " / > < a : p t   x = " 1 1 4 6 7 "   y = " 4 9 3 6 1 1 " / > < / a : c u b i c B e z T o > < a : l n T o > < a : p t   x = " 0 "   y = " 4 8 0 0 2 3 " / > < / a : l n T o > < a : l n T o > < a : p t   x = " 0 "   y = " 4 6 2 7 2 6 " / > < / a : l n T o > < a : c u b i c B e z T o > < a : p t   x = " 1 4 9 5 0 "   y = " 4 8 7 4 1 4 " / > < a : p t   x = " 4 2 3 0 5 "   y = " 5 0 2 9 8 0 " / > < a : p t   x = " 7 3 2 9 6 "   y = " 5 0 2 9 8 0 " / > < / a : c u b i c B e z T o > < a : c u b i c B e z T o > < a : p t   x = " 9 7 2 0 7 "   y = " 5 0 2 9 8 0 " / > < a : p t   x = " 1 1 8 9 5 3 "   y = " 4 9 3 7 1 5 " / > < a : p t   x = " 1 3 4 9 6 5 "   y = " 4 7 8 3 9 4 " / > < / a : c u b i c B e z T o > < a : l n T o > < a : p t   x = " 0 "   y = " 3 4 3 4 2 9 " / > < / a : l n T o > < a : l n T o > < a : p t   x = " 0 "   y = " 3 4 3 3 3 8 " / > < / a : l n T o > < a : l n T o > < a : p t   x = " 1 3 5 0 1 0 "   y = " 4 7 8 3 4 8 " / > < / a : l n T o > < a : c u b i c B e z T o > < a : p t   x = " 1 5 0 3 3 1 "   y = " 4 6 2 3 3 6 " / > < a : p t   x = " 1 5 9 5 9 7 "   y = " 4 4 0 5 9 0 " / > < a : p t   x = " 1 5 9 5 9 7 "   y = " 4 1 6 6 7 9 " / > < / a : c u b i c B e z T o > < a : c u b i c B e z T o > < a : p t   x = " 1 5 9 5 9 7 "   y = " 3 6 6 6 6 1 " / > < a : p t   x = " 1 1 9 0 4 8 "   y = " 3 2 6 1 1 2 " / > < a : p t   x = " 6 9 0 3 0 "   y = " 3 2 6 1 1 2 " / > < / a : c u b i c B e z T o > < a : c u b i c B e z T o > < a : p t   x = " 4 9 9 5 2 "   y = " 3 2 6 4 7 8 " / > < a : p t   x = " 2 5 8 0 6 "   y = " 3 2 1 2 4 4 " / > < a : p t   x = " 1 2 9 4 8 "   y = " 3 0 8 0 8 4 " / > < / a : c u b i c B e z T o > < a : l n T o > < a : p t   x = " 0 "   y = " 3 2 7 1 5 4 " / > < / a : l n T o > < a : l n T o > < a : p t   x = " 0 "   y = " 3 0 9 0 1 0 " / > < / a : l n T o > < a : c u b i c B e z T o > < a : p t   x = " 1 4 3 3 8 "   y = " 2 8 4 8 6 7 " / > < a : p t   x = " 1 4 3 3 8 "   y = " 2 5 4 9 3 2 " / > < a : p t   x = " 0 "   y = " 2 3 0 7 9 0 " / > < / a : c u b i c B e z T o > < a : l n T o > < a : p t   x = " 0 "   y = " 2 1 2 6 8 9 " / > < / a : l n T o > < a : c u b i c B e z T o > < a : p t   x = " 6 0 3 6 "   y = " 2 1 7 9 9 6 " / > < a : p t   x = " 9 9 5 9 "   y = " 2 2 4 7 1 1 " / > < a : p t   x = " 1 2 8 9 6 "   y = " 2 3 1 7 6 7 " / > < / a : c u b i c B e z T o > < a : c u b i c B e z T o > < a : p t   x = " 2 5 7 4 2 "   y = " 2 1 8 5 6 9 " / > < a : p t   x = " 4 9 9 2 7 "   y = " 2 1 3 3 2 0 " / > < a : p t   x = " 6 9 0 3 0 "   y = " 2 1 3 6 8 6 " / > < / a : c u b i c B e z T o > < a : c u b i c B e z T o > < a : p t   x = " 9 4 0 3 9 "   y = " 2 1 3 6 8 7 " / > < a : p t   x = " 1 1 6 6 8 1 "   y = " 2 0 3 5 4 9 " / > < a : p t   x = " 1 3 3 0 7 1 "   y = " 1 8 7 1 6 0 " / > < / a : c u b i c B e z T o > < a : c u b i c B e z T o > < a : p t   x = " 1 4 9 4 6 0 "   y = " 1 7 0 7 7 1 " / > < a : p t   x = " 1 5 9 5 9 7 "   y = " 1 4 8 1 2 9 " / > < a : p t   x = " 1 5 9 5 9 7 "   y = " 1 2 3 1 1 9 " / > < / a : c u b i c B e z T o > < a : c u b i c B e z T o > < a : p t   x = " 1 5 9 5 9 7 "   y = " 9 9 2 0 9 " / > < a : p t   x = " 1 5 0 3 3 1 "   y = " 7 7 4 6 2 " / > < a : p t   x = " 1 3 5 0 1 0 "   y = " 6 1 4 5 1 " / > < / a : c u b i c B e z T o > < a : l n T o > < a : p t   x = " 0 "   y = " 1 9 6 4 6 1 " / > < / a : l n T o > < a : l n T o > < a : p t   x = " 0 "   y = " 1 9 6 3 7 0 " / > < / a : l n T o > < a : l n T o > < a : p t   x = " 1 3 4 9 6 5 "   y = " 6 1 4 0 5 " / > < / a : l n T o > < a : c u b i c B e z T o > < a : p t   x = " 1 1 8 9 5 3 "   y = " 4 6 0 8 4 " / > < a : p t   x = " 9 7 2 0 7 "   y = " 3 6 8 1 9 " / > < a : p t   x = " 7 3 2 9 6 "   y = " 3 6 8 1 9 " / > < / a : c u b i c B e z T o > < a : c u b i c B e z T o > < a : p t   x = " 4 2 3 0 5 "   y = " 3 6 8 1 9 " / > < a : p t   x = " 1 4 9 5 0 "   y = " 5 2 3 8 5 " / > < a : p t   x = " 0 "   y = " 7 7 0 7 3 " / > < / a : c u b i c B e z T o > < a : l n T o > < a : p t   x = " 0 "   y = " 5 9 7 8 0 " / > < / a : l n T o > < a : c u b i c B e z T o > < a : p t   x = " 2 2 4 0 "   y = " 5 3 7 1 7 " / > < a : p t   x = " 6 6 9 8 "   y = " 4 9 7 3 2 " / > < a : p t   x = " 1 1 4 9 4 "   y = " 4 6 1 6 7 " / > < / a : c u b i c B e z T o > < a : c u b i c B e z T o > < a : p t   x = " 9 6 6 1 "   y = " 3 6 2 2 6 " / > < a : p t   x = " 5 9 7 2 "   y = " 2 6 6 0 8 " / > < a : p t   x = " 0 "   y = " 1 8 0 7 3 " / > < / a : c u b i c B e z T o > < a : l n T o > < a : p t   x = " 0 "   y = " 0 " / > < / a : l n T o > < a : c u b i c B e z T o > < a : p t   x = " 1 1 6 3 7 "   y = " 1 0 7 7 3 " / > < a : p t   x = " 1 8 6 5 5 "   y = " 2 4 5 4 5 " / > < a : p t   x = " 2 2 2 3 0 "   y = " 3 9 0 4 9 " / > < / a : c u b i c B e z T o > < a : c u b i c B e z T o > < a : p t   x = " 3 7 0 0 2 "   y = " 2 9 9 8 3 " / > < a : p t   x = " 5 4 4 1 3 "   y = " 2 5 0 0 9 " / > < a : p t   x = " 7 2 9 8 6 "   y = " 2 5 0 0 9 " / > < / a : c u b i c B e z T o > < a : c u b i c B e z T o > < a : p t   x = " 1 0 0 2 3 7 "   y = " 2 5 0 0 9 " / > < a : p t   x = " 1 2 4 9 8 6 "   y = " 3 5 7 1 5 " / > < a : p t   x = " 1 4 3 1 2 0 "   y = " 5 3 2 9 6 " / > < / a : c u b i c B e z T o > < a : c u b i c B e z T o > < a : p t   x = " 1 6 0 7 0 1 "   y = " 7 1 4 2 9 " / > < a : p t   x = " 1 7 1 4 0 6 "   y = " 9 6 1 7 9 " / > < a : p t   x = " 1 7 1 4 0 6 "   y = " 1 2 3 4 2 9 " / > < / a : c u b i c B e z T o > < a : c u b i c B e z T o > < a : p t   x = " 1 7 1 4 0 6 "   y = " 1 4 2 0 0 2 " / > < a : p t   x = " 1 6 6 4 3 3 "   y = " 1 5 9 4 1 4 " / > < a : p t   x = " 1 5 7 3 6 7 "   y = " 1 7 4 1 8 5 " / > < / a : c u b i c B e z T o > < a : c u b i c B e z T o > < a : p t   x = " 1 7 4 2 2 3 "   y = " 1 7 8 3 4 1 " / > < a : p t   x = " 1 9 0 0 8 9 "   y = " 1 8 7 1 4 5 " / > < a : p t   x = " 2 0 3 2 5 0 "   y = " 2 0 0 3 0 6 " / > < / a : c u b i c B e z T o > < a : c u b i c B e z T o > < a : p t   x = " 2 2 2 5 1 9 "   y = " 2 1 9 5 7 4 " / > < a : p t   x = " 2 3 2 4 4 9 "   y = " 2 4 4 6 4 5 " / > < a : p t   x = " 2 3 2 8 4 0 "   y = " 2 6 9 8 9 9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7 7 "   n a m e = " T e a r d r o p   3 " > < a : e x t L s t > < a : e x t   u r i = " { 7 D E C 6 1 6 8 - F F 4 4 - 4 0 F 7 - 8 2 D 7 - 2 F E A C 9 0 4 7 F 9 B } " > < a 1 6 : c r e a t i o n I d   x m l n s : a 1 6 = " h t t p : / / s c h e m a s . m i c r o s o f t . c o m / o f f i c e / d r a w i n g / 2 0 1 0 / m a i n "   i d = " { 4 4 0 D 9 A B A - 2 6 F C - 4 A B 1 - A 3 7 D - 7 0 A 2 1 4 D 9 C 8 0 6 } " / > < / a : e x t > < / a : e x t L s t > < / p : c N v P r > < p : c N v S p P r / > < p : n v P r / > < / p : n v S p P r > < p : s p P r > < a : x f r m   f l i p H = " t r u e "   f l i p V = " t r u e "   r o t = " 5 4 0 0 0 0 0 " > < a : o f f   x = " 7 3 3 3 8 3 "   y = " 4 1 8 5 6 9 5 " / > < a : e x t   c x = " 2 3 2 8 4 0 "   c y = " 5 3 9 7 7 2 " / > < / a : x f r m > < a : c u s t G e o m > < a : a v L s t / > < a : g d L s t / > < a : a h L s t / > < a : c x n L s t / > < a : r e c t   b = " b "   l = " 0 "   r = " r "   t = " 0 " / > < a : p a t h L s t > < a : p a t h   h = " 5 3 9 7 7 2 "   w = " 2 3 2 8 4 0 " > < a : m o v e T o > < a : p t   x = " 2 2 1 3 4 0 "   y = " 2 6 9 8 6 7 " / > < / a : m o v e T o > < a : c u b i c B e z T o > < a : p t   x = " 2 2 0 8 5 1 "   y = " 2 4 7 7 1 1 " / > < a : p t   x = " 2 1 2 0 2 6 "   y = " 2 2 5 7 8 2 " / > < a : p t   x = " 1 9 5 1 1 9 "   y = " 2 0 8 8 7 5 " / > < / a : c u b i c B e z T o > < a : c u b i c B e z T o > < a : p t   x = " 1 8 2 3 6 3 "   y = " 1 9 6 1 2 0 " / > < a : p t   x = " 1 6 6 7 4 9 "   y = " 1 8 7 9 6 4 " / > < a : p t   x = " 1 5 0 2 4 9 "   y = " 1 8 4 9 2 2 " / > < / a : c u b i c B e z T o > < a : c u b i c B e z T o > < a : p t   x = " 1 4 7 8 0 0 "   y = " 1 8 8 7 8 0 " / > < a : p t   x = " 1 4 4 8 0 0 "   y = " 1 9 2 2 0 8 " / > < a : p t   x = " 1 4 1 5 8 6 "   y = " 1 9 5 4 2 2 " / > < / a : c u b i c B e z T o > < a : c u b i c B e z T o > < a : p t   x = " 1 2 3 1 6 1 "   y = " 2 1 3 8 4 7 " / > < a : p t   x = " 9 7 7 0 8 "   y = " 2 2 5 2 4 3 " / > < a : p t   x = " 6 9 5 9 3 "   y = " 2 2 5 2 4 2 " / > < / a : c u b i c B e z T o > < a : c u b i c B e z T o > < a : p t   x = " 4 3 4 3 3 "   y = " 2 2 4 7 4 1 " / > < a : p t   x = " 2 7 4 1 5 "   y = " 2 2 8 5 8 6 " / > < a : p t   x = " 1 7 4 6 1 "   y = " 2 4 5 2 1 2 " / > < / a : c u b i c B e z T o > < a : c u b i c B e z T o > < a : p t   x = " 2 2 0 7 4 "   y = " 2 6 1 4 5 0 " / > < a : p t   x = " 2 2 1 5 4 "   y = " 2 7 8 6 6 4 " / > < a : p t   x = " 1 7 6 7 3 "   y = " 2 9 4 9 1 3 " / > < / a : c u b i c B e z T o > < a : c u b i c B e z T o > < a : p t   x = " 2 7 6 3 1 "   y = " 3 1 1 2 6 5 " / > < a : p t   x = " 4 3 6 0 9 "   y = " 3 1 5 0 5 5 " / > < a : p t   x = " 6 9 5 9 3 "   y = " 3 1 4 5 5 7 " / > < / a : c u b i c B e z T o > < a : c u b i c B e z T o > < a : p t   x = " 1 0 2 6 0 0 "   y = " 3 1 4 5 5 7 " / > < a : p t   x = " 1 3 1 9 3 8 "   y = " 3 3 0 2 6 3 " / > < a : p t   x = " 1 5 0 2 2 7 "   y = " 3 5 4 8 5 0 " / > < / a : c u b i c B e z T o > < a : c u b i c B e z T o > < a : p t   x = " 1 6 6 7 3 5 "   y = " 3 5 1 8 4 1 " / > < a : p t   x = " 1 8 2 3 5 7 "   y = " 3 4 3 6 8 4 " / > < a : p t   x = " 1 9 5 1 1 8 "   y = " 3 3 0 9 2 3 " / > < / a : c u b i c B e z T o > < a : c u b i c B e z T o > < a : p t   x = " 2 1 2 0 2 6 "   y = " 3 1 4 0 1 6 " / > < a : p t   x = " 2 2 0 8 5 1 "   y = " 2 9 2 0 8 7 " / > < a : p t   x = " 2 2 1 3 3 9 "   y = " 2 6 9 9 3 1 " / > < / a : c u b i c B e z T o > < a : l n T o > < a : p t   x = " 1 3 6 1 7 4 "   y = " 2 6 9 9 3 1 " / > < / a : l n T o > < a : l n T o > < a : p t   x = " 1 3 6 1 7 3 "   y = " 2 6 9 8 6 7 " / > < / a : l n T o > < a : c l o s e / > < a : m o v e T o > < a : p t   x = " 2 3 2 8 4 0 "   y = " 2 6 9 8 9 9 " / > < / a : m o v e T o > < a : c u b i c B e z T o > < a : p t   x = " 2 3 2 4 4 9 "   y = " 2 9 5 1 5 3 " / > < a : p t   x = " 2 2 2 5 1 9 "   y = " 3 2 0 2 2 4 " / > < a : p t   x = " 2 0 3 2 5 0 "   y = " 3 3 9 4 9 2 " / > < / a : c u b i c B e z T o > < a : c u b i c B e z T o > < a : p t   x = " 1 9 0 0 8 2 "   y = " 3 5 2 6 6 0 " / > < a : p t   x = " 1 7 4 2 0 6 "   y = " 3 6 1 4 6 6 " / > < a : p t   x = " 1 5 7 3 2 6 "   y = " 3 6 5 5 3 9 " / > < / a : c u b i c B e z T o > < a : c u b i c B e z T o > < a : p t   x = " 1 6 6 4 1 7 "   y = " 3 8 0 3 2 8 " / > < a : p t   x = " 1 7 1 4 0 6 "   y = " 3 9 7 7 6 6 " / > < a : p t   x = " 1 7 1 4 0 6 "   y = " 4 1 6 3 7 0 " / > < / a : c u b i c B e z T o > < a : c u b i c B e z T o > < a : p t   x = " 1 7 1 4 0 6 "   y = " 4 4 3 6 2 0 " / > < a : p t   x = " 1 6 0 7 0 1 "   y = " 4 6 8 3 7 0 " / > < a : p t   x = " 1 4 3 1 2 0 "   y = " 4 8 6 5 0 3 " / > < / a : c u b i c B e z T o > < a : l n T o > < a : p t   x = " 1 4 3 1 2 0 "   y = " 4 8 6 5 0 3 " / > < / a : l n T o > < a : c u b i c B e z T o > < a : p t   x = " 1 2 4 9 8 6 "   y = " 5 0 4 0 8 4 " / > < a : p t   x = " 1 0 0 2 3 7 "   y = " 5 1 4 7 9 0 " / > < a : p t   x = " 7 2 9 8 6 "   y = " 5 1 4 7 9 0 " / > < / a : c u b i c B e z T o > < a : c u b i c B e z T o > < a : p t   x = " 5 4 3 8 3 "   y = " 5 1 4 7 9 0 " / > < a : p t   x = " 3 6 9 4 5 "   y = " 5 0 9 8 0 0 " / > < a : p t   x = " 2 2 1 5 6 "   y = " 5 0 0 7 1 0 " / > < / a : c u b i c B e z T o > < a : l n T o > < a : p t   x = " 0 "   y = " 5 3 9 7 7 2 " / > < / a : l n T o > < a : l n T o > < a : p t   x = " 0 "   y = " 5 2 1 7 1 8 " / > < / a : l n T o > < a : c u b i c B e z T o > < a : p t   x = " 5 9 7 3 "   y = " 5 1 3 1 7 9 " / > < a : p t   x = " 9 6 5 4 "   y = " 5 0 3 5 5 6 " / > < a : p t   x = " 1 1 4 6 7 "   y = " 4 9 3 6 1 1 " / > < / a : c u b i c B e z T o > < a : l n T o > < a : p t   x = " 0 "   y = " 4 8 0 0 2 3 " / > < / a : l n T o > < a : l n T o > < a : p t   x = " 0 "   y = " 4 6 2 7 2 6 " / > < / a : l n T o > < a : c u b i c B e z T o > < a : p t   x = " 1 4 9 5 0 "   y = " 4 8 7 4 1 4 " / > < a : p t   x = " 4 2 3 0 5 "   y = " 5 0 2 9 8 0 " / > < a : p t   x = " 7 3 2 9 6 "   y = " 5 0 2 9 8 0 " / > < / a : c u b i c B e z T o > < a : c u b i c B e z T o > < a : p t   x = " 9 7 2 0 7 "   y = " 5 0 2 9 8 0 " / > < a : p t   x = " 1 1 8 9 5 3 "   y = " 4 9 3 7 1 5 " / > < a : p t   x = " 1 3 4 9 6 5 "   y = " 4 7 8 3 9 4 " / > < / a : c u b i c B e z T o > < a : l n T o > < a : p t   x = " 0 "   y = " 3 4 3 4 2 8 " / > < / a : l n T o > < a : l n T o > < a : p t   x = " 0 "   y = " 3 4 3 3 3 8 " / > < / a : l n T o > < a : l n T o > < a : p t   x = " 1 3 5 0 1 0 "   y = " 4 7 8 3 4 8 " / > < / a : l n T o > < a : c u b i c B e z T o > < a : p t   x = " 1 5 0 3 3 1 "   y = " 4 6 2 3 3 6 " / > < a : p t   x = " 1 5 9 5 9 7 "   y = " 4 4 0 5 9 0 " / > < a : p t   x = " 1 5 9 5 9 7 "   y = " 4 1 6 6 7 9 " / > < / a : c u b i c B e z T o > < a : c u b i c B e z T o > < a : p t   x = " 1 5 9 5 9 7 "   y = " 3 6 6 6 6 1 " / > < a : p t   x = " 1 1 9 0 4 8 "   y = " 3 2 6 1 1 2 " / > < a : p t   x = " 6 9 0 3 0 "   y = " 3 2 6 1 1 2 " / > < / a : c u b i c B e z T o > < a : c u b i c B e z T o > < a : p t   x = " 4 9 9 5 2 "   y = " 3 2 6 4 7 8 " / > < a : p t   x = " 2 5 8 0 6 "   y = " 3 2 1 2 4 4 " / > < a : p t   x = " 1 2 9 4 8 "   y = " 3 0 8 0 8 4 " / > < / a : c u b i c B e z T o > < a : l n T o > < a : p t   x = " 0 "   y = " 3 2 7 1 5 4 " / > < / a : l n T o > < a : l n T o > < a : p t   x = " 0 "   y = " 3 0 9 0 1 0 " / > < / a : l n T o > < a : c u b i c B e z T o > < a : p t   x = " 1 4 3 3 8 "   y = " 2 8 4 8 6 7 " / > < a : p t   x = " 1 4 3 3 8 "   y = " 2 5 4 9 3 2 " / > < a : p t   x = " 0 "   y = " 2 3 0 7 9 0 " / > < / a : c u b i c B e z T o > < a : l n T o > < a : p t   x = " 0 "   y = " 2 1 2 6 8 9 " / > < / a : l n T o > < a : c u b i c B e z T o > < a : p t   x = " 6 0 3 6 "   y = " 2 1 7 9 9 6 " / > < a : p t   x = " 9 9 5 9 "   y = " 2 2 4 7 1 1 " / > < a : p t   x = " 1 2 8 9 6 "   y = " 2 3 1 7 6 7 " / > < / a : c u b i c B e z T o > < a : c u b i c B e z T o > < a : p t   x = " 2 5 7 4 2 "   y = " 2 1 8 5 6 9 " / > < a : p t   x = " 4 9 9 2 7 "   y = " 2 1 3 3 2 0 " / > < a : p t   x = " 6 9 0 3 0 "   y = " 2 1 3 6 8 6 " / > < / a : c u b i c B e z T o > < a : c u b i c B e z T o > < a : p t   x = " 9 4 0 3 9 "   y = " 2 1 3 6 8 7 " / > < a : p t   x = " 1 1 6 6 8 1 "   y = " 2 0 3 5 5 0 " / > < a : p t   x = " 1 3 3 0 7 1 "   y = " 1 8 7 1 6 0 " / > < / a : c u b i c B e z T o > < a : c u b i c B e z T o > < a : p t   x = " 1 4 9 4 6 0 "   y = " 1 7 0 7 7 1 " / > < a : p t   x = " 1 5 9 5 9 7 "   y = " 1 4 8 1 2 9 " / > < a : p t   x = " 1 5 9 5 9 7 "   y = " 1 2 3 1 1 9 " / > < / a : c u b i c B e z T o > < a : c u b i c B e z T o > < a : p t   x = " 1 5 9 5 9 7 "   y = " 9 9 2 0 9 " / > < a : p t   x = " 1 5 0 3 3 1 "   y = " 7 7 4 6 3 " / > < a : p t   x = " 1 3 5 0 1 0 "   y = " 6 1 4 5 1 " / > < / a : c u b i c B e z T o > < a : l n T o > < a : p t   x = " 0 "   y = " 1 9 6 4 6 1 " / > < / a : l n T o > < a : l n T o > < a : p t   x = " 0 "   y = " 1 9 6 3 7 0 " / > < / a : l n T o > < a : l n T o > < a : p t   x = " 1 3 4 9 6 5 "   y = " 6 1 4 0 5 " / > < / a : l n T o > < a : c u b i c B e z T o > < a : p t   x = " 1 1 8 9 5 3 "   y = " 4 6 0 8 4 " / > < a : p t   x = " 9 7 2 0 7 "   y = " 3 6 8 1 9 " / > < a : p t   x = " 7 3 2 9 6 "   y = " 3 6 8 1 9 " / > < / a : c u b i c B e z T o > < a : c u b i c B e z T o > < a : p t   x = " 4 2 3 0 5 "   y = " 3 6 8 1 9 " / > < a : p t   x = " 1 4 9 5 0 "   y = " 5 2 3 8 5 " / > < a : p t   x = " 0 "   y = " 7 7 0 7 3 " / > < / a : c u b i c B e z T o > < a : l n T o > < a : p t   x = " 0 "   y = " 5 9 7 7 9 " / > < / a : l n T o > < a : c u b i c B e z T o > < a : p t   x = " 2 2 4 0 "   y = " 5 3 7 1 7 " / > < a : p t   x = " 6 6 9 8 "   y = " 4 9 7 3 2 " / > < a : p t   x = " 1 1 4 9 4 "   y = " 4 6 1 6 7 " / > < / a : c u b i c B e z T o > < a : c u b i c B e z T o > < a : p t   x = " 9 6 6 1 "   y = " 3 6 2 2 7 " / > < a : p t   x = " 5 9 7 2 "   y = " 2 6 6 0 8 " / > < a : p t   x = " 0 "   y = " 1 8 0 7 4 " / > < / a : c u b i c B e z T o > < a : l n T o > < a : p t   x = " 0 "   y = " 0 " / > < / a : l n T o > < a : c u b i c B e z T o > < a : p t   x = " 1 1 6 3 7 "   y = " 1 0 7 7 3 " / > < a : p t   x = " 1 8 6 5 5 "   y = " 2 4 5 4 5 " / > < a : p t   x = " 2 2 2 3 0 "   y = " 3 9 0 4 9 " / > < / a : c u b i c B e z T o > < a : c u b i c B e z T o > < a : p t   x = " 3 7 0 0 2 "   y = " 2 9 9 8 3 " / > < a : p t   x = " 5 4 4 1 3 "   y = " 2 5 0 0 9 " / > < a : p t   x = " 7 2 9 8 6 "   y = " 2 5 0 0 9 " / > < / a : c u b i c B e z T o > < a : c u b i c B e z T o > < a : p t   x = " 1 0 0 2 3 7 "   y = " 2 5 0 0 9 " / > < a : p t   x = " 1 2 4 9 8 6 "   y = " 3 5 7 1 5 " / > < a : p t   x = " 1 4 3 1 2 0 "   y = " 5 3 2 9 6 " / > < / a : c u b i c B e z T o > < a : l n T o > < a : p t   x = " 1 4 3 1 2 0 "   y = " 5 3 2 9 6 " / > < / a : l n T o > < a : c u b i c B e z T o > < a : p t   x = " 1 6 0 7 0 1 "   y = " 7 1 4 2 9 " / > < a : p t   x = " 1 7 1 4 0 6 "   y = " 9 6 1 7 9 " / > < a : p t   x = " 1 7 1 4 0 6 "   y = " 1 2 3 4 2 9 " / > < / a : c u b i c B e z T o > < a : c u b i c B e z T o > < a : p t   x = " 1 7 1 4 0 6 "   y = " 1 4 2 0 0 2 " / > < a : p t   x = " 1 6 6 4 3 3 "   y = " 1 5 9 4 1 4 " / > < a : p t   x = " 1 5 7 3 6 7 "   y = " 1 7 4 1 8 5 " / > < / a : c u b i c B e z T o > < a : c u b i c B e z T o > < a : p t   x = " 1 7 4 2 2 3 "   y = " 1 7 8 3 4 1 " / > < a : p t   x = " 1 9 0 0 8 9 "   y = " 1 8 7 1 4 5 " / > < a : p t   x = " 2 0 3 2 5 0 "   y = " 2 0 0 3 0 6 " / > < / a : c u b i c B e z T o > < a : c u b i c B e z T o > < a : p t   x = " 2 2 2 5 1 9 "   y = " 2 1 9 5 7 4 " / > < a : p t   x = " 2 3 2 4 4 9 "   y = " 2 4 4 6 4 5 " / > < a : p t   x = " 2 3 2 8 4 0 "   y = " 2 6 9 8 9 9 " / > < / a : c u b i c B e z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7 8 "   n a m e = " O v a l   1 6 5 1 " > < a : e x t L s t > < a : e x t   u r i = " { 0 C 3 0 7 0 D 8 - B F 5 D - 4 0 A 8 - A B 9 A - 1 3 2 8 F F B 5 3 8 4 1 } " > < a 1 6 : c r e a t i o n I d   x m l n s : a 1 6 = " h t t p : / / s c h e m a s . m i c r o s o f t . c o m / o f f i c e / d r a w i n g / 2 0 1 0 / m a i n "   i d = " { E 3 9 0 4 8 A F - 8 9 F 5 - 4 9 4 4 - B A C E - E B 5 2 1 F 7 2 F 2 6 3 } " / > < / a : e x t > < / a : e x t L s t > < / p : c N v P r > < p : c N v S p P r / > < p : n v P r / > < / p : n v S p P r > < p : s p P r > < a : x f r m   r o t = " 0 " > < a : o f f   x = " 8 1 2 6 1 9 "   y = " 4 5 6 1 3 1 8 " / > < a : e x t   c x = " 1 1 0 3 0 9 9 4 "   c y = " 1 0 6 8 2 " / > < / a : x f r m > < a : c u s t G e o m > < a : a v L s t / > < a : g d L s t / > < a : a h L s t / > < a : c x n L s t / > < a : r e c t   b = " b "   l = " 0 "   r = " r "   t = " 0 " / > < a : p a t h L s t > < a : p a t h   h = " 1 0 6 8 2 "   w = " 1 1 0 3 0 9 9 4 " > < a : m o v e T o > < a : p t   x = " 1 0 9 9 2 0 0 7 "   y = " 0 " / > < / a : m o v e T o > < a : c u b i c B e z T o > < a : p t   x = " 1 1 0 0 6 2 6 5 "   y = " 0 " / > < a : p t   x = " 1 1 0 1 9 7 0 2 "   y = " 3 5 1 6 " / > < a : p t   x = " 1 1 0 3 0 9 9 4 "   y = " 1 0 6 8 2 " / > < / a : c u b i c B e z T o > < a : l n T o > < a : p t   x = " 1 0 9 5 3 0 1 9 "   y = " 1 0 6 8 2 " / > < / a : l n T o > < a : c u b i c B e z T o > < a : p t   x = " 1 0 9 6 4 3 1 2 "   y = " 3 5 1 6 " / > < a : p t   x = " 1 0 9 7 7 7 4 9 "   y = " 0 " / > < a : p t   x = " 1 0 9 9 2 0 0 7 "   y = " 0 " / > < / a : c u b i c B e z T o > < a : c l o s e / > < a : m o v e T o > < a : p t   x = " 1 0 1 4 9 4 6 8 "   y = " 0 " / > < / a : m o v e T o > < a : c u b i c B e z T o > < a : p t   x = " 1 0 1 6 3 7 2 6 "   y = " 0 " / > < a : p t   x = " 1 0 1 7 7 1 6 3 "   y = " 3 5 1 6 " / > < a : p t   x = " 1 0 1 8 8 4 5 6 "   y = " 1 0 6 8 2 " / > < / a : c u b i c B e z T o > < a : l n T o > < a : p t   x = " 1 0 1 1 0 4 8 1 "   y = " 1 0 6 8 2 " / > < / a : l n T o > < a : c u b i c B e z T o > < a : p t   x = " 1 0 1 2 1 7 7 3 "   y = " 3 5 1 6 " / > < a : p t   x = " 1 0 1 3 5 2 1 1 "   y = " 0 " / > < a : p t   x = " 1 0 1 4 9 4 6 8 "   y = " 0 " / > < / a : c u b i c B e z T o > < a : c l o s e / > < a : m o v e T o > < a : p t   x = " 9 3 0 6 9 2 9 "   y = " 0 " / > < / a : m o v e T o > < a : c u b i c B e z T o > < a : p t   x = " 9 3 2 1 1 8 6 "   y = " 0 " / > < a : p t   x = " 9 3 3 4 6 2 3 "   y = " 3 5 1 6 " / > < a : p t   x = " 9 3 4 5 9 1 5 "   y = " 1 0 6 8 2 " / > < / a : c u b i c B e z T o > < a : l n T o > < a : p t   x = " 9 2 6 7 9 4 0 "   y = " 1 0 6 8 2 " / > < / a : l n T o > < a : c u b i c B e z T o > < a : p t   x = " 9 2 7 9 2 3 3 "   y = " 3 5 1 6 " / > < a : p t   x = " 9 2 9 2 6 7 0 "   y = " 0 " / > < a : p t   x = " 9 3 0 6 9 2 9 "   y = " 0 " / > < / a : c u b i c B e z T o > < a : c l o s e / > < a : m o v e T o > < a : p t   x = " 8 4 6 4 3 8 8 "   y = " 0 " / > < / a : m o v e T o > < a : c u b i c B e z T o > < a : p t   x = " 8 4 7 8 6 4 6 "   y = " 0 " / > < a : p t   x = " 8 4 9 2 0 8 3 "   y = " 3 5 1 6 " / > < a : p t   x = " 8 5 0 3 3 7 6 "   y = " 1 0 6 8 2 " / > < / a : c u b i c B e z T o > < a : l n T o > < a : p t   x = " 8 4 2 5 4 0 0 "   y = " 1 0 6 8 2 " / > < / a : l n T o > < a : c u b i c B e z T o > < a : p t   x = " 8 4 3 6 6 9 3 "   y = " 3 5 1 6 " / > < a : p t   x = " 8 4 5 0 1 3 0 "   y = " 0 " / > < a : p t   x = " 8 4 6 4 3 8 8 "   y = " 0 " / > < / a : c u b i c B e z T o > < a : c l o s e / > < a : m o v e T o > < a : p t   x = " 7 6 2 1 8 4 9 "   y = " 0 " / > < / a : m o v e T o > < a : c u b i c B e z T o > < a : p t   x = " 7 6 3 6 1 0 6 "   y = " 0 " / > < a : p t   x = " 7 6 4 9 5 4 3 "   y = " 3 5 1 6 " / > < a : p t   x = " 7 6 6 0 8 3 6 "   y = " 1 0 6 8 2 " / > < / a : c u b i c B e z T o > < a : l n T o > < a : p t   x = " 7 5 8 2 8 6 1 "   y = " 1 0 6 8 2 " / > < / a : l n T o > < a : c u b i c B e z T o > < a : p t   x = " 7 5 9 4 1 5 4 "   y = " 3 5 1 6 " / > < a : p t   x = " 7 6 0 7 5 9 0 "   y = " 0 " / > < a : p t   x = " 7 6 2 1 8 4 9 "   y = " 0 " / > < / a : c u b i c B e z T o > < a : c l o s e / > < a : m o v e T o > < a : p t   x = " 6 7 7 9 3 0 8 "   y = " 0 " / > < / a : m o v e T o > < a : c u b i c B e z T o > < a : p t   x = " 6 7 9 3 5 6 6 "   y = " 0 " / > < a : p t   x = " 6 8 0 7 0 0 4 "   y = " 3 5 1 6 " / > < a : p t   x = " 6 8 1 8 2 9 6 "   y = " 1 0 6 8 2 " / > < / a : c u b i c B e z T o > < a : l n T o > < a : p t   x = " 6 7 4 0 3 2 0 "   y = " 1 0 6 8 2 " / > < / a : l n T o > < a : c u b i c B e z T o > < a : p t   x = " 6 7 5 1 6 1 3 "   y = " 3 5 1 6 " / > < a : p t   x = " 6 7 6 5 0 5 0 "   y = " 0 " / > < a : p t   x = " 6 7 7 9 3 0 8 "   y = " 0 " / > < / a : c u b i c B e z T o > < a : c l o s e / > < a : m o v e T o > < a : p t   x = " 5 9 3 6 7 6 8 "   y = " 0 " / > < / a : m o v e T o > < a : c u b i c B e z T o > < a : p t   x = " 5 9 5 1 0 2 6 "   y = " 0 " / > < a : p t   x = " 5 9 6 4 4 6 4 "   y = " 3 5 1 6 " / > < a : p t   x = " 5 9 7 5 7 5 7 "   y = " 1 0 6 8 2 " / > < / a : c u b i c B e z T o > < a : l n T o > < a : p t   x = " 5 8 9 7 7 8 0 "   y = " 1 0 6 8 2 " / > < / a : l n T o > < a : c u b i c B e z T o > < a : p t   x = " 5 9 0 9 0 7 4 "   y = " 3 5 1 6 " / > < a : p t   x = " 5 9 2 2 5 1 0 "   y = " 0 " / > < a : p t   x = " 5 9 3 6 7 6 8 "   y = " 0 " / > < / a : c u b i c B e z T o > < a : c l o s e / > < a : m o v e T o > < a : p t   x = " 5 0 9 4 2 2 8 "   y = " 0 " / > < / a : m o v e T o > < a : c u b i c B e z T o > < a : p t   x = " 5 1 0 8 4 8 6 "   y = " 0 " / > < a : p t   x = " 5 1 2 1 9 2 4 "   y = " 3 5 1 6 " / > < a : p t   x = " 5 1 3 3 2 1 7 "   y = " 1 0 6 8 2 " / > < / a : c u b i c B e z T o > < a : l n T o > < a : p t   x = " 5 0 5 5 2 4 1 "   y = " 1 0 6 8 2 " / > < / a : l n T o > < a : c u b i c B e z T o > < a : p t   x = " 5 0 6 6 5 3 3 "   y = " 3 5 1 6 " / > < a : p t   x = " 5 0 7 9 9 7 0 "   y = " 0 " / > < a : p t   x = " 5 0 9 4 2 2 8 "   y = " 0 " / > < / a : c u b i c B e z T o > < a : c l o s e / > < a : m o v e T o > < a : p t   x = " 4 2 5 1 6 8 8 "   y = " 0 " / > < / a : m o v e T o > < a : c u b i c B e z T o > < a : p t   x = " 4 2 6 5 9 4 6 "   y = " 0 " / > < a : p t   x = " 4 2 7 9 3 8 3 "   y = " 3 5 1 6 " / > < a : p t   x = " 4 2 9 0 6 7 6 "   y = " 1 0 6 8 2 " / > < / a : c u b i c B e z T o > < a : l n T o > < a : p t   x = " 4 2 1 2 7 0 0 "   y = " 1 0 6 8 2 " / > < / a : l n T o > < a : c u b i c B e z T o > < a : p t   x = " 4 2 2 3 9 9 3 "   y = " 3 5 1 6 " / > < a : p t   x = " 4 2 3 7 4 3 1 "   y = " 0 " / > < a : p t   x = " 4 2 5 1 6 8 8 "   y = " 0 " / > < / a : c u b i c B e z T o > < a : c l o s e / > < a : m o v e T o > < a : p t   x = " 3 4 0 9 1 4 8 "   y = " 0 " / > < / a : m o v e T o > < a : c u b i c B e z T o > < a : p t   x = " 3 4 2 3 4 0 6 "   y = " 0 " / > < a : p t   x = " 3 4 3 6 8 4 3 "   y = " 3 5 1 6 " / > < a : p t   x = " 3 4 4 8 1 3 6 "   y = " 1 0 6 8 2 " / > < / a : c u b i c B e z T o > < a : l n T o > < a : p t   x = " 3 3 7 0 1 6 0 "   y = " 1 0 6 8 2 " / > < / a : l n T o > < a : c u b i c B e z T o > < a : p t   x = " 3 3 8 1 4 5 3 "   y = " 3 5 1 6 " / > < a : p t   x = " 3 3 9 4 8 9 0 "   y = " 0 " / > < a : p t   x = " 3 4 0 9 1 4 8 "   y = " 0 " / > < / a : c u b i c B e z T o > < a : c l o s e / > < a : m o v e T o > < a : p t   x = " 2 5 6 6 6 0 8 "   y = " 0 " / > < / a : m o v e T o > < a : c u b i c B e z T o > < a : p t   x = " 2 5 8 0 8 6 6 "   y = " 0 " / > < a : p t   x = " 2 5 9 4 3 0 3 "   y = " 3 5 1 6 " / > < a : p t   x = " 2 6 0 5 5 9 6 "   y = " 1 0 6 8 2 " / > < / a : c u b i c B e z T o > < a : l n T o > < a : p t   x = " 2 5 2 7 6 2 0 "   y = " 1 0 6 8 2 " / > < / a : l n T o > < a : c u b i c B e z T o > < a : p t   x = " 2 5 3 8 9 1 3 "   y = " 3 5 1 6 " / > < a : p t   x = " 2 5 5 2 3 5 0 "   y = " 0 " / > < a : p t   x = " 2 5 6 6 6 0 8 "   y = " 0 " / > < / a : c u b i c B e z T o > < a : c l o s e / > < a : m o v e T o > < a : p t   x = " 1 7 2 4 0 6 8 "   y = " 0 " / > < / a : m o v e T o > < a : c u b i c B e z T o > < a : p t   x = " 1 7 3 8 3 2 6 "   y = " 0 " / > < a : p t   x = " 1 7 5 1 7 6 3 "   y = " 3 5 1 6 " / > < a : p t   x = " 1 7 6 3 0 5 6 "   y = " 1 0 6 8 2 " / > < / a : c u b i c B e z T o > < a : l n T o > < a : p t   x = " 1 6 8 5 0 8 0 "   y = " 1 0 6 8 2 " / > < / a : l n T o > < a : c u b i c B e z T o > < a : p t   x = " 1 6 9 6 3 7 3 "   y = " 3 5 1 6 " / > < a : p t   x = " 1 7 0 9 8 1 0 "   y = " 0 " / > < a : p t   x = " 1 7 2 4 0 6 8 "   y = " 0 " / > < / a : c u b i c B e z T o > < a : c l o s e / > < a : m o v e T o > < a : p t   x = " 8 8 1 5 2 8 "   y = " 0 " / > < / a : m o v e T o > < a : c u b i c B e z T o > < a : p t   x = " 8 9 5 7 8 6 "   y = " 0 " / > < a : p t   x = " 9 0 9 2 2 3 "   y = " 3 5 1 6 " / > < a : p t   x = " 9 2 0 5 1 6 "   y = " 1 0 6 8 2 " / > < / a : c u b i c B e z T o > < a : l n T o > < a : p t   x = " 8 4 2 5 4 0 "   y = " 1 0 6 8 2 " / > < / a : l n T o > < a : c u b i c B e z T o > < a : p t   x = " 8 5 3 8 3 3 "   y = " 3 5 1 6 " / > < a : p t   x = " 8 6 7 2 7 0 "   y = " 0 " / > < a : p t   x = " 8 8 1 5 2 8 "   y = " 0 " / > < / a : c u b i c B e z T o > < a : c l o s e / > < a : m o v e T o > < a : p t   x = " 3 8 9 8 8 "   y = " 0 " / > < / a : m o v e T o > < a : c u b i c B e z T o > < a : p t   x = " 5 3 2 4 6 "   y = " 0 " / > < a : p t   x = " 6 6 6 8 3 "   y = " 3 5 1 6 " / > < a : p t   x = " 7 7 9 7 6 "   y = " 1 0 6 8 2 " / > < / a : c u b i c B e z T o > < a : l n T o > < a : p t   x = " 0 "   y = " 1 0 6 8 2 " / > < / a : l n T o > < a : c u b i c B e z T o > < a : p t   x = " 1 1 2 9 3 "   y = " 3 5 1 6 " / > < a : p t   x = " 2 4 7 3 0 "   y = " 0 " / > < a : p t   x = " 3 8 9 8 8 "   y = " 0 " / > < / a : c u b i c B e z T o > < a : c l o s e / > < / a : p a t h > < / a : p a t h L s t > < / a : c u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3 7 9 "   n a m e = " O v a l   9 0 2 " > < a : e x t L s t > < a : e x t   u r i = " { 2 6 4 F C 1 E D - D A 6 D - 4 6 B C - 8 5 0 9 - 6 6 6 C 2 B F 3 5 B A F } " > < a 1 6 : c r e a t i o n I d   x m l n s : a 1 6 = " h t t p : / / s c h e m a s . m i c r o s o f t . c o m / o f f i c e / d r a w i n g / 2 0 1 0 / m a i n "   i d = " { C 8 B 5 9 7 7 5 - 7 E 0 B - 4 1 9 2 - A 4 4 B - 4 7 A B C 0 0 9 3 8 9 3 } " / > < / a : e x t > < / a : e x t L s t > < / p : c N v P r > < p : c N v S p P r / > < p : n v P r / > < / p : n v S p P r > < p : s p P r > < a : x f r m   r o t = " 0 " > < a : o f f   x = " 7 1 2 0 4 9 9 "   y = " 3 6 5 8 5 8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8 0 "   n a m e = " O v a l   9 0 3 " > < a : e x t L s t > < a : e x t   u r i = " { 1 3 5 3 7 B 8 D - 5 C D C - 4 7 1 5 - B F 6 3 - 4 A A 1 B 4 C 2 1 C 8 8 } " > < a 1 6 : c r e a t i o n I d   x m l n s : a 1 6 = " h t t p : / / s c h e m a s . m i c r o s o f t . c o m / o f f i c e / d r a w i n g / 2 0 1 0 / m a i n "   i d = " { 2 E 7 8 A B A 1 - 1 0 0 A - 4 D B 7 - B 7 B 1 - 5 7 A 9 2 3 D C 3 F B D } " / > < / a : e x t > < / a : e x t L s t > < / p : c N v P r > < p : c N v S p P r / > < p : n v P r / > < / p : n v S p P r > < p : s p P r > < a : x f r m   r o t = " 0 " > < a : o f f   x = " 3 7 7 4 5 9 "   y = " 3 6 5 8 5 8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8 1 "   n a m e = " O v a l   9 0 4 " > < a : e x t L s t > < a : e x t   u r i = " { 1 B 2 E 4 D 3 D - 5 2 9 0 - 4 4 7 0 - 8 3 7 3 - 9 7 D 2 8 8 B 3 4 5 0 5 } " > < a 1 6 : c r e a t i o n I d   x m l n s : a 1 6 = " h t t p : / / s c h e m a s . m i c r o s o f t . c o m / o f f i c e / d r a w i n g / 2 0 1 0 / m a i n "   i d = " { E E C C 1 4 3 E - 5 4 7 7 - 4 3 1 6 - B A 0 8 - 5 A 3 E F C 1 1 A 6 5 E } " / > < / a : e x t > < / a : e x t L s t > < / p : c N v P r > < p : c N v S p P r / > < p : n v P r / > < / p : n v S p P r > < p : s p P r > < a : x f r m   r o t = " 0 " > < a : o f f   x = " 1 2 2 0 3 3 9 "   y = " 3 6 5 8 5 8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8 2 "   n a m e = " O v a l   9 0 5 " > < a : e x t L s t > < a : e x t   u r i = " { 2 D C 7 F E 9 8 - A C 1 F - 4 2 A A - 8 F 1 5 - 4 2 2 A D 7 C 1 6 6 6 B } " > < a 1 6 : c r e a t i o n I d   x m l n s : a 1 6 = " h t t p : / / s c h e m a s . m i c r o s o f t . c o m / o f f i c e / d r a w i n g / 2 0 1 0 / m a i n "   i d = " { 3 0 F 2 E 7 A 8 - A D 2 2 - 4 E A 3 - B C 7 D - D 8 1 4 1 5 E F 5 8 F 3 } " / > < / a : e x t > < / a : e x t L s t > < / p : c N v P r > < p : c N v S p P r / > < p : n v P r / > < / p : n v S p P r > < p : s p P r > < a : x f r m   r o t = " 0 " > < a : o f f   x = " 2 0 6 3 2 1 8 "   y = " 3 6 5 8 5 8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8 3 "   n a m e = " O v a l   9 0 6 " > < a : e x t L s t > < a : e x t   u r i = " { 3 8 F F B 2 6 D - E D 2 1 - 4 3 B E - B 9 B A - 9 3 0 1 B 3 3 9 7 B 9 4 } " > < a 1 6 : c r e a t i o n I d   x m l n s : a 1 6 = " h t t p : / / s c h e m a s . m i c r o s o f t . c o m / o f f i c e / d r a w i n g / 2 0 1 0 / m a i n "   i d = " { 0 4 9 A C 4 B 9 - 0 8 2 B - 4 0 E A - 9 0 F 3 - E 6 1 0 6 B C 8 0 A B 0 } " / > < / a : e x t > < / a : e x t L s t > < / p : c N v P r > < p : c N v S p P r / > < p : n v P r / > < / p : n v S p P r > < p : s p P r > < a : x f r m   r o t = " 0 " > < a : o f f   x = " 2 9 0 6 0 9 9 "   y = " 3 6 5 8 5 8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8 4 "   n a m e = " O v a l   9 0 7 " > < a : e x t L s t > < a : e x t   u r i = " { A E C 8 B F F 1 - B 0 F 1 - 4 A 6 2 - 8 3 4 E - B 7 E 2 7 9 E 4 2 5 6 D } " > < a 1 6 : c r e a t i o n I d   x m l n s : a 1 6 = " h t t p : / / s c h e m a s . m i c r o s o f t . c o m / o f f i c e / d r a w i n g / 2 0 1 0 / m a i n "   i d = " { B D D B 6 D 5 5 - D 3 2 0 - 4 9 1 1 - A 9 D 2 - 3 5 7 9 D 6 4 A 5 1 F 6 } " / > < / a : e x t > < / a : e x t L s t > < / p : c N v P r > < p : c N v S p P r / > < p : n v P r / > < / p : n v S p P r > < p : s p P r > < a : x f r m   r o t = " 0 " > < a : o f f   x = " 3 7 4 8 9 7 8 "   y = " 3 6 5 8 5 8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8 5 "   n a m e = " O v a l   9 0 8 " > < a : e x t L s t > < a : e x t   u r i = " { 7 C D 7 4 5 F 1 - E 7 2 D - 4 A C B - 9 D B A - A D C 8 E 9 C B B 0 7 5 } " > < a 1 6 : c r e a t i o n I d   x m l n s : a 1 6 = " h t t p : / / s c h e m a s . m i c r o s o f t . c o m / o f f i c e / d r a w i n g / 2 0 1 0 / m a i n "   i d = " { A F 3 4 2 6 1 C - 8 F C 2 - 4 E D 3 - 8 C 7 9 - 8 0 B F 1 6 4 4 F B 7 5 } " / > < / a : e x t > < / a : e x t L s t > < / p : c N v P r > < p : c N v S p P r / > < p : n v P r / > < / p : n v S p P r > < p : s p P r > < a : x f r m   r o t = " 0 " > < a : o f f   x = " 4 5 9 1 8 5 9 "   y = " 3 6 5 8 5 8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8 6 "   n a m e = " O v a l   9 0 9 " > < a : e x t L s t > < a : e x t   u r i = " { 9 9 7 3 0 B 2 4 - E 9 C A - 4 F 0 3 - B 7 3 B - D E 3 6 B 8 E 7 8 B 6 6 } " > < a 1 6 : c r e a t i o n I d   x m l n s : a 1 6 = " h t t p : / / s c h e m a s . m i c r o s o f t . c o m / o f f i c e / d r a w i n g / 2 0 1 0 / m a i n "   i d = " { 2 3 C 2 4 B 9 2 - 7 6 F 3 - 4 A E E - 8 1 0 3 - 0 1 C E 0 6 A 5 9 9 5 1 } " / > < / a : e x t > < / a : e x t L s t > < / p : c N v P r > < p : c N v S p P r / > < p : n v P r / > < / p : n v S p P r > < p : s p P r > < a : x f r m   r o t = " 0 " > < a : o f f   x = " 5 4 3 4 7 3 9 "   y = " 3 6 5 8 5 8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8 7 "   n a m e = " O v a l   9 1 0 " > < a : e x t L s t > < a : e x t   u r i = " { 3 4 C 6 2 8 4 2 - 0 1 8 0 - 4 A C 2 - 8 C 1 F - 6 8 1 B A A 9 1 8 5 C A } " > < a 1 6 : c r e a t i o n I d   x m l n s : a 1 6 = " h t t p : / / s c h e m a s . m i c r o s o f t . c o m / o f f i c e / d r a w i n g / 2 0 1 0 / m a i n "   i d = " { 7 7 2 C 4 5 0 D - E B 5 E - 4 4 8 F - 9 C C 9 - E F 9 9 7 E 0 8 2 E F 0 } " / > < / a : e x t > < / a : e x t L s t > < / p : c N v P r > < p : c N v S p P r / > < p : n v P r / > < / p : n v S p P r > < p : s p P r > < a : x f r m   r o t = " 0 " > < a : o f f   x = " 6 2 7 7 6 1 9 "   y = " 3 6 5 8 5 8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8 8 "   n a m e = " O v a l   9 1 1 " > < a : e x t L s t > < a : e x t   u r i = " { 9 6 2 8 A 0 B E - 9 2 F A - 4 9 A 0 - A 1 6 D - A 5 5 E D C A 8 1 C 9 7 } " > < a 1 6 : c r e a t i o n I d   x m l n s : a 1 6 = " h t t p : / / s c h e m a s . m i c r o s o f t . c o m / o f f i c e / d r a w i n g / 2 0 1 0 / m a i n "   i d = " { 7 D C 9 1 6 5 4 - 6 0 7 3 - 4 9 0 1 - B 8 9 6 - A 2 2 D 1 7 9 5 6 0 0 6 } " / > < / a : e x t > < / a : e x t L s t > < / p : c N v P r > < p : c N v S p P r / > < p : n v P r / > < / p : n v S p P r > < p : s p P r > < a : x f r m   r o t = " 0 " > < a : o f f   x = " 8 8 0 6 2 5 9 "   y = " 3 6 5 8 5 8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8 9 "   n a m e = " O v a l   9 1 2 " > < a : e x t L s t > < a : e x t   u r i = " { 7 7 2 7 9 1 2 F - 6 8 3 2 - 4 6 C 9 - B E 4 6 - A 8 F 5 A 2 7 3 4 A 8 1 } " > < a 1 6 : c r e a t i o n I d   x m l n s : a 1 6 = " h t t p : / / s c h e m a s . m i c r o s o f t . c o m / o f f i c e / d r a w i n g / 2 0 1 0 / m a i n "   i d = " { A F A 9 3 8 9 1 - 2 C 2 D - 4 D D E - 9 8 1 D - 0 0 1 9 A 5 4 5 B A 5 F } " / > < / a : e x t > < / a : e x t L s t > < / p : c N v P r > < p : c N v S p P r / > < p : n v P r / > < / p : n v S p P r > < p : s p P r > < a : x f r m   r o t = " 0 " > < a : o f f   x = " 7 9 6 3 3 7 9 "   y = " 3 6 5 8 5 8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9 0 "   n a m e = " O v a l   9 1 3 " > < a : e x t L s t > < a : e x t   u r i = " { 1 F 9 4 3 9 A F - 0 D C 9 - 4 4 3 7 - 8 4 C 5 - 6 2 9 5 8 A 6 6 A E 8 2 } " > < a 1 6 : c r e a t i o n I d   x m l n s : a 1 6 = " h t t p : / / s c h e m a s . m i c r o s o f t . c o m / o f f i c e / d r a w i n g / 2 0 1 0 / m a i n "   i d = " { 7 3 D C 7 D 3 2 - 1 6 7 8 - 4 5 E 2 - 8 2 4 2 - 0 3 2 A F D 5 8 7 E 7 E } " / > < / a : e x t > < / a : e x t L s t > < / p : c N v P r > < p : c N v S p P r / > < p : n v P r / > < / p : n v S p P r > < p : s p P r > < a : x f r m   r o t = " 0 " > < a : o f f   x = " 1 0 4 9 2 0 1 9 "   y = " 3 6 5 8 5 8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9 1 "   n a m e = " O v a l   9 1 4 " > < a : e x t L s t > < a : e x t   u r i = " { B C 0 7 9 C 8 B - 7 9 6 C - 4 E 1 B - A 8 F 1 - C 0 6 8 E 3 0 E 5 3 6 5 } " > < a 1 6 : c r e a t i o n I d   x m l n s : a 1 6 = " h t t p : / / s c h e m a s . m i c r o s o f t . c o m / o f f i c e / d r a w i n g / 2 0 1 0 / m a i n "   i d = " { D F 4 C 4 F A D - A 8 5 5 - 4 9 B 1 - A A 9 5 - 8 7 0 C F D 0 B B 8 E 5 } " / > < / a : e x t > < / a : e x t L s t > < / p : c N v P r > < p : c N v S p P r / > < p : n v P r / > < / p : n v S p P r > < p : s p P r > < a : x f r m   r o t = " 0 " > < a : o f f   x = " 9 6 4 9 1 3 9 "   y = " 3 6 5 8 5 8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9 2 "   n a m e = " O v a l   9 1 5 " > < a : e x t L s t > < a : e x t   u r i = " { D 6 F 8 0 F D 3 - 5 0 1 3 - 4 D 8 E - B 7 F 4 - 6 9 F 3 C 3 5 0 7 0 7 9 } " > < a 1 6 : c r e a t i o n I d   x m l n s : a 1 6 = " h t t p : / / s c h e m a s . m i c r o s o f t . c o m / o f f i c e / d r a w i n g / 2 0 1 0 / m a i n "   i d = " { 7 9 5 8 E B 2 B - 0 C 1 2 - 4 1 9 3 - 8 E 5 C - 9 8 A 8 A 4 F 8 1 6 C 6 } " / > < / a : e x t > < / a : e x t L s t > < / p : c N v P r > < p : c N v S p P r / > < p : n v P r / > < / p : n v S p P r > < p : s p P r > < a : x f r m   r o t = " 0 " > < a : o f f   x = " 1 1 3 3 4 8 9 9 "   y = " 3 6 5 8 5 8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9 3 "   n a m e = " O v a l   9 1 6 " > < a : e x t L s t > < a : e x t   u r i = " { 3 6 C 0 C D 4 C - A 1 D 4 - 4 D B 5 - B 6 7 A - 7 4 4 9 B 4 B A C 5 7 7 } " > < a 1 6 : c r e a t i o n I d   x m l n s : a 1 6 = " h t t p : / / s c h e m a s . m i c r o s o f t . c o m / o f f i c e / d r a w i n g / 2 0 1 0 / m a i n "   i d = " { 2 C 0 2 9 4 E D - 7 7 2 A - 4 9 1 3 - A 6 F 2 - D 2 4 6 D 4 F 9 4 F 6 D } " / > < / a : e x t > < / a : e x t L s t > < / p : c N v P r > < p : c N v S p P r / > < p : n v P r / > < / p : n v S p P r > < p : s p P r > < a : x f r m   r o t = " 0 " > < a : o f f   x = " 7 1 2 0 4 9 9 "   y = " 1 2 1 1 3 5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9 4 "   n a m e = " O v a l   9 1 7 " > < a : e x t L s t > < a : e x t   u r i = " { D 1 2 3 A 7 5 5 - 5 9 6 C - 4 C 0 5 - A F 6 5 - 8 C 3 3 B 3 5 8 4 8 9 D } " > < a 1 6 : c r e a t i o n I d   x m l n s : a 1 6 = " h t t p : / / s c h e m a s . m i c r o s o f t . c o m / o f f i c e / d r a w i n g / 2 0 1 0 / m a i n "   i d = " { 9 F 7 4 A 8 1 3 - 6 0 2 2 - 4 3 B E - A B B B - D 3 7 5 D 4 A E 0 F 3 5 } " / > < / a : e x t > < / a : e x t L s t > < / p : c N v P r > < p : c N v S p P r / > < p : n v P r / > < / p : n v S p P r > < p : s p P r > < a : x f r m   r o t = " 0 " > < a : o f f   x = " 3 7 7 4 5 9 "   y = " 1 2 1 1 3 5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9 5 "   n a m e = " O v a l   9 1 8 " > < a : e x t L s t > < a : e x t   u r i = " { D 7 6 B D E A 5 - F A 0 3 - 4 E A 3 - B D 8 7 - A 5 D 7 C 3 D B 7 C 4 F } " > < a 1 6 : c r e a t i o n I d   x m l n s : a 1 6 = " h t t p : / / s c h e m a s . m i c r o s o f t . c o m / o f f i c e / d r a w i n g / 2 0 1 0 / m a i n "   i d = " { 4 F D F 7 E F D - E 9 C 6 - 4 6 2 8 - B E 1 0 - 2 B 1 4 8 A F 9 5 D B 3 } " / > < / a : e x t > < / a : e x t L s t > < / p : c N v P r > < p : c N v S p P r / > < p : n v P r / > < / p : n v S p P r > < p : s p P r > < a : x f r m   r o t = " 0 " > < a : o f f   x = " 1 2 2 0 3 3 9 "   y = " 1 2 1 1 3 5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9 6 "   n a m e = " O v a l   9 1 9 " > < a : e x t L s t > < a : e x t   u r i = " { 1 D A 5 E E B E - C 4 4 6 - 4 5 8 A - 9 A 7 9 - D B B 6 A D 5 7 C C C 2 } " > < a 1 6 : c r e a t i o n I d   x m l n s : a 1 6 = " h t t p : / / s c h e m a s . m i c r o s o f t . c o m / o f f i c e / d r a w i n g / 2 0 1 0 / m a i n "   i d = " { E 1 0 7 6 1 F 1 - 2 1 A 7 - 4 6 0 C - A F 7 4 - D 0 C E 2 5 4 0 8 E 3 5 } " / > < / a : e x t > < / a : e x t L s t > < / p : c N v P r > < p : c N v S p P r / > < p : n v P r / > < / p : n v S p P r > < p : s p P r > < a : x f r m   r o t = " 0 " > < a : o f f   x = " 2 0 6 3 2 1 8 "   y = " 1 2 1 1 3 5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9 7 "   n a m e = " O v a l   9 2 0 " > < a : e x t L s t > < a : e x t   u r i = " { 8 5 E A 9 1 4 4 - F B 5 B - 4 6 D C - 9 8 F E - 1 0 6 F 7 C B C 3 1 A 7 } " > < a 1 6 : c r e a t i o n I d   x m l n s : a 1 6 = " h t t p : / / s c h e m a s . m i c r o s o f t . c o m / o f f i c e / d r a w i n g / 2 0 1 0 / m a i n "   i d = " { 0 4 8 B 0 7 1 4 - 1 A D A - 4 6 1 A - B 6 A 4 - 6 9 2 7 8 C F 0 6 7 0 7 } " / > < / a : e x t > < / a : e x t L s t > < / p : c N v P r > < p : c N v S p P r / > < p : n v P r / > < / p : n v S p P r > < p : s p P r > < a : x f r m   r o t = " 0 " > < a : o f f   x = " 2 9 0 6 0 9 9 "   y = " 1 2 1 1 3 5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9 8 "   n a m e = " O v a l   9 2 1 " > < a : e x t L s t > < a : e x t   u r i = " { A A E 0 9 3 5 5 - 5 1 1 8 - 4 9 F F - B 0 8 1 - 0 A 4 1 9 C 9 8 8 2 8 C } " > < a 1 6 : c r e a t i o n I d   x m l n s : a 1 6 = " h t t p : / / s c h e m a s . m i c r o s o f t . c o m / o f f i c e / d r a w i n g / 2 0 1 0 / m a i n "   i d = " { D D C D 9 0 4 B - B 4 F 6 - 4 7 5 2 - 9 0 2 3 - 0 5 A 5 9 7 0 4 5 F 8 0 } " / > < / a : e x t > < / a : e x t L s t > < / p : c N v P r > < p : c N v S p P r / > < p : n v P r / > < / p : n v S p P r > < p : s p P r > < a : x f r m   r o t = " 0 " > < a : o f f   x = " 3 7 4 8 9 7 8 "   y = " 1 2 1 1 3 5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3 9 9 "   n a m e = " O v a l   9 2 2 " > < a : e x t L s t > < a : e x t   u r i = " { 1 D 9 0 0 9 4 4 - E 2 2 F - 4 3 2 8 - 9 3 F 5 - 1 0 8 3 8 6 F 7 A D C 3 } " > < a 1 6 : c r e a t i o n I d   x m l n s : a 1 6 = " h t t p : / / s c h e m a s . m i c r o s o f t . c o m / o f f i c e / d r a w i n g / 2 0 1 0 / m a i n "   i d = " { 4 6 0 8 C 0 1 D - 4 D 4 9 - 4 B B 6 - 9 A 7 0 - A 5 1 0 A 5 A F 9 E 1 0 } " / > < / a : e x t > < / a : e x t L s t > < / p : c N v P r > < p : c N v S p P r / > < p : n v P r / > < / p : n v S p P r > < p : s p P r > < a : x f r m   r o t = " 0 " > < a : o f f   x = " 4 5 9 1 8 5 9 "   y = " 1 2 1 1 3 5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0 0 "   n a m e = " O v a l   9 2 3 " > < a : e x t L s t > < a : e x t   u r i = " { A F 5 A B 8 9 6 - 8 F D A - 4 D 5 B - A F 2 8 - 9 7 8 9 E 1 C 7 B 3 0 3 } " > < a 1 6 : c r e a t i o n I d   x m l n s : a 1 6 = " h t t p : / / s c h e m a s . m i c r o s o f t . c o m / o f f i c e / d r a w i n g / 2 0 1 0 / m a i n "   i d = " { 7 F C E C F 9 6 - D A A 8 - 4 2 0 7 - A 5 1 0 - 7 2 7 0 3 B 3 7 F 5 1 D } " / > < / a : e x t > < / a : e x t L s t > < / p : c N v P r > < p : c N v S p P r / > < p : n v P r / > < / p : n v S p P r > < p : s p P r > < a : x f r m   r o t = " 0 " > < a : o f f   x = " 5 4 3 4 7 3 9 "   y = " 1 2 1 1 3 5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0 1 "   n a m e = " O v a l   9 2 4 " > < a : e x t L s t > < a : e x t   u r i = " { 2 B F 7 E 8 D 1 - A 3 F F - 4 3 F B - 8 6 9 A - 3 F B 4 5 7 3 2 3 0 6 B } " > < a 1 6 : c r e a t i o n I d   x m l n s : a 1 6 = " h t t p : / / s c h e m a s . m i c r o s o f t . c o m / o f f i c e / d r a w i n g / 2 0 1 0 / m a i n "   i d = " { 9 E 9 2 0 1 D E - F B A 2 - 4 3 5 B - B A 2 C - 0 E 6 D 9 1 8 9 F E 8 F } " / > < / a : e x t > < / a : e x t L s t > < / p : c N v P r > < p : c N v S p P r / > < p : n v P r / > < / p : n v S p P r > < p : s p P r > < a : x f r m   r o t = " 0 " > < a : o f f   x = " 6 2 7 7 6 1 9 "   y = " 1 2 1 1 3 5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0 2 "   n a m e = " O v a l   9 2 5 " > < a : e x t L s t > < a : e x t   u r i = " { 5 D 8 4 8 3 D A - 8 E 6 7 - 4 C 9 C - B 2 9 3 - A D 8 5 E 1 8 C 9 9 5 6 } " > < a 1 6 : c r e a t i o n I d   x m l n s : a 1 6 = " h t t p : / / s c h e m a s . m i c r o s o f t . c o m / o f f i c e / d r a w i n g / 2 0 1 0 / m a i n "   i d = " { 9 C 6 E C 3 4 0 - 5 D 0 5 - 4 9 F 1 - B 9 2 7 - D 5 D 6 3 2 1 9 F 6 6 6 } " / > < / a : e x t > < / a : e x t L s t > < / p : c N v P r > < p : c N v S p P r / > < p : n v P r / > < / p : n v S p P r > < p : s p P r > < a : x f r m   r o t = " 0 " > < a : o f f   x = " 8 8 0 6 2 5 9 "   y = " 1 2 1 1 3 5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0 3 "   n a m e = " O v a l   9 2 6 " > < a : e x t L s t > < a : e x t   u r i = " { F E 3 B 1 C 2 A - E 9 8 9 - 4 E 9 1 - B 8 D 9 - 2 0 4 9 F A B C B E 3 1 } " > < a 1 6 : c r e a t i o n I d   x m l n s : a 1 6 = " h t t p : / / s c h e m a s . m i c r o s o f t . c o m / o f f i c e / d r a w i n g / 2 0 1 0 / m a i n "   i d = " { 4 2 8 3 8 F 4 A - 3 4 2 7 - 4 4 6 5 - B D D 2 - D E 6 A 2 A 9 2 A F 4 1 } " / > < / a : e x t > < / a : e x t L s t > < / p : c N v P r > < p : c N v S p P r / > < p : n v P r / > < / p : n v S p P r > < p : s p P r > < a : x f r m   r o t = " 0 " > < a : o f f   x = " 7 9 6 3 3 7 9 "   y = " 1 2 1 1 3 5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0 4 "   n a m e = " O v a l   9 2 7 " > < a : e x t L s t > < a : e x t   u r i = " { 9 D 1 C E 3 0 2 - 2 B F E - 4 3 0 1 - A 5 A B - 8 A 0 5 0 3 7 B F 0 E C } " > < a 1 6 : c r e a t i o n I d   x m l n s : a 1 6 = " h t t p : / / s c h e m a s . m i c r o s o f t . c o m / o f f i c e / d r a w i n g / 2 0 1 0 / m a i n "   i d = " { 3 C 8 5 6 6 8 D - C 7 B 6 - 4 E 3 5 - B 4 7 D - 7 6 C A 6 A 3 8 3 C 6 9 } " / > < / a : e x t > < / a : e x t L s t > < / p : c N v P r > < p : c N v S p P r / > < p : n v P r / > < / p : n v S p P r > < p : s p P r > < a : x f r m   r o t = " 0 " > < a : o f f   x = " 1 0 4 9 2 0 1 9 "   y = " 1 2 1 1 3 5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0 5 "   n a m e = " O v a l   9 2 8 " > < a : e x t L s t > < a : e x t   u r i = " { 3 3 9 0 7 1 6 C - D 7 7 8 - 4 9 8 C - A 7 6 3 - 9 E D 1 5 B C 1 7 4 F 8 } " > < a 1 6 : c r e a t i o n I d   x m l n s : a 1 6 = " h t t p : / / s c h e m a s . m i c r o s o f t . c o m / o f f i c e / d r a w i n g / 2 0 1 0 / m a i n "   i d = " { B 9 4 0 5 5 0 0 - 6 D 5 F - 4 2 B D - 9 3 B 4 - 6 1 9 E 2 A 8 6 C 3 3 1 } " / > < / a : e x t > < / a : e x t L s t > < / p : c N v P r > < p : c N v S p P r / > < p : n v P r / > < / p : n v S p P r > < p : s p P r > < a : x f r m   r o t = " 0 " > < a : o f f   x = " 9 6 4 9 1 3 9 "   y = " 1 2 1 1 3 5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0 6 "   n a m e = " O v a l   9 2 9 " > < a : e x t L s t > < a : e x t   u r i = " { A 3 1 2 C 7 9 C - F B 3 F - 4 E 4 E - 8 2 C 2 - 4 2 E 1 3 2 6 B 2 E E 6 } " > < a 1 6 : c r e a t i o n I d   x m l n s : a 1 6 = " h t t p : / / s c h e m a s . m i c r o s o f t . c o m / o f f i c e / d r a w i n g / 2 0 1 0 / m a i n "   i d = " { E 3 6 0 B 3 8 4 - 9 5 A B - 4 2 D 6 - B E 2 5 - D C 7 3 F 3 3 4 7 3 E 0 } " / > < / a : e x t > < / a : e x t L s t > < / p : c N v P r > < p : c N v S p P r / > < p : n v P r / > < / p : n v S p P r > < p : s p P r > < a : x f r m   r o t = " 0 " > < a : o f f   x = " 1 1 3 3 4 8 9 9 "   y = " 1 2 1 1 3 5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0 7 "   n a m e = " O v a l   9 3 0 " > < a : e x t L s t > < a : e x t   u r i = " { 1 F 2 4 9 0 2 1 - 7 4 5 7 - 4 4 9 3 - 9 B 1 3 - 2 8 0 6 C 7 D E A F 8 A } " > < a 1 6 : c r e a t i o n I d   x m l n s : a 1 6 = " h t t p : / / s c h e m a s . m i c r o s o f t . c o m / o f f i c e / d r a w i n g / 2 0 1 0 / m a i n "   i d = " { D B F 7 8 2 A 0 - E 5 7 A - 4 C C 2 - A 8 6 1 - 5 1 A E 0 9 D 6 9 5 F 1 } " / > < / a : e x t > < / a : e x t L s t > < / p : c N v P r > < p : c N v S p P r / > < p : n v P r / > < / p : n v S p P r > < p : s p P r > < a : x f r m   r o t = " 0 " > < a : o f f   x = " 7 1 2 0 4 9 9 "   y = " 2 0 5 3 9 5 3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0 8 "   n a m e = " O v a l   9 3 1 " > < a : e x t L s t > < a : e x t   u r i = " { 8 A 3 E 4 F 9 5 - C 3 7 A - 4 C D B - 9 3 7 F - 6 4 0 2 8 0 6 4 5 0 8 F } " > < a 1 6 : c r e a t i o n I d   x m l n s : a 1 6 = " h t t p : / / s c h e m a s . m i c r o s o f t . c o m / o f f i c e / d r a w i n g / 2 0 1 0 / m a i n "   i d = " { C 9 B 0 1 8 A 4 - 0 A A 1 - 4 4 A 2 - 9 8 0 E - A 2 3 3 C 5 D 6 C 5 A D } " / > < / a : e x t > < / a : e x t L s t > < / p : c N v P r > < p : c N v S p P r / > < p : n v P r / > < / p : n v S p P r > < p : s p P r > < a : x f r m   r o t = " 0 " > < a : o f f   x = " 3 7 7 4 5 9 "   y = " 2 0 5 3 9 5 3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0 9 "   n a m e = " O v a l   9 3 2 " > < a : e x t L s t > < a : e x t   u r i = " { 7 B 9 5 6 E 0 6 - 4 1 7 B - 4 A B 0 - 8 F D D - E 2 1 1 1 E 1 0 0 2 0 6 } " > < a 1 6 : c r e a t i o n I d   x m l n s : a 1 6 = " h t t p : / / s c h e m a s . m i c r o s o f t . c o m / o f f i c e / d r a w i n g / 2 0 1 0 / m a i n "   i d = " { F 9 0 7 3 5 2 E - 5 D F 9 - 4 5 E 5 - 9 2 D 4 - 6 5 9 1 2 2 2 F 7 3 4 9 } " / > < / a : e x t > < / a : e x t L s t > < / p : c N v P r > < p : c N v S p P r / > < p : n v P r / > < / p : n v S p P r > < p : s p P r > < a : x f r m   r o t = " 0 " > < a : o f f   x = " 1 2 2 0 3 3 9 "   y = " 2 0 5 3 9 5 3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1 0 "   n a m e = " O v a l   9 3 3 " > < a : e x t L s t > < a : e x t   u r i = " { A 1 3 0 E 0 3 2 - 4 6 5 B - 4 4 7 A - 8 E B F - 6 F 7 D 6 F B E F 4 4 F } " > < a 1 6 : c r e a t i o n I d   x m l n s : a 1 6 = " h t t p : / / s c h e m a s . m i c r o s o f t . c o m / o f f i c e / d r a w i n g / 2 0 1 0 / m a i n "   i d = " { C D 7 2 8 5 1 9 - 0 2 3 E - 4 7 C 9 - 9 A 4 5 - D 8 A 8 7 7 1 D 0 A 9 E } " / > < / a : e x t > < / a : e x t L s t > < / p : c N v P r > < p : c N v S p P r / > < p : n v P r / > < / p : n v S p P r > < p : s p P r > < a : x f r m   r o t = " 0 " > < a : o f f   x = " 2 0 6 3 2 1 8 "   y = " 2 0 5 3 9 5 3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1 1 "   n a m e = " O v a l   9 3 4 " > < a : e x t L s t > < a : e x t   u r i = " { 5 5 9 F 4 7 0 8 - 7 3 2 C - 4 1 D D - A 3 5 4 - B F 3 6 5 4 A C 2 D D 0 } " > < a 1 6 : c r e a t i o n I d   x m l n s : a 1 6 = " h t t p : / / s c h e m a s . m i c r o s o f t . c o m / o f f i c e / d r a w i n g / 2 0 1 0 / m a i n "   i d = " { E A 1 2 6 F 2 F - 5 6 0 B - 4 6 C 8 - A A 7 E - C 8 A A E B C C C 5 8 5 } " / > < / a : e x t > < / a : e x t L s t > < / p : c N v P r > < p : c N v S p P r / > < p : n v P r / > < / p : n v S p P r > < p : s p P r > < a : x f r m   r o t = " 0 " > < a : o f f   x = " 2 9 0 6 0 9 9 "   y = " 2 0 5 3 9 5 3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1 2 "   n a m e = " O v a l   9 3 5 " > < a : e x t L s t > < a : e x t   u r i = " { D 7 6 E A 3 6 F - C 0 7 D - 4 8 C C - B 6 5 B - 3 C 5 0 5 1 E F D D E 5 } " > < a 1 6 : c r e a t i o n I d   x m l n s : a 1 6 = " h t t p : / / s c h e m a s . m i c r o s o f t . c o m / o f f i c e / d r a w i n g / 2 0 1 0 / m a i n "   i d = " { 2 C B 2 2 B B 9 - C 0 9 E - 4 1 F 9 - 8 8 B D - A 3 9 8 F 5 C A 1 6 2 2 } " / > < / a : e x t > < / a : e x t L s t > < / p : c N v P r > < p : c N v S p P r / > < p : n v P r / > < / p : n v S p P r > < p : s p P r > < a : x f r m   r o t = " 0 " > < a : o f f   x = " 3 7 4 8 9 7 8 "   y = " 2 0 5 3 9 5 3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1 3 "   n a m e = " O v a l   9 3 6 " > < a : e x t L s t > < a : e x t   u r i = " { C B A 3 8 0 5 6 - 5 C 7 A - 4 C 5 4 - B 4 C 8 - E 1 D C 3 E 3 5 D 3 4 1 } " > < a 1 6 : c r e a t i o n I d   x m l n s : a 1 6 = " h t t p : / / s c h e m a s . m i c r o s o f t . c o m / o f f i c e / d r a w i n g / 2 0 1 0 / m a i n "   i d = " { 4 9 8 0 E 4 6 6 - F E E 7 - 4 4 B 3 - 8 F 4 7 - C 0 5 0 6 F 7 D 7 A 4 0 } " / > < / a : e x t > < / a : e x t L s t > < / p : c N v P r > < p : c N v S p P r / > < p : n v P r / > < / p : n v S p P r > < p : s p P r > < a : x f r m   r o t = " 0 " > < a : o f f   x = " 4 5 9 1 8 5 9 "   y = " 2 0 5 3 9 5 3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1 4 "   n a m e = " O v a l   9 3 7 " > < a : e x t L s t > < a : e x t   u r i = " { 7 C 1 0 5 0 A 8 - 1 C 1 D - 4 B 4 B - 9 2 B 0 - 9 6 E A C E A A 9 3 E E } " > < a 1 6 : c r e a t i o n I d   x m l n s : a 1 6 = " h t t p : / / s c h e m a s . m i c r o s o f t . c o m / o f f i c e / d r a w i n g / 2 0 1 0 / m a i n "   i d = " { 9 C F C F A 9 2 - 8 0 2 4 - 4 B A C - A 9 F 2 - 7 3 0 0 F 9 3 D 1 7 5 A } " / > < / a : e x t > < / a : e x t L s t > < / p : c N v P r > < p : c N v S p P r / > < p : n v P r / > < / p : n v S p P r > < p : s p P r > < a : x f r m   r o t = " 0 " > < a : o f f   x = " 5 4 3 4 7 3 9 "   y = " 2 0 5 3 9 5 3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1 5 "   n a m e = " O v a l   9 3 8 " > < a : e x t L s t > < a : e x t   u r i = " { 9 2 3 7 C 6 F 9 - 1 7 C 4 - 4 0 9 5 - 9 8 B 1 - 3 E C 4 8 0 1 E B 6 5 0 } " > < a 1 6 : c r e a t i o n I d   x m l n s : a 1 6 = " h t t p : / / s c h e m a s . m i c r o s o f t . c o m / o f f i c e / d r a w i n g / 2 0 1 0 / m a i n "   i d = " { E 1 4 6 D 4 5 4 - 9 D 0 E - 4 4 2 5 - 9 B A 0 - 8 1 4 6 C 2 8 B 4 1 D C } " / > < / a : e x t > < / a : e x t L s t > < / p : c N v P r > < p : c N v S p P r / > < p : n v P r / > < / p : n v S p P r > < p : s p P r > < a : x f r m   r o t = " 0 " > < a : o f f   x = " 6 2 7 7 6 1 9 "   y = " 2 0 5 3 9 5 3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1 6 "   n a m e = " O v a l   9 3 9 " > < a : e x t L s t > < a : e x t   u r i = " { C 7 8 A 2 F 7 6 - D D 7 B - 4 C F 2 - 8 E D A - 4 6 0 9 1 6 1 F F A D 3 } " > < a 1 6 : c r e a t i o n I d   x m l n s : a 1 6 = " h t t p : / / s c h e m a s . m i c r o s o f t . c o m / o f f i c e / d r a w i n g / 2 0 1 0 / m a i n "   i d = " { C D E 2 A 8 4 4 - 4 8 7 1 - 4 A 8 6 - A E E 8 - 4 4 0 5 3 9 3 A F 5 F 6 } " / > < / a : e x t > < / a : e x t L s t > < / p : c N v P r > < p : c N v S p P r / > < p : n v P r / > < / p : n v S p P r > < p : s p P r > < a : x f r m   r o t = " 0 " > < a : o f f   x = " 8 8 0 6 2 5 9 "   y = " 2 0 5 3 9 5 3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1 7 "   n a m e = " O v a l   9 4 0 " > < a : e x t L s t > < a : e x t   u r i = " { 3 B 2 6 F 3 F 1 - E 5 9 1 - 4 A 6 A - 8 5 5 F - 9 3 8 7 6 4 5 2 7 2 5 C } " > < a 1 6 : c r e a t i o n I d   x m l n s : a 1 6 = " h t t p : / / s c h e m a s . m i c r o s o f t . c o m / o f f i c e / d r a w i n g / 2 0 1 0 / m a i n "   i d = " { A 0 A 2 6 C 6 A - D D D 0 - 4 D 0 E - B 8 1 5 - 5 0 8 D 6 B F 2 E 3 D B } " / > < / a : e x t > < / a : e x t L s t > < / p : c N v P r > < p : c N v S p P r / > < p : n v P r / > < / p : n v S p P r > < p : s p P r > < a : x f r m   r o t = " 0 " > < a : o f f   x = " 7 9 6 3 3 7 9 "   y = " 2 0 5 3 9 5 3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1 8 "   n a m e = " O v a l   9 4 1 " > < a : e x t L s t > < a : e x t   u r i = " { 5 C F 5 6 B 3 1 - B D 3 6 - 4 0 0 E - A 5 5 8 - 2 6 A 3 A 7 F 4 0 E 6 4 } " > < a 1 6 : c r e a t i o n I d   x m l n s : a 1 6 = " h t t p : / / s c h e m a s . m i c r o s o f t . c o m / o f f i c e / d r a w i n g / 2 0 1 0 / m a i n "   i d = " { D C E 3 A 0 B E - 9 C E E - 4 3 4 9 - A 7 3 B - 9 4 2 D 3 8 3 8 4 1 E E } " / > < / a : e x t > < / a : e x t L s t > < / p : c N v P r > < p : c N v S p P r / > < p : n v P r / > < / p : n v S p P r > < p : s p P r > < a : x f r m   r o t = " 0 " > < a : o f f   x = " 1 0 4 9 2 0 1 9 "   y = " 2 0 5 3 9 5 3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1 9 "   n a m e = " O v a l   9 4 2 " > < a : e x t L s t > < a : e x t   u r i = " { 7 2 D F B D 4 E - 3 B 4 C - 4 2 7 E - B E 6 E - 2 8 E F 1 0 8 0 1 3 5 E } " > < a 1 6 : c r e a t i o n I d   x m l n s : a 1 6 = " h t t p : / / s c h e m a s . m i c r o s o f t . c o m / o f f i c e / d r a w i n g / 2 0 1 0 / m a i n "   i d = " { D C F 4 4 C F 9 - A 8 1 7 - 4 E 2 B - A D 6 E - C A E 3 3 B A A D C E 2 } " / > < / a : e x t > < / a : e x t L s t > < / p : c N v P r > < p : c N v S p P r / > < p : n v P r / > < / p : n v S p P r > < p : s p P r > < a : x f r m   r o t = " 0 " > < a : o f f   x = " 9 6 4 9 1 3 9 "   y = " 2 0 5 3 9 5 3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2 0 "   n a m e = " O v a l   9 4 3 " > < a : e x t L s t > < a : e x t   u r i = " { E 5 0 A A 1 D 5 - 8 2 8 B - 4 6 7 B - A 0 C 5 - 1 7 F C 7 8 2 0 4 6 D 1 } " > < a 1 6 : c r e a t i o n I d   x m l n s : a 1 6 = " h t t p : / / s c h e m a s . m i c r o s o f t . c o m / o f f i c e / d r a w i n g / 2 0 1 0 / m a i n "   i d = " { 4 D 7 5 C 1 A 3 - 4 D 7 1 - 4 9 8 F - A B 4 F - 1 1 8 9 8 4 3 1 F 3 0 5 } " / > < / a : e x t > < / a : e x t L s t > < / p : c N v P r > < p : c N v S p P r / > < p : n v P r / > < / p : n v S p P r > < p : s p P r > < a : x f r m   r o t = " 0 " > < a : o f f   x = " 1 1 3 3 4 8 9 9 "   y = " 2 0 5 3 9 5 3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2 1 "   n a m e = " O v a l   9 4 4 " > < a : e x t L s t > < a : e x t   u r i = " { 1 F D B 9 2 2 C - F 5 2 C - 4 5 3 6 - A 5 F 8 - 3 3 0 7 5 4 7 F C 5 9 3 } " > < a 1 6 : c r e a t i o n I d   x m l n s : a 1 6 = " h t t p : / / s c h e m a s . m i c r o s o f t . c o m / o f f i c e / d r a w i n g / 2 0 1 0 / m a i n "   i d = " { 5 4 7 B 5 2 3 A - F 1 7 5 - 4 1 E C - 9 3 1 6 - 5 A 6 A 7 E 9 E 6 4 3 B } " / > < / a : e x t > < / a : e x t L s t > < / p : c N v P r > < p : c N v S p P r / > < p : n v P r / > < / p : n v S p P r > < p : s p P r > < a : x f r m   r o t = " 0 " > < a : o f f   x = " 7 1 2 0 4 9 9 "   y = " 2 9 0 2 6 2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2 2 "   n a m e = " O v a l   9 4 5 " > < a : e x t L s t > < a : e x t   u r i = " { 9 E 1 6 3 A 9 3 - 3 A 8 7 - 4 A 8 C - 9 D 5 6 - 1 C 9 A 3 7 4 7 B 3 4 A } " > < a 1 6 : c r e a t i o n I d   x m l n s : a 1 6 = " h t t p : / / s c h e m a s . m i c r o s o f t . c o m / o f f i c e / d r a w i n g / 2 0 1 0 / m a i n "   i d = " { F B A 2 B 9 7 F - C 2 0 D - 4 E 2 2 - B 3 F 3 - D 5 7 2 B 1 2 F F C 9 F } " / > < / a : e x t > < / a : e x t L s t > < / p : c N v P r > < p : c N v S p P r / > < p : n v P r / > < / p : n v S p P r > < p : s p P r > < a : x f r m   r o t = " 0 " > < a : o f f   x = " 3 7 7 4 5 9 "   y = " 2 9 0 2 6 2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2 3 "   n a m e = " O v a l   9 4 6 " > < a : e x t L s t > < a : e x t   u r i = " { C 0 7 E 3 9 D F - 5 6 3 7 - 4 D 9 F - 9 5 3 8 - 8 F D 7 B 1 0 A 2 3 5 B } " > < a 1 6 : c r e a t i o n I d   x m l n s : a 1 6 = " h t t p : / / s c h e m a s . m i c r o s o f t . c o m / o f f i c e / d r a w i n g / 2 0 1 0 / m a i n "   i d = " { 5 5 3 6 B 4 6 7 - 3 5 5 E - 4 2 2 9 - 9 8 E D - B B C D F E 7 3 A 8 3 E } " / > < / a : e x t > < / a : e x t L s t > < / p : c N v P r > < p : c N v S p P r / > < p : n v P r / > < / p : n v S p P r > < p : s p P r > < a : x f r m   r o t = " 0 " > < a : o f f   x = " 1 2 2 0 3 3 9 "   y = " 2 9 0 2 6 2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2 4 "   n a m e = " O v a l   9 4 7 " > < a : e x t L s t > < a : e x t   u r i = " { 8 1 D 1 2 9 F 2 - 1 3 6 F - 4 2 0 3 - A E 9 2 - 0 8 9 4 3 B 1 8 D 3 2 4 } " > < a 1 6 : c r e a t i o n I d   x m l n s : a 1 6 = " h t t p : / / s c h e m a s . m i c r o s o f t . c o m / o f f i c e / d r a w i n g / 2 0 1 0 / m a i n "   i d = " { B 5 4 8 9 2 6 9 - 7 8 C 1 - 4 4 0 E - A 0 8 9 - 5 E A 4 F 2 B 0 4 9 C D } " / > < / a : e x t > < / a : e x t L s t > < / p : c N v P r > < p : c N v S p P r / > < p : n v P r / > < / p : n v S p P r > < p : s p P r > < a : x f r m   r o t = " 0 " > < a : o f f   x = " 2 0 6 3 2 1 8 "   y = " 2 9 0 2 6 2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2 5 "   n a m e = " O v a l   9 4 8 " > < a : e x t L s t > < a : e x t   u r i = " { 1 7 8 5 0 5 E 0 - 5 0 4 6 - 4 2 4 4 - A E C A - 1 D 3 3 4 B E D 0 6 B B } " > < a 1 6 : c r e a t i o n I d   x m l n s : a 1 6 = " h t t p : / / s c h e m a s . m i c r o s o f t . c o m / o f f i c e / d r a w i n g / 2 0 1 0 / m a i n "   i d = " { 3 C D 7 2 A 5 7 - 8 9 B A - 4 1 E 5 - 9 3 E 3 - 2 2 2 C 8 D 1 B 8 B B E } " / > < / a : e x t > < / a : e x t L s t > < / p : c N v P r > < p : c N v S p P r / > < p : n v P r / > < / p : n v S p P r > < p : s p P r > < a : x f r m   r o t = " 0 " > < a : o f f   x = " 2 9 0 6 0 9 9 "   y = " 2 9 0 2 6 2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2 6 "   n a m e = " O v a l   9 4 9 " > < a : e x t L s t > < a : e x t   u r i = " { 0 3 4 D E 8 5 0 - A 6 7 8 - 4 0 5 8 - B 5 2 C - 0 0 2 4 E 9 8 4 C 9 7 F } " > < a 1 6 : c r e a t i o n I d   x m l n s : a 1 6 = " h t t p : / / s c h e m a s . m i c r o s o f t . c o m / o f f i c e / d r a w i n g / 2 0 1 0 / m a i n "   i d = " { 0 A B 5 6 8 8 3 - 2 D C 8 - 4 A 6 2 - 8 6 7 B - F 4 D C 7 8 3 F B E 9 D } " / > < / a : e x t > < / a : e x t L s t > < / p : c N v P r > < p : c N v S p P r / > < p : n v P r / > < / p : n v S p P r > < p : s p P r > < a : x f r m   r o t = " 0 " > < a : o f f   x = " 3 7 4 8 9 7 8 "   y = " 2 9 0 2 6 2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2 7 "   n a m e = " O v a l   9 5 0 " > < a : e x t L s t > < a : e x t   u r i = " { D 7 B A 5 3 E 0 - 7 2 8 1 - 4 1 9 E - 9 4 8 8 - 9 7 8 D 0 9 0 0 7 E 2 7 } " > < a 1 6 : c r e a t i o n I d   x m l n s : a 1 6 = " h t t p : / / s c h e m a s . m i c r o s o f t . c o m / o f f i c e / d r a w i n g / 2 0 1 0 / m a i n "   i d = " { 6 2 F C 0 9 E E - 7 2 5 A - 4 4 A 0 - A D B 3 - 5 4 3 5 E B 9 9 5 9 A 6 } " / > < / a : e x t > < / a : e x t L s t > < / p : c N v P r > < p : c N v S p P r / > < p : n v P r / > < / p : n v S p P r > < p : s p P r > < a : x f r m   r o t = " 0 " > < a : o f f   x = " 4 5 9 1 8 5 9 "   y = " 2 9 0 2 6 2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2 8 "   n a m e = " O v a l   9 5 1 " > < a : e x t L s t > < a : e x t   u r i = " { E 9 3 8 2 9 0 1 - F C 4 C - 4 0 0 F - 8 6 C A - 9 1 9 B 5 B 0 3 4 D 1 3 } " > < a 1 6 : c r e a t i o n I d   x m l n s : a 1 6 = " h t t p : / / s c h e m a s . m i c r o s o f t . c o m / o f f i c e / d r a w i n g / 2 0 1 0 / m a i n "   i d = " { F 2 A 1 D C C 8 - F 6 5 C - 4 E 2 C - 9 2 1 2 - E 4 E 0 8 3 1 B 3 0 8 E } " / > < / a : e x t > < / a : e x t L s t > < / p : c N v P r > < p : c N v S p P r / > < p : n v P r / > < / p : n v S p P r > < p : s p P r > < a : x f r m   r o t = " 0 " > < a : o f f   x = " 5 4 3 4 7 3 9 "   y = " 2 9 0 2 6 2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2 9 "   n a m e = " O v a l   9 5 2 " > < a : e x t L s t > < a : e x t   u r i = " { 0 8 4 1 5 1 C C - 6 7 F B - 4 1 7 9 - 8 A 0 D - 0 2 A F 5 D B 9 0 7 9 C } " > < a 1 6 : c r e a t i o n I d   x m l n s : a 1 6 = " h t t p : / / s c h e m a s . m i c r o s o f t . c o m / o f f i c e / d r a w i n g / 2 0 1 0 / m a i n "   i d = " { F 3 D C 2 9 2 4 - 7 5 0 9 - 4 5 B E - 8 C B 2 - B 8 6 8 2 8 9 F B 4 B 8 } " / > < / a : e x t > < / a : e x t L s t > < / p : c N v P r > < p : c N v S p P r / > < p : n v P r / > < / p : n v S p P r > < p : s p P r > < a : x f r m   r o t = " 0 " > < a : o f f   x = " 6 2 7 7 6 1 9 "   y = " 2 9 0 2 6 2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3 0 "   n a m e = " O v a l   9 5 3 " > < a : e x t L s t > < a : e x t   u r i = " { B 0 5 A 8 6 7 8 - E 1 8 F - 4 C 9 C - 8 7 8 B - E 4 9 6 1 1 F 4 E 6 9 6 } " > < a 1 6 : c r e a t i o n I d   x m l n s : a 1 6 = " h t t p : / / s c h e m a s . m i c r o s o f t . c o m / o f f i c e / d r a w i n g / 2 0 1 0 / m a i n "   i d = " { 4 A A A 5 6 F 1 - 4 A 3 F - 4 F 1 5 - B A A 7 - C D 0 0 A C 1 3 3 D 6 A } " / > < / a : e x t > < / a : e x t L s t > < / p : c N v P r > < p : c N v S p P r / > < p : n v P r / > < / p : n v S p P r > < p : s p P r > < a : x f r m   r o t = " 0 " > < a : o f f   x = " 8 8 0 6 2 5 9 "   y = " 2 9 0 2 6 2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3 1 "   n a m e = " O v a l   9 5 4 " > < a : e x t L s t > < a : e x t   u r i = " { A 3 5 F E 8 6 C - 7 9 D A - 4 5 B D - 8 0 3 1 - 3 4 D 5 5 5 0 0 F 5 E 5 } " > < a 1 6 : c r e a t i o n I d   x m l n s : a 1 6 = " h t t p : / / s c h e m a s . m i c r o s o f t . c o m / o f f i c e / d r a w i n g / 2 0 1 0 / m a i n "   i d = " { 8 8 9 1 5 4 E C - 6 F 5 E - 4 F 1 8 - 9 9 6 D - B C D A E 3 C 0 3 F 9 C } " / > < / a : e x t > < / a : e x t L s t > < / p : c N v P r > < p : c N v S p P r / > < p : n v P r / > < / p : n v S p P r > < p : s p P r > < a : x f r m   r o t = " 0 " > < a : o f f   x = " 7 9 6 3 3 7 9 "   y = " 2 9 0 2 6 2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3 2 "   n a m e = " O v a l   9 5 5 " > < a : e x t L s t > < a : e x t   u r i = " { 6 C 1 0 B 2 5 3 - 5 3 2 F - 4 2 6 6 - A 3 9 3 - 6 2 1 E 9 3 B A 0 0 9 5 } " > < a 1 6 : c r e a t i o n I d   x m l n s : a 1 6 = " h t t p : / / s c h e m a s . m i c r o s o f t . c o m / o f f i c e / d r a w i n g / 2 0 1 0 / m a i n "   i d = " { B D 0 4 3 1 B 3 - 2 1 9 5 - 4 4 8 6 - 8 9 9 A - 2 2 2 F 4 A C 9 8 4 A 1 } " / > < / a : e x t > < / a : e x t L s t > < / p : c N v P r > < p : c N v S p P r / > < p : n v P r / > < / p : n v S p P r > < p : s p P r > < a : x f r m   r o t = " 0 " > < a : o f f   x = " 1 0 4 9 2 0 1 9 "   y = " 2 9 0 2 6 2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3 3 "   n a m e = " O v a l   9 5 6 " > < a : e x t L s t > < a : e x t   u r i = " { 7 4 9 4 5 E C 0 - 5 0 8 1 - 4 0 2 6 - A 7 0 0 - 4 1 1 D 8 C A A 5 C 1 5 } " > < a 1 6 : c r e a t i o n I d   x m l n s : a 1 6 = " h t t p : / / s c h e m a s . m i c r o s o f t . c o m / o f f i c e / d r a w i n g / 2 0 1 0 / m a i n "   i d = " { 2 D 0 7 4 2 7 8 - 0 C 0 E - 4 5 F 8 - A E E F - 2 2 E 3 0 D D 6 C 5 7 4 } " / > < / a : e x t > < / a : e x t L s t > < / p : c N v P r > < p : c N v S p P r / > < p : n v P r / > < / p : n v S p P r > < p : s p P r > < a : x f r m   r o t = " 0 " > < a : o f f   x = " 9 6 4 9 1 3 9 "   y = " 2 9 0 2 6 2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3 4 "   n a m e = " O v a l   9 5 7 " > < a : e x t L s t > < a : e x t   u r i = " { C 2 A 8 2 5 3 8 - 2 2 C B - 4 7 6 7 - A 9 4 B - C 2 4 6 A B 8 6 4 D 9 7 } " > < a 1 6 : c r e a t i o n I d   x m l n s : a 1 6 = " h t t p : / / s c h e m a s . m i c r o s o f t . c o m / o f f i c e / d r a w i n g / 2 0 1 0 / m a i n "   i d = " { 8 2 E 3 D C 8 E - 8 F 0 9 - 4 4 7 C - B F A C - 9 B D 1 D F 2 F 2 D D E } " / > < / a : e x t > < / a : e x t L s t > < / p : c N v P r > < p : c N v S p P r / > < p : n v P r / > < / p : n v S p P r > < p : s p P r > < a : x f r m   r o t = " 0 " > < a : o f f   x = " 1 1 3 3 4 8 9 9 "   y = " 2 9 0 2 6 2 6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3 5 "   n a m e = " O v a l   9 5 8 " > < a : e x t L s t > < a : e x t   u r i = " { 0 E B 8 8 9 7 B - B 0 C 8 - 4 3 1 6 - 8 8 9 C - 2 C E 3 D 7 D B F E 8 0 } " > < a 1 6 : c r e a t i o n I d   x m l n s : a 1 6 = " h t t p : / / s c h e m a s . m i c r o s o f t . c o m / o f f i c e / d r a w i n g / 2 0 1 0 / m a i n "   i d = " { C E 8 2 B 0 4 4 - 1 3 4 F - 4 D D 5 - B 8 F 3 - 0 1 7 E F 8 1 C D 9 6 D } " / > < / a : e x t > < / a : e x t L s t > < / p : c N v P r > < p : c N v S p P r / > < p : n v P r / > < / p : n v S p P r > < p : s p P r > < a : x f r m   r o t = " 0 " > < a : o f f   x = " 7 1 2 0 4 9 9 "   y = " 3 7 4 6 8 0 5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3 6 "   n a m e = " O v a l   9 5 9 " > < a : e x t L s t > < a : e x t   u r i = " { 9 3 9 D 5 9 9 6 - A 5 3 2 - 4 E 9 1 - B 4 5 3 - 3 7 9 3 E 2 5 3 4 8 2 F } " > < a 1 6 : c r e a t i o n I d   x m l n s : a 1 6 = " h t t p : / / s c h e m a s . m i c r o s o f t . c o m / o f f i c e / d r a w i n g / 2 0 1 0 / m a i n "   i d = " { 8 1 7 0 C 4 D 3 - D 4 8 1 - 4 A 9 0 - 8 8 1 1 - F 9 5 9 C C 1 A 8 0 3 0 } " / > < / a : e x t > < / a : e x t L s t > < / p : c N v P r > < p : c N v S p P r / > < p : n v P r / > < / p : n v S p P r > < p : s p P r > < a : x f r m   r o t = " 0 " > < a : o f f   x = " 3 7 7 4 5 9 "   y = " 3 7 4 6 8 0 5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3 7 "   n a m e = " O v a l   9 6 0 " > < a : e x t L s t > < a : e x t   u r i = " { 8 2 7 A 6 0 3 4 - A D 6 7 - 4 9 6 B - A 8 F C - 3 6 9 6 A D 0 F 9 7 0 E } " > < a 1 6 : c r e a t i o n I d   x m l n s : a 1 6 = " h t t p : / / s c h e m a s . m i c r o s o f t . c o m / o f f i c e / d r a w i n g / 2 0 1 0 / m a i n "   i d = " { 0 1 1 5 7 9 8 F - 7 6 4 9 - 4 8 9 A - B 5 D D - D E F 8 A 9 D A 6 2 E 5 } " / > < / a : e x t > < / a : e x t L s t > < / p : c N v P r > < p : c N v S p P r / > < p : n v P r / > < / p : n v S p P r > < p : s p P r > < a : x f r m   r o t = " 0 " > < a : o f f   x = " 1 2 2 0 3 3 9 "   y = " 3 7 4 6 8 0 5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3 8 "   n a m e = " O v a l   9 6 1 " > < a : e x t L s t > < a : e x t   u r i = " { A E 6 5 5 C 5 A - 3 6 B 3 - 4 C E D - B D 5 0 - A 5 A 4 A 4 D F C B 0 0 } " > < a 1 6 : c r e a t i o n I d   x m l n s : a 1 6 = " h t t p : / / s c h e m a s . m i c r o s o f t . c o m / o f f i c e / d r a w i n g / 2 0 1 0 / m a i n "   i d = " { B 9 E C D 2 9 4 - 0 9 7 2 - 4 0 C A - 8 9 9 5 - 1 F 9 F 6 8 2 7 6 3 0 7 } " / > < / a : e x t > < / a : e x t L s t > < / p : c N v P r > < p : c N v S p P r / > < p : n v P r / > < / p : n v S p P r > < p : s p P r > < a : x f r m   r o t = " 0 " > < a : o f f   x = " 2 0 6 3 2 1 8 "   y = " 3 7 4 6 8 0 5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3 9 "   n a m e = " O v a l   9 6 2 " > < a : e x t L s t > < a : e x t   u r i = " { D 0 4 E 0 1 1 2 - 7 7 A F - 4 A A 4 - 8 5 F 1 - C 9 2 E 6 A C 8 4 7 0 6 } " > < a 1 6 : c r e a t i o n I d   x m l n s : a 1 6 = " h t t p : / / s c h e m a s . m i c r o s o f t . c o m / o f f i c e / d r a w i n g / 2 0 1 0 / m a i n "   i d = " { 8 B C B D A 3 8 - 4 A 5 B - 4 D 9 D - 8 2 E A - C 5 0 0 5 2 1 8 6 B D B } " / > < / a : e x t > < / a : e x t L s t > < / p : c N v P r > < p : c N v S p P r / > < p : n v P r / > < / p : n v S p P r > < p : s p P r > < a : x f r m   r o t = " 0 " > < a : o f f   x = " 2 9 0 6 0 9 9 "   y = " 3 7 4 6 8 0 5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4 0 "   n a m e = " O v a l   9 6 3 " > < a : e x t L s t > < a : e x t   u r i = " { 1 7 0 8 D 9 A A - 1 A 9 0 - 4 4 7 D - B 6 C A - 6 B 9 6 9 2 A 0 F 1 C D } " > < a 1 6 : c r e a t i o n I d   x m l n s : a 1 6 = " h t t p : / / s c h e m a s . m i c r o s o f t . c o m / o f f i c e / d r a w i n g / 2 0 1 0 / m a i n "   i d = " { E C 9 E B 5 1 9 - 1 2 D E - 4 0 E 1 - 9 7 7 C - 7 2 2 D F C 0 3 E 8 3 E } " / > < / a : e x t > < / a : e x t L s t > < / p : c N v P r > < p : c N v S p P r / > < p : n v P r / > < / p : n v S p P r > < p : s p P r > < a : x f r m   r o t = " 0 " > < a : o f f   x = " 3 7 4 8 9 7 8 "   y = " 3 7 4 6 8 0 5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4 1 "   n a m e = " O v a l   9 6 4 " > < a : e x t L s t > < a : e x t   u r i = " { C 5 B D B 5 1 5 - 1 D 0 0 - 4 7 9 1 - 9 9 1 7 - A 3 7 3 E D 3 C A D F 3 } " > < a 1 6 : c r e a t i o n I d   x m l n s : a 1 6 = " h t t p : / / s c h e m a s . m i c r o s o f t . c o m / o f f i c e / d r a w i n g / 2 0 1 0 / m a i n "   i d = " { E 0 C D 9 E 2 1 - 9 5 7 D - 4 4 3 D - A A 0 7 - A 4 9 3 7 F B A A 6 0 C } " / > < / a : e x t > < / a : e x t L s t > < / p : c N v P r > < p : c N v S p P r / > < p : n v P r / > < / p : n v S p P r > < p : s p P r > < a : x f r m   r o t = " 0 " > < a : o f f   x = " 4 5 9 1 8 5 9 "   y = " 3 7 4 6 8 0 5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4 2 "   n a m e = " O v a l   9 6 5 " > < a : e x t L s t > < a : e x t   u r i = " { 3 3 8 9 3 6 8 D - 2 8 2 3 - 4 3 E 8 - A 9 5 6 - C C E 7 4 1 1 7 1 2 B 1 } " > < a 1 6 : c r e a t i o n I d   x m l n s : a 1 6 = " h t t p : / / s c h e m a s . m i c r o s o f t . c o m / o f f i c e / d r a w i n g / 2 0 1 0 / m a i n "   i d = " { A 7 D 9 B 4 A 8 - F 2 6 E - 4 D 1 1 - 8 2 5 0 - 0 6 A 0 E 8 5 E B D 1 C } " / > < / a : e x t > < / a : e x t L s t > < / p : c N v P r > < p : c N v S p P r / > < p : n v P r / > < / p : n v S p P r > < p : s p P r > < a : x f r m   r o t = " 0 " > < a : o f f   x = " 5 4 3 4 7 3 9 "   y = " 3 7 4 6 8 0 5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4 3 "   n a m e = " O v a l   9 6 6 " > < a : e x t L s t > < a : e x t   u r i = " { 0 7 8 F 7 A B 1 - 1 1 5 5 - 4 0 9 2 - A 9 A E - 0 9 3 0 9 4 5 9 D 2 5 B } " > < a 1 6 : c r e a t i o n I d   x m l n s : a 1 6 = " h t t p : / / s c h e m a s . m i c r o s o f t . c o m / o f f i c e / d r a w i n g / 2 0 1 0 / m a i n "   i d = " { D 7 1 8 6 6 A 3 - 6 4 9 E - 4 5 A 5 - A A F 1 - 3 0 C 9 C D E 5 5 9 6 F } " / > < / a : e x t > < / a : e x t L s t > < / p : c N v P r > < p : c N v S p P r / > < p : n v P r / > < / p : n v S p P r > < p : s p P r > < a : x f r m   r o t = " 0 " > < a : o f f   x = " 6 2 7 7 6 1 9 "   y = " 3 7 4 6 8 0 5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4 4 "   n a m e = " O v a l   9 6 7 " > < a : e x t L s t > < a : e x t   u r i = " { 1 2 5 F A D B A - 3 7 A 1 - 4 0 7 B - A 3 E 0 - 4 3 1 8 4 9 E D 6 F 2 5 } " > < a 1 6 : c r e a t i o n I d   x m l n s : a 1 6 = " h t t p : / / s c h e m a s . m i c r o s o f t . c o m / o f f i c e / d r a w i n g / 2 0 1 0 / m a i n "   i d = " { 6 D 1 4 A A 4 7 - A 6 6 9 - 4 6 9 0 - 8 2 1 9 - 2 D 0 D 8 C 3 0 A 1 4 5 } " / > < / a : e x t > < / a : e x t L s t > < / p : c N v P r > < p : c N v S p P r / > < p : n v P r / > < / p : n v S p P r > < p : s p P r > < a : x f r m   r o t = " 0 " > < a : o f f   x = " 8 8 0 6 2 5 9 "   y = " 3 7 4 6 8 0 5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4 5 "   n a m e = " O v a l   9 6 8 " > < a : e x t L s t > < a : e x t   u r i = " { E 3 3 7 D F C 3 - 6 9 D 3 - 4 3 9 5 - 8 E 0 F - 6 A 9 A 4 E B A 8 B 7 D } " > < a 1 6 : c r e a t i o n I d   x m l n s : a 1 6 = " h t t p : / / s c h e m a s . m i c r o s o f t . c o m / o f f i c e / d r a w i n g / 2 0 1 0 / m a i n "   i d = " { 4 B 0 A F 8 E 1 - 3 8 7 3 - 4 5 1 0 - 8 E 2 6 - 6 1 4 2 B F D 5 F A F E } " / > < / a : e x t > < / a : e x t L s t > < / p : c N v P r > < p : c N v S p P r / > < p : n v P r / > < / p : n v S p P r > < p : s p P r > < a : x f r m   r o t = " 0 " > < a : o f f   x = " 7 9 6 3 3 7 9 "   y = " 3 7 4 6 8 0 5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4 6 "   n a m e = " O v a l   9 6 9 " > < a : e x t L s t > < a : e x t   u r i = " { 4 E B 6 F 6 7 C - 4 7 1 4 - 4 5 9 A - 8 F 5 1 - 0 2 D F 4 A F 6 1 B 3 C } " > < a 1 6 : c r e a t i o n I d   x m l n s : a 1 6 = " h t t p : / / s c h e m a s . m i c r o s o f t . c o m / o f f i c e / d r a w i n g / 2 0 1 0 / m a i n "   i d = " { 2 0 3 8 E A F 8 - 0 5 3 C - 4 7 C 8 - 8 B 7 C - 6 F 6 0 4 B 1 C 2 9 5 2 } " / > < / a : e x t > < / a : e x t L s t > < / p : c N v P r > < p : c N v S p P r / > < p : n v P r / > < / p : n v S p P r > < p : s p P r > < a : x f r m   r o t = " 0 " > < a : o f f   x = " 1 0 4 9 2 0 1 9 "   y = " 3 7 4 6 8 0 5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4 7 "   n a m e = " O v a l   9 7 0 " > < a : e x t L s t > < a : e x t   u r i = " { 7 2 4 A 3 3 5 F - 2 0 8 F - 4 5 F 2 - 8 7 B 3 - A B 1 9 2 3 2 0 5 6 2 3 } " > < a 1 6 : c r e a t i o n I d   x m l n s : a 1 6 = " h t t p : / / s c h e m a s . m i c r o s o f t . c o m / o f f i c e / d r a w i n g / 2 0 1 0 / m a i n "   i d = " { D A 6 D 3 A 4 C - 3 3 9 8 - 4 2 F A - A 7 B 4 - F D C 7 5 8 1 8 A B B C } " / > < / a : e x t > < / a : e x t L s t > < / p : c N v P r > < p : c N v S p P r / > < p : n v P r / > < / p : n v S p P r > < p : s p P r > < a : x f r m   r o t = " 0 " > < a : o f f   x = " 9 6 4 9 1 3 9 "   y = " 3 7 4 6 8 0 5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4 8 "   n a m e = " O v a l   9 7 1 " > < a : e x t L s t > < a : e x t   u r i = " { 8 A C B E B B 9 - 1 C E 6 - 4 1 8 1 - 9 A F 8 - A 1 9 E F 8 0 C A 0 0 B } " > < a 1 6 : c r e a t i o n I d   x m l n s : a 1 6 = " h t t p : / / s c h e m a s . m i c r o s o f t . c o m / o f f i c e / d r a w i n g / 2 0 1 0 / m a i n "   i d = " { 7 0 D 0 7 6 A 3 - B 2 9 7 - 4 F 6 8 - 8 B F C - D 7 6 A 5 E 6 B A 7 C 6 } " / > < / a : e x t > < / a : e x t L s t > < / p : c N v P r > < p : c N v S p P r / > < p : n v P r / > < / p : n v S p P r > < p : s p P r > < a : x f r m   r o t = " 0 " > < a : o f f   x = " 1 1 3 3 4 8 9 9 "   y = " 3 7 4 6 8 0 5 " / > < a : e x t   c x = " 1 0 0 0 1 5 "   c y = " 1 0 0 0 1 4 " / > < / a : x f r m > < a : p r s t G e o m   p r s t = " e l l i p s e " > < a : a v L s t / > < / a : p r s t G e o m > < a : s o l i d F i l l > < a : s c h e m e C l r   v a l = " b g 1 " / > < / a : s o l i d F i l l > < a : l n   w = " 1 3 9 7 0 " > < a : s o l i d F i l l > < a : s c h e m e C l r   v a l = " a c c e n t 2 "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s p > < p : s p > < p : n v S p P r > < p : c N v P r   i d = " 4 4 9 "   n a m e = " T i t l e   1 " > < a : e x t L s t > < a : e x t   u r i = " { 1 F 5 F 9 0 C 3 - 2 B B 7 - 4 E 1 2 - 9 C 2 5 - B C 4 C 1 9 B 3 4 3 4 8 } " > < a 1 6 : c r e a t i o n I d   x m l n s : a 1 6 = " h t t p : / / s c h e m a s . m i c r o s o f t . c o m / o f f i c e / d r a w i n g / 2 0 1 0 / m a i n "   i d = " { 2 B 0 9 8 A 3 2 - 3 3 0 A - 4 7 C 1 - 8 3 E 7 - 6 7 9 F B 2 0 D 9 B A 8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4 5 7 2 0 0 "   y = " 4 9 6 0 1 3 6 " / > < a : e x t   c x = " 7 7 7 2 4 0 0 "   c y = " 1 4 6 3 0 4 0 " / > < / a : x f r m > < a : p r s t G e o m   p r s t = " r e c t " > < a : a v L s t / > < / a : p r s t G e o m > < / p : s p P r > < p : t x B o d y > < a : b o d y P r   a n c h o r = " c t r "   r t l C o l = " 0 "   v e r t = " h o r z " > < a : n o r m A u t o f i t / > < / a : b o d y P r > < a : l s t S t y l e > < a : l v l 1 p P r   a l g n = " r "   l v l = " 0 " > < a : d e f R P r   b = " 0 "   b a s e l i n e = " 0 "   d i r t y = " 0 "   l a n g = " e n - U S "   s p c = " 2 0 0 "   s z = " 5 0 0 0 "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4 5 0 "   n a m e = " T e x t   P l a c e h o l d e r   2 " > < a : e x t L s t > < a : e x t   u r i = " { 0 B A 4 5 6 5 F - B A C 1 - 4 F 9 C - 8 6 9 D - 6 9 E 4 F 6 7 E D 3 E 1 } " > < a 1 6 : c r e a t i o n I d   x m l n s : a 1 6 = " h t t p : / / s c h e m a s . m i c r o s o f t . c o m / o f f i c e / d r a w i n g / 2 0 1 0 / m a i n "   i d = " { 8 8 E B 7 3 0 6 - 5 C 5 1 - 4 D 1 A - B 2 0 9 - 4 D 1 4 3 9 C B 5 3 6 5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8 6 1 0 6 0 0 "   y = " 4 9 6 0 1 3 6 " / > < a : e x t   c x = " 3 2 0 0 4 0 0 "   c y = " 1 4 6 3 0 4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r m A u t o f i t / > < / a : b o d y P r > < a : l s t S t y l e > < a : l v l 1 p P r   i n d e n t = " 0 "   l v l = " 0 "   m a r L = " 0 " > < a : l n S p c > < a : s p c P c t   v a l = " 1 0 0 0 0 0 " / > < / a : l n S p c > < a : s p c B e f > < a : s p c P t s   v a l = " 0 " / > < / a : s p c B e f > < a : b u N o n e / > < a : d e f R P r   d i r t y = " 0 "   l a n g = " e n - U S "   s z = " 1 8 0 0 " > < a : s o l i d F i l l > < a : s c h e m e C l r   v a l = " t x 1 " > < a : l u m M o d   v a l = " 9 5 0 0 0 " / > < a : l u m O f f   v a l = " 5 0 0 0 " / > < / a : s c h e m e C l r > < / a : s o l i d F i l l > < / a : d e f R P r > < / a : l v l 1 p P r > < a : l v l 2 p P r   i n d e n t = " 0 "   l v l = " 1 "   m a r L = " 4 5 7 2 0 0 " > < a : b u N o n e / > < a : d e f R P r   d i r t y = " 0 "   l a n g = " e n - U S "   s z = " 1 8 0 0 " > < a : s o l i d F i l l > < a : s c h e m e C l r   v a l = " t x 1 " > < a : t i n t   v a l = " 7 5 0 0 0 " / > < / a : s c h e m e C l r > < / a : s o l i d F i l l > < / a : d e f R P r > < / a : l v l 2 p P r > < a : l v l 3 p P r   i n d e n t = " 0 "   l v l = " 2 "   m a r L = " 9 1 4 4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3 p P r > < a : l v l 4 p P r   i n d e n t = " 0 "   l v l = " 3 "   m a r L = " 1 3 7 1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4 p P r > < a : l v l 5 p P r   i n d e n t = " 0 "   l v l = " 4 "   m a r L = " 1 8 2 8 8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5 p P r > < a : l v l 6 p P r   i n d e n t = " 0 "   l v l = " 5 "   m a r L = " 2 2 8 6 0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6 p P r > < a : l v l 7 p P r   i n d e n t = " 0 "   l v l = " 6 "   m a r L = " 2 7 4 3 2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7 p P r > < a : l v l 8 p P r   i n d e n t = " 0 "   l v l = " 7 "   m a r L = " 3 2 0 0 4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8 p P r > < a : l v l 9 p P r   i n d e n t = " 0 "   l v l = " 8 "   m a r L = " 3 6 5 7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5 1 "   n a m e = " D a t e   P l a c e h o l d e r   3 " > < a : e x t L s t > < a : e x t   u r i = " { 5 8 8 F 6 3 9 A - 2 8 7 6 - 4 B C 1 - B 1 A 7 - 4 2 A A C 2 5 0 D E 6 2 } " > < a 1 6 : c r e a t i o n I d   x m l n s : a 1 6 = " h t t p : / / s c h e m a s . m i c r o s o f t . c o m / o f f i c e / d r a w i n g / 2 0 1 0 / m a i n "   i d = " { A 1 A 2 2 C 0 8 - 6 9 5 7 - 4 9 A 8 - A 0 7 1 - C 5 2 6 6 9 5 B 6 6 A 1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A A A 7 2 1 2 9 - 3 6 A D - 4 1 5 D - 8 1 6 9 - 8 A 8 2 F 1 D 3 C D 7 E } "   t y p e = " d a t e t i m e 1 " > < a : t > 2 / 1 7 / 2 0 2 1 < / a : t > < / a : f l d > < a : e n d P a r a R P r   d i r t y = " 0 "   l a n g = " e n - U S " / > < / a : p > < / p : t x B o d y > < / p : s p > < p : s p > < p : n v S p P r > < p : c N v P r   i d = " 4 5 2 "   n a m e = " F o o t e r   P l a c e h o l d e r   4 " > < a : e x t L s t > < a : e x t   u r i = " { 8 7 7 5 4 A 2 E - 3 5 2 4 - 4 A 9 8 - A 9 2 8 - 9 E 4 3 3 B 2 2 9 7 0 E } " > < a 1 6 : c r e a t i o n I d   x m l n s : a 1 6 = " h t t p : / / s c h e m a s . m i c r o s o f t . c o m / o f f i c e / d r a w i n g / 2 0 1 0 / m a i n "   i d = " { 9 7 B 8 2 A 6 5 - F D F B - 4 A E 6 - B A 6 6 - 2 B 6 B C 8 8 0 1 4 D 9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5 3 "   n a m e = " S l i d e   N u m b e r   P l a c e h o l d e r   5 " > < a : e x t L s t > < a : e x t   u r i = " { 0 3 2 0 7 D B 2 - 5 6 D A - 4 8 0 1 - 8 3 2 2 - 9 1 8 9 9 C E 3 A 0 1 9 } " > < a 1 6 : c r e a t i o n I d   x m l n s : a 1 6 = " h t t p : / / s c h e m a s . m i c r o s o f t . c o m / o f f i c e / d r a w i n g / 2 0 1 0 / m a i n "   i d = " { C D 4 4 8 A 1 4 - F 2 A 7 - 4 4 4 9 - A 8 0 7 - 9 1 F D 7 6 6 0 E A 8 C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7 3 2 D A B 8 2 - 3 6 F 3 - 4 1 C 9 - 9 2 3 4 - A 6 E 8 9 A 0 4 9 C 5 C } "   t y p e = " s l i d e n u m " / > < a : e n d P a r a R P r   d i r t y = " 0 "   l a n g = " e n - U S " / > < / a : p > < / p : t x B o d y > < / p : s p > < p : c x n S p > < p : n v C x n S p P r > < p : c N v P r   i d = " 4 5 4 "   n a m e = " S t r a i g h t   C o n n e c t o r   7 " > < a : e x t L s t > < a : e x t   u r i = " { 9 2 6 8 7 9 A 5 - 2 4 9 D - 4 9 5 1 - 9 1 6 D - 0 D D E B E C 4 2 4 E 8 } " > < a 1 6 : c r e a t i o n I d   x m l n s : a 1 6 = " h t t p : / / s c h e m a s . m i c r o s o f t . c o m / o f f i c e / d r a w i n g / 2 0 1 0 / m a i n "   i d = " { 0 D 2 2 E 8 F E - F F 6 7 - 4 8 5 0 - 9 9 9 8 - 6 A 8 D 2 9 7 9 5 5 E 3 } " / > < / a : e x t > < / a : e x t L s t > < / p : c N v P r > < p : c N v C x n S p P r / > < p : n v P r / > < / p : n v C x n S p P r > < p : s p P r > < a : x f r m   f l i p V = " t r u e "   r o t = " 0 " > < a : o f f   x = " 8 3 8 6 8 4 1 "   y = " 5 2 6 4 1 0 6 " / > < a : e x t   c x = " 0 "   c y = " 9 1 4 4 0 0 " / > < / a : x f r m > < a : p r s t G e o m   p r s t = " l i n e " > < a : a v L s t / > < / a : p r s t G e o m > < a : l n   w = " 1 9 0 5 0 " > < a : s o l i d F i l l > < a : s c h e m e C l r   v a l = " a c c e n t 2 " > < a : l u m M o d   v a l = " 7 5 0 0 0 " / > < / a : s c h e m e C l r > < / a : s o l i d F i l l > < / a : l n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/ p : s p T r e e > < p : e x t L s t > < p : e x t   u r i = " { 6 6 B F D A 7 0 - B 4 A A - 4 7 8 F - 8 F A 7 - C A 9 0 7 9 4 D 5 4 0 2 } " > < p 1 4 : c r e a t i o n I d   x m l n s : p 1 4 = " h t t p : / / s c h e m a s . m i c r o s o f t . c o m / o f f i c e / p o w e r p o i n t / 2 0 1 0 / m a i n "   v a l = " 1 6 1 3 5 7 4 9 0 7 5 2 4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O b j " > < p : c S l d   n a m e = " T w o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F E 4 3 3 6 7 2 - F 7 3 5 - 4 D F 3 - 9 8 6 1 - F 8 D E 1 D F 2 6 D B 1 } " > < a 1 6 : c r e a t i o n I d   x m l n s : a 1 6 = " h t t p : / / s c h e m a s . m i c r o s o f t . c o m / o f f i c e / d r a w i n g / 2 0 1 0 / m a i n "   i d = " { F 4 C E 8 0 8 4 - 9 7 3 0 - 4 0 9 9 - 8 6 0 9 - 5 D 6 1 7 E A 6 A 2 9 9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0 2 4 1 2 8 "   y = " 5 8 5 2 1 6 " / > < a : e x t   c x = " 9 7 2 0 0 7 2 "   c y = " 1 4 9 9 6 1 6 " / > < / a : x f r m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2 3 4 2 6 7 0 3 - 0 B 8 8 - 4 8 8 8 - 9 8 4 9 - B 7 B B 3 7 2 F 2 2 D B } " > < a 1 6 : c r e a t i o n I d   x m l n s : a 1 6 = " h t t p : / / s c h e m a s . m i c r o s o f t . c o m / o f f i c e / d r a w i n g / 2 0 1 0 / m a i n "   i d = " { 3 1 C 6 7 5 4 C - 5 5 1 0 - 4 5 F 8 - B F D 5 - 6 D 2 A 8 5 D 6 2 7 C C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1 0 2 4 1 2 8 "   y = " 2 2 8 6 0 0 0 " / > < a : e x t   c x = " 4 7 5 4 8 7 9 "   c y = " 4 0 2 3 3 6 0 " / > < / a : x f r m > < a : p r s t G e o m   p r s t = " r e c t " > < a : a v L s t / > < / a : p r s t G e o m > < / p : s p P r > < p : t x B o d y > < a : b o d y P r   r t l C o l = " 0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C o n t e n t   P l a c e h o l d e r   3 " > < a : e x t L s t > < a : e x t   u r i = " { D 7 5 E 0 E 3 2 - 8 4 0 5 - 4 7 B 5 - 9 D A F - 4 2 5 B 7 F A 9 9 D B 1 } " > < a 1 6 : c r e a t i o n I d   x m l n s : a 1 6 = " h t t p : / / s c h e m a s . m i c r o s o f t . c o m / o f f i c e / d r a w i n g / 2 0 1 0 / m a i n "   i d = " { 1 4 3 0 0 2 0 7 - F E 8 7 - 4 7 5 F - 8 4 6 8 - 0 1 4 B 6 D 6 E A 2 B 2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5 9 8 9 3 2 0 "   y = " 2 2 8 6 0 0 0 " / > < a : e x t   c x = " 4 7 5 4 8 7 9 "   c y = " 4 0 2 3 3 6 0 " / > < / a : x f r m > < a : p r s t G e o m   p r s t = " r e c t " > < a : a v L s t / > < / a : p r s t G e o m > < / p : s p P r > < p : t x B o d y > < a : b o d y P r   r t l C o l = " 0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D a t e   P l a c e h o l d e r   4 " > < a : e x t L s t > < a : e x t   u r i = " { 0 3 1 4 B 0 7 2 - E 9 7 6 - 4 F 8 6 - B 1 9 0 - 7 F E 9 A 0 3 C 4 9 F A } " > < a 1 6 : c r e a t i o n I d   x m l n s : a 1 6 = " h t t p : / / s c h e m a s . m i c r o s o f t . c o m / o f f i c e / d r a w i n g / 2 0 1 0 / m a i n "   i d = " { E B 9 2 2 3 C 4 - E 2 F A - 4 4 C 2 - A A 9 3 - 3 F 7 3 B 1 0 A 0 8 5 D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D 6 D 7 7 2 5 2 - C 7 6 1 - 4 1 0 F - 8 4 7 2 - 7 D 6 A 8 3 2 3 C 6 C D } "   t y p e = " d a t e t i m e 1 " > < a : t > 2 / 1 7 / 2 0 2 1 < / a : t > < / a : f l d > < a : e n d P a r a R P r   d i r t y = " 0 "   l a n g = " e n - U S " / > < / a : p > < / p : t x B o d y > < / p : s p > < p : s p > < p : n v S p P r > < p : c N v P r   i d = " 6 "   n a m e = " F o o t e r   P l a c e h o l d e r   5 " > < a : e x t L s t > < a : e x t   u r i = " { 1 2 B 8 1 3 F F - 3 E 3 2 - 4 6 D E - 8 6 6 7 - 2 2 0 D 4 D 3 C 6 E 8 9 } " > < a 1 6 : c r e a t i o n I d   x m l n s : a 1 6 = " h t t p : / / s c h e m a s . m i c r o s o f t . c o m / o f f i c e / d r a w i n g / 2 0 1 0 / m a i n "   i d = " { B 5 C C 5 A C C - 7 E D F - 4 2 3 6 - 8 B 2 7 - C 0 E 7 D B A B 3 E A 6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S l i d e   N u m b e r   P l a c e h o l d e r   6 " > < a : e x t L s t > < a : e x t   u r i = " { B 7 1 9 8 A 3 A - C 4 8 1 - 4 E 5 A - A B B B - 7 9 6 0 3 1 3 A 6 7 9 C } " > < a 1 6 : c r e a t i o n I d   x m l n s : a 1 6 = " h t t p : / / s c h e m a s . m i c r o s o f t . c o m / o f f i c e / d r a w i n g / 2 0 1 0 / m a i n "   i d = " { 9 9 9 4 8 7 B 5 - 8 8 F 9 - 4 E 2 E - A E 0 4 - 7 9 F 1 8 C 3 5 C A E 0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4 2 3 1 2 1 5 C - D 9 4 7 - 4 6 8 D - B C 8 C - 0 5 1 E 4 4 E 0 3 0 4 E } "   t y p e = " s l i d e n u m " / > < a : e n d P a r a R P r   d i r t y = " 0 "   l a n g = " e n - U S " / > < / a : p > < / p : t x B o d y > < / p : s p > < / p : s p T r e e > < p : e x t L s t > < p : e x t   u r i = " { D 2 6 2 F A 4 1 - 3 B 7 F - 4 F D 5 - B 7 1 F - 4 2 5 3 4 A E E 8 A 5 F } " > < p 1 4 : c r e a t i o n I d   x m l n s : p 1 4 = " h t t p : / / s c h e m a s . m i c r o s o f t . c o m / o f f i c e / p o w e r p o i n t / 2 0 1 0 / m a i n "   v a l = " 1 6 1 3 5 7 4 9 0 7 9 9 8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T x T w o O b j " > < p : c S l d   n a m e = " C o m p a r i s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9 " > < a : e x t L s t > < a : e x t   u r i = " { 4 5 5 6 7 3 8 B - C 4 6 3 - 4 7 6 D - 9 F 0 9 - 5 7 F E E E 7 B 1 1 1 2 } " > < a 1 6 : c r e a t i o n I d   x m l n s : a 1 6 = " h t t p : / / s c h e m a s . m i c r o s o f t . c o m / o f f i c e / d r a w i n g / 2 0 1 0 / m a i n "   i d = " { 2 A C 8 3 8 6 8 - 9 8 6 8 - 4 F 9 2 - 8 D 3 6 - 7 5 5 1 A D 4 1 C D 3 8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0 2 4 1 2 8 "   y = " 5 8 5 2 1 6 " / > < a : e x t   c x = " 9 7 2 0 0 7 2 "   c y = " 1 4 9 9 6 1 6 " / > < / a : x f r m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E 7 D 6 7 8 C 4 - 5 E 6 5 - 4 C 5 8 - A 4 9 9 - C 1 4 8 6 1 6 2 8 4 8 2 } " > < a 1 6 : c r e a t i o n I d   x m l n s : a 1 6 = " h t t p : / / s c h e m a s . m i c r o s o f t . c o m / o f f i c e / d r a w i n g / 2 0 1 0 / m a i n "   i d = " { 9 8 3 F 2 2 B 4 - 3 F 6 D - 4 1 8 A - 8 6 B F - 3 1 8 8 D 4 E 0 8 4 9 8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1 0 2 4 1 2 8 "   y = " 2 1 7 9 6 3 6 " / > < a : e x t   c x = " 4 7 5 4 8 7 9 "   c y = " 8 2 2 9 5 9 " / > < / a : x f r m > < a : p r s t G e o m   p r s t = " r e c t " > < a : a v L s t / > < / a : p r s t G e o m > < / p : s p P r > < p : t x B o d y > < a : b o d y P r   a n c h o r = " c t r "   l I n s = " 1 3 7 1 6 0 "   r I n s = " 1 3 7 1 6 0 "   r t l C o l = " 0 "   v e r t = " h o r z " > < a : n o r m A u t o f i t / > < / a : b o d y P r > < a : l s t S t y l e > < a : l v l 1 p P r   i n d e n t = " 0 "   l v l = " 0 "   m a r L = " 0 " > < a : s p c B e f > < a : s p c P t s   v a l = " 0 " / > < / a : s p c B e f > < a : s p c A f t > < a : s p c P t s   v a l = " 0 " / > < / a : s p c A f t > < a : b u N o n e / > < a : d e f R P r   b = " 0 "   b a s e l i n e = " 0 "   c a p = " n o n e "   d i r t y = " 0 "   l a n g = " e n - U S "   s z = " 2 3 0 0 " > < a : s o l i d F i l l > < a : s c h e m e C l r   v a l = " a c c e n t 3 " /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C o n t e n t   P l a c e h o l d e r   3 " > < a : e x t L s t > < a : e x t   u r i = " { D F 8 A 1 6 4 6 - 7 8 8 2 - 4 8 5 9 - 9 9 B A - 2 3 D C 5 F 7 3 F 3 E 6 } " > < a 1 6 : c r e a t i o n I d   x m l n s : a 1 6 = " h t t p : / / s c h e m a s . m i c r o s o f t . c o m / o f f i c e / d r a w i n g / 2 0 1 0 / m a i n "   i d = " { 1 F D E 6 9 4 5 - E 9 E 9 - 4 F 6 D - 8 2 8 0 - 7 2 2 3 8 C B 1 F 4 A 7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1 0 2 4 1 2 8 "   y = " 2 9 6 7 7 8 8 " / > < a : e x t   c x = " 4 7 5 4 8 7 9 "   c y = " 3 3 4 1 5 7 2 " / > < / a : x f r m > < a : p r s t G e o m   p r s t = " r e c t " > < a : a v L s t / > < / a : p r s t G e o m > < / p : s p P r > < p : t x B o d y > < a : b o d y P r   r t l C o l = " 0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T e x t   P l a c e h o l d e r   4 " > < a : e x t L s t > < a : e x t   u r i = " { 9 3 2 1 2 B C 1 - C 6 6 9 - 4 C 0 0 - A C D D - F 0 2 5 2 4 5 D 7 F 3 1 } " > < a 1 6 : c r e a t i o n I d   x m l n s : a 1 6 = " h t t p : / / s c h e m a s . m i c r o s o f t . c o m / o f f i c e / d r a w i n g / 2 0 1 0 / m a i n "   i d = " { E E 2 0 7 5 C D - A 1 8 C - 4 9 C A - B 0 9 B - 3 5 9 1 0 E B 2 7 F A 6 } " / > < / a : e x t > < / a : e x t L s t > < / p : c N v P r > < p : c N v S p P r > < a : s p L o c k s   n o G r p = " t r u e " / > < / p : c N v S p P r > < p : n v P r > < p : p h   i d x = " 3 "   t y p e = " b o d y " / > < / p : n v P r > < / p : n v S p P r > < p : s p P r > < a : x f r m   r o t = " 0 " > < a : o f f   x = " 5 9 8 9 3 2 0 "   y = " 2 1 7 9 6 3 6 " / > < a : e x t   c x = " 4 7 5 4 8 7 9 "   c y = " 8 2 2 9 5 9 " / > < / a : x f r m > < a : p r s t G e o m   p r s t = " r e c t " > < a : a v L s t / > < / a : p r s t G e o m > < / p : s p P r > < p : t x B o d y > < a : b o d y P r   a n c h o r = " c t r "   l I n s = " 1 3 7 1 6 0 "   r I n s = " 1 3 7 1 6 0 "   r t l C o l = " 0 "   v e r t = " h o r z " > < a : n o r m A u t o f i t / > < / a : b o d y P r > < a : l s t S t y l e > < a : l v l 1 p P r   i n d e n t = " 0 "   l v l = " 0 "   m a r L = " 0 " > < a : s p c B e f > < a : s p c P t s   v a l = " 0 " / > < / a : s p c B e f > < a : s p c A f t > < a : s p c P t s   v a l = " 0 " / > < / a : s p c A f t > < a : b u N o n e / > < a : d e f R P r   b = " 0 "   b a s e l i n e = " 0 "   c a p = " n o n e "   d i r t y = " 0 "   l a n g = " e n - U S "   s z = " 2 3 0 0 " > < a : s o l i d F i l l > < a : s c h e m e C l r   v a l = " a c c e n t 3 " /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a l g n = " l "   i n d e n t = " 0 "   l v l = " 0 "   m a r L = " 0 "   r t l = " f a l s e " > < a : l n S p c > < a : s p c P c t   v a l = " 9 0 0 0 0 " / > < / a : l n S p c > < a : s p c B e f > < a : s p c P t s   v a l = " 1 8 0 0 " / > < / a : s p c B e f > < a : b u N o n e / > < / a : p P r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6 "   n a m e = " C o n t e n t   P l a c e h o l d e r   5 " > < a : e x t L s t > < a : e x t   u r i = " { D B D F B 4 E 3 - 0 B 8 9 - 4 9 6 1 - 8 2 F C - 8 1 2 0 E E D 7 B 7 7 1 } " > < a 1 6 : c r e a t i o n I d   x m l n s : a 1 6 = " h t t p : / / s c h e m a s . m i c r o s o f t . c o m / o f f i c e / d r a w i n g / 2 0 1 0 / m a i n "   i d = " { D 7 7 9 D 3 2 4 - E D C C - 4 B 3 9 - 8 7 1 F - 3 6 3 4 D B 3 1 B F 4 F } " / > < / a : e x t > < / a : e x t L s t > < / p : c N v P r > < p : c N v S p P r > < a : s p L o c k s   n o G r p = " t r u e " / > < / p : c N v S p P r > < p : n v P r > < p : p h   i d x = " 4 " / > < / p : n v P r > < / p : n v S p P r > < p : s p P r > < a : x f r m   r o t = " 0 " > < a : o f f   x = " 5 9 8 9 3 2 0 "   y = " 2 9 6 7 7 8 8 " / > < a : e x t   c x = " 4 7 5 4 8 7 9 "   c y = " 3 3 4 1 5 7 2 " / > < / a : x f r m > < a : p r s t G e o m   p r s t = " r e c t " > < a : a v L s t / > < / a : p r s t G e o m > < / p : s p P r > < p : t x B o d y > < a : b o d y P r   r t l C o l = " 0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7 "   n a m e = " D a t e   P l a c e h o l d e r   6 " > < a : e x t L s t > < a : e x t   u r i = " { 5 1 4 3 6 1 2 2 - 9 7 E 8 - 4 1 0 7 - B 8 0 9 - 5 1 F C 6 0 D 4 D 3 D 0 } " > < a 1 6 : c r e a t i o n I d   x m l n s : a 1 6 = " h t t p : / / s c h e m a s . m i c r o s o f t . c o m / o f f i c e / d r a w i n g / 2 0 1 0 / m a i n "   i d = " { B 6 8 7 4 1 7 1 - 8 F B D - 4 9 8 1 - A C 0 C - C 4 A 8 C B E 5 C D D C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5 A E 8 7 7 D 3 - 7 9 7 3 - 4 D 0 6 - B 7 E D - F C A A 5 2 6 7 6 2 5 4 } "   t y p e = " d a t e t i m e 1 " > < a : t > 2 / 1 7 / 2 0 2 1 < / a : t > < / a : f l d > < a : e n d P a r a R P r   d i r t y = " 0 "   l a n g = " e n - U S " / > < / a : p > < / p : t x B o d y > < / p : s p > < p : s p > < p : n v S p P r > < p : c N v P r   i d = " 8 "   n a m e = " F o o t e r   P l a c e h o l d e r   7 " > < a : e x t L s t > < a : e x t   u r i = " { 0 3 0 0 9 E 9 1 - 3 C 4 2 - 4 E 1 5 - B 0 A 6 - F 4 A 1 1 8 6 0 9 D 8 2 } " > < a 1 6 : c r e a t i o n I d   x m l n s : a 1 6 = " h t t p : / / s c h e m a s . m i c r o s o f t . c o m / o f f i c e / d r a w i n g / 2 0 1 0 / m a i n "   i d = " { 5 F F A 8 E A 9 - F 2 1 E - 4 A 8 5 - 8 F 3 9 - 6 3 C 1 8 9 F B 9 1 7 6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S l i d e   N u m b e r   P l a c e h o l d e r   8 " > < a : e x t L s t > < a : e x t   u r i = " { 6 0 C C 6 A 5 3 - E A 8 6 - 4 9 0 B - 9 E 3 C - 4 6 3 A 8 4 A A 9 1 E E } " > < a 1 6 : c r e a t i o n I d   x m l n s : a 1 6 = " h t t p : / / s c h e m a s . m i c r o s o f t . c o m / o f f i c e / d r a w i n g / 2 0 1 0 / m a i n "   i d = " { 3 4 1 5 7 2 2 3 - D 0 5 7 - 4 0 9 3 - 8 0 3 6 - F F C 7 D E A E 8 4 2 2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4 0 1 7 7 9 B 6 - C 1 F 3 - 4 2 A 1 - A F D D - 9 F 2 6 2 C C B 2 B 6 8 } "   t y p e = " s l i d e n u m " / > < a : e n d P a r a R P r   d i r t y = " 0 "   l a n g = " e n - U S " / > < / a : p > < / p : t x B o d y > < / p : s p > < / p : s p T r e e > < p : e x t L s t > < p : e x t   u r i = " { 3 2 C 9 F 5 6 0 - B 8 0 2 - 4 E 8 3 - 8 E 4 0 - 9 5 D 1 5 4 C F 0 4 2 C } " > < p 1 4 : c r e a t i o n I d   x m l n s : p 1 4 = " h t t p : / / s c h e m a s . m i c r o s o f t . c o m / o f f i c e / p o w e r p o i n t / 2 0 1 0 / m a i n "   v a l = " 1 6 1 3 5 7 4 9 0 8 0 0 1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0 C 4 3 9 0 5 D - 9 A 1 B - 4 3 D 9 - 9 5 5 9 - E E 9 7 C E 5 A 1 4 E C } " > < a 1 6 : c r e a t i o n I d   x m l n s : a 1 6 = " h t t p : / / s c h e m a s . m i c r o s o f t . c o m / o f f i c e / d r a w i n g / 2 0 1 0 / m a i n "   i d = " { E 2 C F C E 4 2 - 8 1 B A - 4 C 1 9 - 8 2 5 F - 9 C 9 0 2 7 7 B 7 C E F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D a t e   P l a c e h o l d e r   2 " > < a : e x t L s t > < a : e x t   u r i = " { 1 2 6 4 B D 7 7 - 7 D 4 0 - 4 F 2 B - A C 4 0 - 0 B 5 6 4 D 9 D 0 C 0 6 } " > < a 1 6 : c r e a t i o n I d   x m l n s : a 1 6 = " h t t p : / / s c h e m a s . m i c r o s o f t . c o m / o f f i c e / d r a w i n g / 2 0 1 0 / m a i n "   i d = " { F F 3 5 2 B A 7 - 3 D C 0 - 4 2 2 A - A 9 D 1 - B 2 6 8 7 C B 9 3 9 8 F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0 9 3 3 E 4 A 7 - 4 C A B - 4 0 0 E - A 7 7 1 - 1 9 7 7 D 1 E 8 C 7 1 4 } "   t y p e = " d a t e t i m e 1 " > < a : t > 2 / 1 7 / 2 0 2 1 < / a : t > < / a : f l d > < a : e n d P a r a R P r   d i r t y = " 0 "   l a n g = " e n - U S " / > < / a : p > < / p : t x B o d y > < / p : s p > < p : s p > < p : n v S p P r > < p : c N v P r   i d = " 4 "   n a m e = " F o o t e r   P l a c e h o l d e r   3 " > < a : e x t L s t > < a : e x t   u r i = " { E 6 0 A 3 4 E 5 - 5 2 3 C - 4 2 1 D - 9 B 8 B - 5 C 9 A F D 9 1 4 E A C } " > < a 1 6 : c r e a t i o n I d   x m l n s : a 1 6 = " h t t p : / / s c h e m a s . m i c r o s o f t . c o m / o f f i c e / d r a w i n g / 2 0 1 0 / m a i n "   i d = " { E A 5 8 4 E F 2 - 0 9 C D - 4 E 6 7 - 9 5 D 5 - 4 F D 0 B 4 3 A 0 7 1 F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S l i d e   N u m b e r   P l a c e h o l d e r   4 " > < a : e x t L s t > < a : e x t   u r i = " { 4 E F D E 9 9 0 - 8 C 4 A - 4 F E 0 - 9 6 E 8 - D 4 E 7 7 7 A 5 A A 7 2 } " > < a 1 6 : c r e a t i o n I d   x m l n s : a 1 6 = " h t t p : / / s c h e m a s . m i c r o s o f t . c o m / o f f i c e / d r a w i n g / 2 0 1 0 / m a i n "   i d = " { F E A A E 8 E 7 - F 7 1 0 - 4 7 C A - 8 B D 4 - 7 E 2 0 C 3 5 0 E 2 4 A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C 0 B 4 A 8 C 3 - 9 F 4 A - 4 7 7 4 - B 9 2 E - C B A D F C C 3 F 9 D 7 } "   t y p e = " s l i d e n u m " / > < a : e n d P a r a R P r   d i r t y = " 0 "   l a n g = " e n - U S " / > < / a : p > < / p : t x B o d y > < / p : s p > < / p : s p T r e e > < p : e x t L s t > < p : e x t   u r i = " { D B 9 7 7 8 D 3 - E E F F - 4 5 4 4 - B 1 E 2 - 1 2 3 F 2 4 D B B 8 5 0 } " > < p 1 4 : c r e a t i o n I d   x m l n s : p 1 4 = " h t t p : / / s c h e m a s . m i c r o s o f t . c o m / o f f i c e / p o w e r p o i n t / 2 0 1 0 / m a i n "   v a l = " 1 6 1 3 5 7 4 9 0 8 0 0 4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D a t e   P l a c e h o l d e r   1 " > < a : e x t L s t > < a : e x t   u r i = " { 0 D 3 6 8 A E B - 3 7 6 8 - 4 B D 5 - 9 F E 4 - 7 F 8 5 6 1 9 3 9 6 2 7 } " > < a 1 6 : c r e a t i o n I d   x m l n s : a 1 6 = " h t t p : / / s c h e m a s . m i c r o s o f t . c o m / o f f i c e / d r a w i n g / 2 0 1 0 / m a i n "   i d = " { 7 9 A 3 6 9 6 1 - D C 6 C - 4 B D E - B C 8 7 - 3 7 A 1 7 6 E 1 0 9 A D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2 1 5 E 7 D 7 0 - 8 5 B 1 - 4 8 9 2 - B 0 7 8 - C 3 1 8 0 4 E 4 A 0 C D } "   t y p e = " d a t e t i m e 1 " > < a : t > 2 / 1 7 / 2 0 2 1 < / a : t > < / a : f l d > < a : e n d P a r a R P r   d i r t y = " 0 "   l a n g = " e n - U S " / > < / a : p > < / p : t x B o d y > < / p : s p > < p : s p > < p : n v S p P r > < p : c N v P r   i d = " 3 "   n a m e = " F o o t e r   P l a c e h o l d e r   2 " > < a : e x t L s t > < a : e x t   u r i = " { F 2 0 C 2 7 0 3 - 3 8 E D - 4 6 7 3 - 8 6 4 9 - 5 3 C 2 F 9 8 0 9 5 9 1 } " > < a 1 6 : c r e a t i o n I d   x m l n s : a 1 6 = " h t t p : / / s c h e m a s . m i c r o s o f t . c o m / o f f i c e / d r a w i n g / 2 0 1 0 / m a i n "   i d = " { B 0 6 8 4 1 3 7 - 5 1 D F - 4 A E 1 - A 3 8 B - 7 A C D A 6 A B 2 1 4 E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S l i d e   N u m b e r   P l a c e h o l d e r   3 " > < a : e x t L s t > < a : e x t   u r i = " { D 3 4 8 3 7 3 3 - 0 D 9 4 - 4 4 F 7 - 9 B 0 A - F A 6 4 F B F E C 2 7 6 } " > < a 1 6 : c r e a t i o n I d   x m l n s : a 1 6 = " h t t p : / / s c h e m a s . m i c r o s o f t . c o m / o f f i c e / d r a w i n g / 2 0 1 0 / m a i n "   i d = " { 0 4 1 E D A D 3 - 2 8 F 6 - 4 6 8 2 - 9 1 D F - 4 D 8 8 4 9 5 B 2 A 3 B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C C 7 7 D D E A - 4 6 3 E - 4 9 4 2 - A 2 6 D - 7 4 5 A 1 0 1 B C 7 4 6 } "   t y p e = " s l i d e n u m " / > < a : e n d P a r a R P r   d i r t y = " 0 "   l a n g = " e n - U S " / > < / a : p > < / p : t x B o d y > < / p : s p > < / p : s p T r e e > < p : e x t L s t > < p : e x t   u r i = " { 8 5 8 5 A B 5 1 - B 4 D F - 4 7 8 F - B 8 D C - B C 8 E 2 4 1 2 9 7 9 3 } " > < p 1 4 : c r e a t i o n I d   x m l n s : p 1 4 = " h t t p : / / s c h e m a s . m i c r o s o f t . c o m / o f f i c e / p o w e r p o i n t / 2 0 1 0 / m a i n "   v a l = " 1 6 1 3 5 7 4 9 0 8 0 0 6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T x " > < p : c S l d   n a m e = " C o n t e n t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A A 0 5 8 6 C 5 - 2 8 3 F - 4 E 6 7 - 9 4 B 6 - 9 A F 6 3 6 F 7 6 3 9 2 } " > < a 1 6 : c r e a t i o n I d   x m l n s : a 1 6 = " h t t p : / / s c h e m a s . m i c r o s o f t . c o m / o f f i c e / d r a w i n g / 2 0 1 0 / m a i n "   i d = " { 8 F E 2 B E 7 D - 8 8 2 B - 4 A 0 E - 9 0 B F - C 7 C 0 E 3 1 9 A 5 B 7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0 2 4 1 2 8 "   y = " 4 7 1 5 0 8 " / > < a : e x t   c x = " 4 3 8 9 1 2 0 "   c y = " 1 7 3 7 3 6 0 " / > < / a : x f r m > < a : p r s t G e o m   p r s t = " r e c t " > < a : a v L s t / > < / a : p r s t G e o m > < / p : s p P r > < p : t x B o d y > < a : b o d y P r   r t l C o l = " 0 "   v e r t = " h o r z " > < a : n o A u t o f i t / > < / a : b o d y P r > < a : l s t S t y l e > < a : l v l 1 p P r   l v l = " 0 " > < a : l n S p c > < a : s p c P c t   v a l = " 8 0 0 0 0 " / > < / a : l n S p c > < a : d e f R P r   d i r t y = " 0 "   l a n g = " e n - U S "   s z = " 4 0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0 D C 2 8 6 0 C - 9 B A E - 4 6 2 F - B B 1 F - 7 8 9 2 D 5 B A 6 E F B } " > < a 1 6 : c r e a t i o n I d   x m l n s : a 1 6 = " h t t p : / / s c h e m a s . m i c r o s o f t . c o m / o f f i c e / d r a w i n g / 2 0 1 0 / m a i n "   i d = " { C 2 3 9 9 2 4 8 - 4 3 D B - 4 8 0 9 - 9 B E 9 - 8 E 7 1 8 3 1 8 F 5 A B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5 7 1 5 0 0 0 "   y = " 8 2 2 9 5 9 " / > < a : e x t   c x = " 5 6 7 8 4 2 4 "   c y = " 5 1 8 4 6 4 8 " / > < / a : x f r m > < a : p r s t G e o m   p r s t = " r e c t " > < a : a v L s t / > < / a : p r s t G e o m > < / p : s p P r > < p : t x B o d y > < a : b o d y P r   r t l C o l = " 0 " / > < a : l s t S t y l e > < a : l v l 1 p P r   l v l = " 0 " > < a : d e f R P r   d i r t y = " 0 "   l a n g = " e n - U S "   s z = " 2 4 0 0 " / > < / a : l v l 1 p P r > < a : l v l 2 p P r   l v l = " 1 " > < a : d e f R P r   d i r t y = " 0 "   l a n g = " e n - U S "   s z = " 2 0 0 0 " / > < / a : l v l 2 p P r > < a : l v l 3 p P r   l v l = " 2 " > < a : d e f R P r   d i r t y = " 0 "   l a n g = " e n - U S "   s z = " 1 6 0 0 " / > < / a : l v l 3 p P r > < a : l v l 4 p P r   l v l = " 3 " > < a : d e f R P r   d i r t y = " 0 "   l a n g = " e n - U S "   s z = " 1 6 0 0 " / > < / a : l v l 4 p P r > < a : l v l 5 p P r   l v l = " 4 " > < a : d e f R P r   d i r t y = " 0 "   l a n g = " e n - U S "   s z = " 1 6 0 0 " / > < / a : l v l 5 p P r > < a : l v l 6 p P r   l v l = " 5 " > < a : d e f R P r   d i r t y = " 0 "   l a n g = " e n - U S "   s z = " 1 6 0 0 " / > < / a : l v l 6 p P r > < a : l v l 7 p P r   l v l = " 6 " > < a : d e f R P r   d i r t y = " 0 "   l a n g = " e n - U S "   s z = " 1 6 0 0 " / > < / a : l v l 7 p P r > < a : l v l 8 p P r   l v l = " 7 " > < a : d e f R P r   d i r t y = " 0 "   l a n g = " e n - U S "   s z = " 1 6 0 0 " / > < / a : l v l 8 p P r > < a : l v l 9 p P r   l v l = " 8 " > < a : d e f R P r   d i r t y = " 0 "   l a n g = " e n - U S "   s z = " 1 6 0 0 " / > < / a : l v l 9 p P r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T e x t   P l a c e h o l d e r   3 " > < a : e x t L s t > < a : e x t   u r i = " { 0 1 2 0 9 E B 0 - 7 5 2 4 - 4 5 3 4 - 9 A 7 8 - 2 1 C 1 1 6 C 9 8 B 3 8 } " > < a 1 6 : c r e a t i o n I d   x m l n s : a 1 6 = " h t t p : / / s c h e m a s . m i c r o s o f t . c o m / o f f i c e / d r a w i n g / 2 0 1 0 / m a i n "   i d = " { 2 A 1 C 4 3 F 5 - 2 5 0 D - 4 E A F - 9 5 1 0 - A 1 4 E 6 5 C B 0 B B 4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1 0 2 4 1 2 8 "   y = " 2 2 5 7 5 0 6 " / > < a : e x t   c x = " 4 3 8 9 1 2 0 "   c y = " 3 7 6 2 2 9 4 " / > < / a : x f r m > < a : p r s t G e o m   p r s t = " r e c t " > < a : a v L s t / > < / a : p r s t G e o m > < / p : s p P r > < p : t x B o d y > < a : b o d y P r   l I n s = " 9 1 4 4 0 "   r I n s = " 9 1 4 4 0 "   r t l C o l = " 0 "   v e r t = " h o r z " > < a : n o r m A u t o f i t / > < / a : b o d y P r > < a : l s t S t y l e > < a : l v l 1 p P r   i n d e n t = " 0 "   l v l = " 0 "   m a r L = " 0 " > < a : l n S p c > < a : s p c P c t   v a l = " 1 0 8 0 0 0 " / > < / a : l n S p c > < a : s p c B e f > < a : s p c P t s   v a l = " 6 0 0 " / > < / a : s p c B e f > < a : b u N o n e / > < a : d e f R P r   d i r t y = " 0 "   l a n g = " e n - U S "   s z = " 1 6 0 0 " / > < / a : l v l 1 p P r > < a : l v l 2 p P r   i n d e n t = " 0 "   l v l = " 1 "   m a r L = " 4 5 7 2 0 0 " > < a : b u N o n e / > < a : d e f R P r   d i r t y = " 0 "   l a n g = " e n - U S "   s z = " 1 2 0 0 " / > < / a : l v l 2 p P r > < a : l v l 3 p P r   i n d e n t = " 0 "   l v l = " 2 "   m a r L = " 9 1 4 4 0 0 " > < a : b u N o n e / > < a : d e f R P r   d i r t y = " 0 "   l a n g = " e n - U S "   s z = " 1 0 0 0 " / > < / a : l v l 3 p P r > < a : l v l 4 p P r   i n d e n t = " 0 "   l v l = " 3 "   m a r L = " 1 3 7 1 6 0 0 " > < a : b u N o n e / > < a : d e f R P r   d i r t y = " 0 "   l a n g = " e n - U S "   s z = " 9 0 0 " / > < / a : l v l 4 p P r > < a : l v l 5 p P r   i n d e n t = " 0 "   l v l = " 4 "   m a r L = " 1 8 2 8 8 0 0 " > < a : b u N o n e / > < a : d e f R P r   d i r t y = " 0 "   l a n g = " e n - U S "   s z = " 9 0 0 " / > < / a : l v l 5 p P r > < a : l v l 6 p P r   i n d e n t = " 0 "   l v l = " 5 "   m a r L = " 2 2 8 6 0 0 0 " > < a : b u N o n e / > < a : d e f R P r   d i r t y = " 0 "   l a n g = " e n - U S "   s z = " 9 0 0 " / > < / a : l v l 6 p P r > < a : l v l 7 p P r   i n d e n t = " 0 "   l v l = " 6 "   m a r L = " 2 7 4 3 2 0 0 " > < a : b u N o n e / > < a : d e f R P r   d i r t y = " 0 "   l a n g = " e n - U S "   s z = " 9 0 0 " / > < / a : l v l 7 p P r > < a : l v l 8 p P r   i n d e n t = " 0 "   l v l = " 7 "   m a r L = " 3 2 0 0 4 0 0 " > < a : b u N o n e / > < a : d e f R P r   d i r t y = " 0 "   l a n g = " e n - U S "   s z = " 9 0 0 " / > < / a : l v l 8 p P r > < a : l v l 9 p P r   i n d e n t = " 0 "   l v l = " 8 "   m a r L = " 3 6 5 7 6 0 0 " > < a : b u N o n e / > < a : d e f R P r   d i r t y = " 0 "   l a n g = " e n - U S "   s z = " 9 0 0 " /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D a t e   P l a c e h o l d e r   4 " > < a : e x t L s t > < a : e x t   u r i = " { 2 E 9 7 1 7 4 D - 2 1 C 6 - 4 3 C 7 - A 3 7 1 - 8 E B C 3 F 1 9 9 1 8 C } " > < a 1 6 : c r e a t i o n I d   x m l n s : a 1 6 = " h t t p : / / s c h e m a s . m i c r o s o f t . c o m / o f f i c e / d r a w i n g / 2 0 1 0 / m a i n "   i d = " { B C 6 3 8 4 E C - F A 7 C - 4 A A 9 - 8 5 8 E - 6 C 0 6 7 7 9 B F 7 2 3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F A 8 B 9 6 D C - C B E 0 - 4 3 1 0 - B C F E - 5 7 A 8 8 5 C D 3 4 5 C } "   t y p e = " d a t e t i m e 1 " > < a : t > 2 / 1 7 / 2 0 2 1 < / a : t > < / a : f l d > < a : e n d P a r a R P r   d i r t y = " 0 "   l a n g = " e n - U S " / > < / a : p > < / p : t x B o d y > < / p : s p > < p : s p > < p : n v S p P r > < p : c N v P r   i d = " 6 "   n a m e = " F o o t e r   P l a c e h o l d e r   5 " > < a : e x t L s t > < a : e x t   u r i = " { 6 A E 0 1 C 2 C - A 5 F E - 4 5 F 0 - A 7 7 C - 2 5 C 7 6 E 2 8 8 5 D 4 } " > < a 1 6 : c r e a t i o n I d   x m l n s : a 1 6 = " h t t p : / / s c h e m a s . m i c r o s o f t . c o m / o f f i c e / d r a w i n g / 2 0 1 0 / m a i n "   i d = " { A 7 8 6 6 4 E C - 4 E 9 D - 4 2 C 8 - A F 8 D - 1 3 F 3 C 5 4 5 3 9 E 1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S l i d e   N u m b e r   P l a c e h o l d e r   6 " > < a : e x t L s t > < a : e x t   u r i = " { 0 0 F 9 4 6 B E - E 4 E 2 - 4 F E 5 - A 1 A 8 - A D A D 8 B D E 7 D 6 6 } " > < a 1 6 : c r e a t i o n I d   x m l n s : a 1 6 = " h t t p : / / s c h e m a s . m i c r o s o f t . c o m / o f f i c e / d r a w i n g / 2 0 1 0 / m a i n "   i d = " { 3 2 1 7 F 3 2 E - 8 9 F 1 - 4 D 4 D - A 7 A 5 - D 9 C 2 E C A 9 6 0 C 1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3 B 0 E F D 0 9 - 9 A C 2 - 4 C 8 3 - 9 1 F 4 - 3 C C E A 1 1 5 2 9 D 0 } "   t y p e = " s l i d e n u m " / > < a : e n d P a r a R P r   d i r t y = " 0 "   l a n g = " e n - U S " / > < / a : p > < / p : t x B o d y > < / p : s p > < / p : s p T r e e > < p : e x t L s t > < p : e x t   u r i = " { 1 6 5 D 5 A 9 D - B B B D - 4 2 B 4 - A C F 3 - C A 6 6 9 5 B 1 1 7 B 1 } " > < p 1 4 : c r e a t i o n I d   x m l n s : p 1 4 = " h t t p : / / s c h e m a s . m i c r o s o f t . c o m / o f f i c e / p o w e r p o i n t / 2 0 1 0 / m a i n "   v a l = " 1 6 1 3 5 7 4 9 0 8 0 0 8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p i c T x " > < p : c S l d   n a m e = " P i c t u r e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F 6 C 0 5 0 F 0 - A 2 C 7 - 4 9 E 6 - 9 1 F 4 - 4 5 0 3 E 4 E 0 4 8 C D } " > < a 1 6 : c r e a t i o n I d   x m l n s : a 1 6 = " h t t p : / / s c h e m a s . m i c r o s o f t . c o m / o f f i c e / d r a w i n g / 2 0 1 0 / m a i n "   i d = " { 2 A 0 4 4 4 2 6 - F 1 D 7 - 4 9 2 C - A 5 2 1 - 9 D 8 3 8 D A 7 7 0 3 5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4 5 7 2 0 0 "   y = " 4 9 6 0 1 3 8 " / > < a : e x t   c x = " 7 7 7 2 4 0 0 "   c y = " 1 4 6 3 0 4 0 " / > < / a : x f r m > < a : p r s t G e o m   p r s t = " r e c t " > < a : a v L s t / > < / a : p r s t G e o m > < / p : s p P r > < p : t x B o d y > < a : b o d y P r   a n c h o r = " c t r "   r t l C o l = " 0 "   v e r t = " h o r z " > < a : n o r m A u t o f i t / > < / a : b o d y P r > < a : l s t S t y l e > < a : l v l 1 p P r   a l g n = " r "   l v l = " 0 " > < a : d e f R P r   b a s e l i n e = " 0 "   d i r t y = " 0 "   l a n g = " e n - U S "   s p c = " 2 0 0 "   s z = " 5 0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P i c t u r e   P l a c e h o l d e r   2 " > < a : e x t L s t > < a : e x t   u r i = " { F F C 9 F 7 2 C - 3 C F 0 - 4 2 B 9 - 8 4 D A - 0 4 0 5 0 1 C F 9 D 2 2 } " > < a 1 6 : c r e a t i o n I d   x m l n s : a 1 6 = " h t t p : / / s c h e m a s . m i c r o s o f t . c o m / o f f i c e / d r a w i n g / 2 0 1 0 / m a i n "   i d = " { C 1 2 D 9 8 0 A - D 1 6 8 - 4 6 C 2 - 8 F 2 1 - 1 9 A B 4 4 7 3 0 A D 0 } " / > < / a : e x t > < / a : e x t L s t > < / p : c N v P r > < p : c N v S p P r > < a : s p L o c k s   n o C h a n g e A s p e c t = " t r u e "   n o G r p = " t r u e " / > < / p : c N v S p P r > < p : n v P r > < p : p h   i d x = " 1 "   t y p e = " p i c " / > < / p : n v P r > < / p : n v S p P r > < p : s p P r > < a : x f r m   r o t = " 0 " > < a : o f f   x = " 0 "   y = " - 1 " / > < a : e x t   c x = " 1 2 1 8 8 9 5 2 "   c y = " 4 5 7 2 0 0 0 " / > < / a : x f r m > < a : p r s t G e o m   p r s t = " r e c t " > < a : a v L s t / > < / a : p r s t G e o m > < a : s o l i d F i l l > < a : s c h e m e C l r   v a l = " a c c e n t 3 " > < a : l u m M o d   v a l = " 6 0 0 0 0 " / > < a : l u m O f f   v a l = " 4 0 0 0 0 " / > < / a : s c h e m e C l r > < / a : s o l i d F i l l > < / p : s p P r > < p : t x B o d y > < a : b o d y P r   a n c h o r = " t "   b I n s = " 4 5 7 2 0 "   l I n s = " 4 5 7 2 0 0 "   r I n s = " 4 5 7 2 0 "   r t l C o l = " 0 "   t I n s = " 3 6 5 7 6 0 "   v e r t = " h o r z " / > < a : l s t S t y l e > < a : l v l 1 p P r   i n d e n t = " 0 "   l v l = " 0 "   m a r L = " 0 " > < a : b u N o n e / > < a : d e f R P r   d i r t y = " 0 "   l a n g = " e n - U S "   s z = " 3 2 0 0 " / > < / a : l v l 1 p P r > < a : l v l 2 p P r   i n d e n t = " 0 "   l v l = " 1 "   m a r L = " 4 5 7 2 0 0 " > < a : b u N o n e / > < a : d e f R P r   d i r t y = " 0 "   l a n g = " e n - U S "   s z = " 2 8 0 0 " / > < / a : l v l 2 p P r > < a : l v l 3 p P r   i n d e n t = " 0 "   l v l = " 2 "   m a r L = " 9 1 4 4 0 0 " > < a : b u N o n e / > < a : d e f R P r   d i r t y = " 0 "   l a n g = " e n - U S "   s z = " 2 4 0 0 " / > < / a : l v l 3 p P r > < a : l v l 4 p P r   i n d e n t = " 0 "   l v l = " 3 "   m a r L = " 1 3 7 1 6 0 0 " > < a : b u N o n e / > < a : d e f R P r   d i r t y = " 0 "   l a n g = " e n - U S "   s z = " 2 0 0 0 " / > < / a : l v l 4 p P r > < a : l v l 5 p P r   i n d e n t = " 0 "   l v l = " 4 "   m a r L = " 1 8 2 8 8 0 0 " > < a : b u N o n e / > < a : d e f R P r   d i r t y = " 0 "   l a n g = " e n - U S "   s z = " 2 0 0 0 " / > < / a : l v l 5 p P r > < a : l v l 6 p P r   i n d e n t = " 0 "   l v l = " 5 "   m a r L = " 2 2 8 6 0 0 0 " > < a : b u N o n e / > < a : d e f R P r   d i r t y = " 0 "   l a n g = " e n - U S "   s z = " 2 0 0 0 " / > < / a : l v l 6 p P r > < a : l v l 7 p P r   i n d e n t = " 0 "   l v l = " 6 "   m a r L = " 2 7 4 3 2 0 0 " > < a : b u N o n e / > < a : d e f R P r   d i r t y = " 0 "   l a n g = " e n - U S "   s z = " 2 0 0 0 " / > < / a : l v l 7 p P r > < a : l v l 8 p P r   i n d e n t = " 0 "   l v l = " 7 "   m a r L = " 3 2 0 0 4 0 0 " > < a : b u N o n e / > < a : d e f R P r   d i r t y = " 0 "   l a n g = " e n - U S "   s z = " 2 0 0 0 " / > < / a : l v l 8 p P r > < a : l v l 9 p P r   i n d e n t = " 0 "   l v l = " 8 "   m a r L = " 3 6 5 7 6 0 0 " > < a : b u N o n e / > < a : d e f R P r   d i r t y = " 0 "   l a n g = " e n - U S "   s z = " 2 0 0 0 " / > < / a : l v l 9 p P r > < / a : l s t S t y l e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4 "   n a m e = " T e x t   P l a c e h o l d e r   3 " > < a : e x t L s t > < a : e x t   u r i = " { A 3 1 7 4 B C 5 - C A 5 6 - 4 3 8 A - A E 1 0 - 3 D 3 C 7 0 D 8 1 9 5 0 } " > < a 1 6 : c r e a t i o n I d   x m l n s : a 1 6 = " h t t p : / / s c h e m a s . m i c r o s o f t . c o m / o f f i c e / d r a w i n g / 2 0 1 0 / m a i n "   i d = " { 2 D 1 F 3 7 5 8 - 4 1 F 1 - 4 2 C E - A 6 1 D - 8 5 5 3 5 5 5 2 5 0 D B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8 6 1 0 6 0 0 "   y = " 4 9 6 0 1 3 8 " / > < a : e x t   c x = " 3 2 0 0 4 0 0 "   c y = " 1 4 6 3 0 4 0 " / > < / a : x f r m > < a : p r s t G e o m   p r s t = " r e c t " > < a : a v L s t / > < / a : p r s t G e o m > < / p : s p P r > < p : t x B o d y > < a : b o d y P r   a n c h o r = " c t r "   l I n s = " 9 1 4 4 0 "   r I n s = " 9 1 4 4 0 "   r t l C o l = " 0 "   v e r t = " h o r z " > < a : n o r m A u t o f i t / > < / a : b o d y P r > < a : l s t S t y l e > < a : l v l 1 p P r   i n d e n t = " 0 "   l v l = " 0 "   m a r L = " 0 " > < a : l n S p c > < a : s p c P c t   v a l = " 1 0 0 0 0 0 " / > < / a : l n S p c > < a : s p c B e f > < a : s p c P t s   v a l = " 0 " / > < / a : s p c B e f > < a : b u N o n e / > < a : d e f R P r   d i r t y = " 0 "   l a n g = " e n - U S "   s z = " 1 8 0 0 " > < a : s o l i d F i l l > < a : s c h e m e C l r   v a l = " t x 1 " > < a : l u m M o d   v a l = " 9 5 0 0 0 " / > < a : l u m O f f   v a l = " 5 0 0 0 " / > < / a : s c h e m e C l r > < / a : s o l i d F i l l > < / a : d e f R P r > < / a : l v l 1 p P r > < a : l v l 2 p P r   i n d e n t = " 0 "   l v l = " 1 "   m a r L = " 4 5 7 2 0 0 " > < a : b u N o n e / > < a : d e f R P r   d i r t y = " 0 "   l a n g = " e n - U S "   s z = " 1 4 0 0 " / > < / a : l v l 2 p P r > < a : l v l 3 p P r   i n d e n t = " 0 "   l v l = " 2 "   m a r L = " 9 1 4 4 0 0 " > < a : b u N o n e / > < a : d e f R P r   d i r t y = " 0 "   l a n g = " e n - U S "   s z = " 1 2 0 0 " / > < / a : l v l 3 p P r > < a : l v l 4 p P r   i n d e n t = " 0 "   l v l = " 3 "   m a r L = " 1 3 7 1 6 0 0 " > < a : b u N o n e / > < a : d e f R P r   d i r t y = " 0 "   l a n g = " e n - U S "   s z = " 1 0 0 0 " / > < / a : l v l 4 p P r > < a : l v l 5 p P r   i n d e n t = " 0 "   l v l = " 4 "   m a r L = " 1 8 2 8 8 0 0 " > < a : b u N o n e / > < a : d e f R P r   d i r t y = " 0 "   l a n g = " e n - U S "   s z = " 1 0 0 0 " / > < / a : l v l 5 p P r > < a : l v l 6 p P r   i n d e n t = " 0 "   l v l = " 5 "   m a r L = " 2 2 8 6 0 0 0 " > < a : b u N o n e / > < a : d e f R P r   d i r t y = " 0 "   l a n g = " e n - U S "   s z = " 1 0 0 0 " / > < / a : l v l 6 p P r > < a : l v l 7 p P r   i n d e n t = " 0 "   l v l = " 6 "   m a r L = " 2 7 4 3 2 0 0 " > < a : b u N o n e / > < a : d e f R P r   d i r t y = " 0 "   l a n g = " e n - U S "   s z = " 1 0 0 0 " / > < / a : l v l 7 p P r > < a : l v l 8 p P r   i n d e n t = " 0 "   l v l = " 7 "   m a r L = " 3 2 0 0 4 0 0 " > < a : b u N o n e / > < a : d e f R P r   d i r t y = " 0 "   l a n g = " e n - U S "   s z = " 1 0 0 0 " / > < / a : l v l 8 p P r > < a : l v l 9 p P r   i n d e n t = " 0 "   l v l = " 8 "   m a r L = " 3 6 5 7 6 0 0 " > < a : b u N o n e / > < a : d e f R P r   d i r t y = " 0 "   l a n g = " e n - U S "   s z = " 1 0 0 0 " /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D a t e   P l a c e h o l d e r   4 " > < a : e x t L s t > < a : e x t   u r i = " { B 6 0 9 4 7 7 A - 7 0 D F - 4 0 7 4 - 8 5 C 5 - F 9 F 0 8 1 E 5 B A F 9 } " > < a 1 6 : c r e a t i o n I d   x m l n s : a 1 6 = " h t t p : / / s c h e m a s . m i c r o s o f t . c o m / o f f i c e / d r a w i n g / 2 0 1 0 / m a i n "   i d = " { 0 4 D 1 4 4 E 8 - 3 3 5 C - 4 7 4 6 - A F 3 D - 0 2 6 7 E 2 7 C F E C 2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F 7 E B 0 7 A 9 - A B 3 9 - 4 1 C 4 - 8 9 8 B - 8 3 7 4 E 8 5 C A 3 4 6 } "   t y p e = " d a t e t i m e 1 " > < a : t > 2 / 1 7 / 2 0 2 1 < / a : t > < / a : f l d > < a : e n d P a r a R P r   d i r t y = " 0 "   l a n g = " e n - U S " / > < / a : p > < / p : t x B o d y > < / p : s p > < p : s p > < p : n v S p P r > < p : c N v P r   i d = " 6 "   n a m e = " F o o t e r   P l a c e h o l d e r   5 " > < a : e x t L s t > < a : e x t   u r i = " { E E 9 B E 5 F C - 1 E D D - 4 3 1 5 - 9 2 1 4 - A 6 5 A 2 7 4 5 5 7 7 0 } " > < a 1 6 : c r e a t i o n I d   x m l n s : a 1 6 = " h t t p : / / s c h e m a s . m i c r o s o f t . c o m / o f f i c e / d r a w i n g / 2 0 1 0 / m a i n "   i d = " { A 0 D 3 C 8 1 F - 7 0 7 9 - 4 2 5 3 - 9 4 8 D - 0 8 C 4 A 3 7 8 C F E B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S l i d e   N u m b e r   P l a c e h o l d e r   6 " > < a : e x t L s t > < a : e x t   u r i = " { 0 A C E 6 8 4 9 - B 0 B 8 - 4 B C 3 - B 4 8 5 - 5 2 F 3 9 4 C C 5 6 3 E } " > < a 1 6 : c r e a t i o n I d   x m l n s : a 1 6 = " h t t p : / / s c h e m a s . m i c r o s o f t . c o m / o f f i c e / d r a w i n g / 2 0 1 0 / m a i n "   i d = " { 6 8 8 3 F 7 5 6 - 8 8 3 7 - 4 C 9 8 - 9 8 1 8 - C 8 C 6 0 4 3 C A 6 B D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5 4 A A 8 1 7 D - B D 6 5 - 4 3 3 4 - B E 3 8 - 6 A F 0 9 A C E 2 2 6 6 } "   t y p e = " s l i d e n u m " / > < a : e n d P a r a R P r   d i r t y = " 0 "   l a n g = " e n - U S " / > < / a : p > < / p : t x B o d y > < / p : s p > < p : c x n S p > < p : n v C x n S p P r > < p : c N v P r   i d = " 8 "   n a m e = " S t r a i g h t   C o n n e c t o r   8 " > < a : e x t L s t > < a : e x t   u r i = " { 7 F C 6 0 8 5 3 - 2 3 2 C - 4 7 D 4 - 8 D B 3 - A E A 5 B 8 1 1 C F 4 C } " > < a 1 6 : c r e a t i o n I d   x m l n s : a 1 6 = " h t t p : / / s c h e m a s . m i c r o s o f t . c o m / o f f i c e / d r a w i n g / 2 0 1 0 / m a i n "   i d = " { 4 1 7 F 5 6 5 2 - 7 0 A F - 4 5 8 A - B 1 6 4 - 3 F 8 5 E D 5 9 C 4 6 B } " / > < / a : e x t > < / a : e x t L s t > < / p : c N v P r > < p : c N v C x n S p P r / > < p : n v P r / > < / p : n v C x n S p P r > < p : s p P r > < a : x f r m   f l i p V = " t r u e "   r o t = " 0 " > < a : o f f   x = " 8 3 8 6 8 4 1 "   y = " 5 2 6 4 1 0 6 " / > < a : e x t   c x = " 0 "   c y = " 9 1 4 4 0 0 " / > < / a : x f r m > < a : p r s t G e o m   p r s t = " l i n e " > < a : a v L s t / > < / a : p r s t G e o m > < a : l n   w = " 1 9 0 5 0 " > < a : s o l i d F i l l > < a : s c h e m e C l r   v a l = " a c c e n t 3 " / > < / a : s o l i d F i l l > < / a : l n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/ p : s p T r e e > < p : e x t L s t > < p : e x t   u r i = " { A 2 3 0 0 9 A 3 - B D 6 0 - 4 F 3 3 - A 0 6 4 - 8 0 9 E 5 9 C B 9 4 E B } " > < p 1 4 : c r e a t i o n I d   x m l n s : p 1 4 = " h t t p : / / s c h e m a s . m i c r o s o f t . c o m / o f f i c e / p o w e r p o i n t / 2 0 1 0 / m a i n "   v a l = " 1 6 1 3 5 7 4 9 0 8 0 1 1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C F 4 D D 9 8 C - 0 7 9 1 - 4 8 9 2 - 8 D 9 7 - 1 C E 9 0 8 1 E E 3 F 7 } " > < a 1 6 : c r e a t i o n I d   x m l n s : a 1 6 = " h t t p : / / s c h e m a s . m i c r o s o f t . c o m / o f f i c e / d r a w i n g / 2 0 1 0 / m a i n "   i d = " { F 8 A 9 1 C 5 7 - 4 7 C 1 - 4 9 2 2 - 9 4 8 5 - 7 1 6 1 9 7 7 D 5 E E 7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0 2 4 1 2 8 "   y = " 5 8 5 2 1 6 " / > < a : e x t   c x = " 9 7 2 0 0 7 2 "   c y = " 1 4 9 9 6 1 6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r m A u t o f i t / > < / a : b o d y P r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9 9 0 F 2 D 5 D - D C 5 9 - 4 E 0 4 - B 2 B 0 - 9 3 3 3 F 0 2 5 0 E 2 1 } " > < a 1 6 : c r e a t i o n I d   x m l n s : a 1 6 = " h t t p : / / s c h e m a s . m i c r o s o f t . c o m / o f f i c e / d r a w i n g / 2 0 1 0 / m a i n "   i d = " { 7 7 9 D 5 7 D 4 - B 5 6 7 - 4 C C E - 9 9 F 4 - 1 F 4 1 0 5 3 5 1 6 C 7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1 0 2 4 1 2 8 "   y = " 2 2 8 6 0 0 0 " / > < a : e x t   c x = " 9 7 2 0 0 7 1 "   c y = " 4 0 2 3 3 6 0 " / > < / a : x f r m > < a : p r s t G e o m   p r s t = " r e c t " > < a : a v L s t / > < / a : p r s t G e o m > < / p : s p P r > < p : t x B o d y > < a : b o d y P r   b I n s = " 4 5 7 2 0 "   l I n s = " 4 5 7 2 0 "   r I n s = " 4 5 7 2 0 "   r t l C o l = " 0 "   t I n s = " 4 5 7 2 0 "   v e r t = " h o r z " > < a : n o r m A u t o f i t / > < / a : b o d y P r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B 2 8 8 0 F 6 5 - A 6 1 7 - 4 3 0 9 - 9 9 9 E - A 8 A 1 8 5 5 7 3 C D C } " > < a 1 6 : c r e a t i o n I d   x m l n s : a 1 6 = " h t t p : / / s c h e m a s . m i c r o s o f t . c o m / o f f i c e / d r a w i n g / 2 0 1 0 / m a i n "   i d = " { 8 B 1 D 0 4 0 6 - 0 B D 9 - 4 2 A B - A 2 0 0 - D E 3 E 7 E 7 B 0 7 A 1 } " / > < / a : e x t > < / a : e x t L s t > < / p : c N v P r > < p : c N v S p P r > < a : s p L o c k s   n o G r p = " t r u e " / > < / p : c N v S p P r > < p : n v P r > < p : p h   i d x = " 2 "   s z = " h a l f "   t y p e = " d t " / > < / p : n v P r > < / p : n v S p P r > < p : s p P r > < a : x f r m   r o t = " 0 " > < a : o f f   x = " 1 0 2 4 1 2 8 "   y = " 6 4 7 0 7 0 4 " / > < a : e x t   c x = " 2 1 5 4 1 4 1 "   c y = " 2 7 4 3 2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l "   l v l = " 0 " > < a : d e f R P r   d i r t y = " 0 "   l a n g = " e n - U S "   s z = " 1 0 0 0 " > < a : s o l i d F i l l > < a : s c h e m e C l r   v a l = " t x 1 " > < a : l u m M o d   v a l = " 9 5 0 0 0 " / > < a : l u m O f f   v a l = " 5 0 0 0 " / > < / a : s c h e m e C l r > < / a : s o l i d F i l l > < a : l a t i n   t y p e f a c e = " + m j - l t " / > < / a : d e f R P r > < / a : l v l 1 p P r > < / a : l s t S t y l e > < a : p > < a : p P r / > < a : f l d   i d = " { 5 A 7 5 C 6 C D - B 4 5 4 - 4 1 0 2 - 9 6 8 5 - D 6 D 7 D E 3 F 7 8 2 8 } "   t y p e = " d a t e t i m e 1 " > < a : t > 2 / 1 7 / 2 0 2 1 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D F 2 D C 8 D D - C 4 F 9 - 4 F 7 2 - A 0 C 0 - 6 1 6 0 6 7 A B B 8 E D } " > < a 1 6 : c r e a t i o n I d   x m l n s : a 1 6 = " h t t p : / / s c h e m a s . m i c r o s o f t . c o m / o f f i c e / d r a w i n g / 2 0 1 0 / m a i n "   i d = " { 9 6 D F B 8 0 A - E 5 E 0 - 4 B 8 F - 9 D 1 8 - 4 6 B D 9 5 8 2 E 4 F 3 } " / > < / a : e x t > < / a : e x t L s t > < / p : c N v P r > < p : c N v S p P r > < a : s p L o c k s   n o G r p = " t r u e " / > < / p : c N v S p P r > < p : n v P r > < p : p h   i d x = " 3 "   s z = " q u a r t e r "   t y p e = " f t r " / > < / p : n v P r > < / p : n v S p P r > < p : s p P r > < a : x f r m   r o t = " 0 " > < a : o f f   x = " 4 8 4 2 9 3 1 "   y = " 6 4 7 0 7 0 4 " / > < a : e x t   c x = " 5 9 0 1 4 5 8 "   c y = " 2 7 4 3 2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b a s e l i n e = " 0 "   c a p = " a l l "   d i r t y = " 0 "   l a n g = " e n - U S "   s z = " 1 0 0 0 " > < a : s o l i d F i l l > < a : s c h e m e C l r   v a l = " t x 1 " > < a : l u m M o d   v a l = " 9 5 0 0 0 " / > < a : l u m O f f   v a l = " 5 0 0 0 " / > < / a : s c h e m e C l r > < / a : s o l i d F i l l > < a : l a t i n   t y p e f a c e = " + m j - l t " / > < / a : d e f R P r > < / a : l v l 1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2 2 D C 5 6 6 9 - D 5 4 6 - 4 5 9 E - B 5 6 A - A 8 5 3 2 B 6 7 6 7 9 F } " > < a 1 6 : c r e a t i o n I d   x m l n s : a 1 6 = " h t t p : / / s c h e m a s . m i c r o s o f t . c o m / o f f i c e / d r a w i n g / 2 0 1 0 / m a i n "   i d = " { C A 2 2 C 5 1 1 - C 6 F 8 - 4 C 3 7 - 9 2 6 8 - 5 3 6 8 8 6 6 B E 8 C 6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x f r m   r o t = " 0 " > < a : o f f   x = " 1 0 8 3 7 3 3 4 "   y = " 6 4 7 0 7 0 4 " / > < a : e x t   c x = " 9 7 3 6 6 6 "   c y = " 2 7 4 3 2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l "   l v l = " 0 " > < a : d e f R P r   d i r t y = " 0 "   l a n g = " e n - U S "   s z = " 1 0 0 0 " > < a : s o l i d F i l l > < a : s c h e m e C l r   v a l = " t x 1 " > < a : l u m M o d   v a l = " 9 5 0 0 0 " / > < a : l u m O f f   v a l = " 5 0 0 0 " / > < / a : s c h e m e C l r > < / a : s o l i d F i l l > < a : l a t i n   t y p e f a c e = " + m j - l t " / > < / a : d e f R P r > < / a : l v l 1 p P r > < / a : l s t S t y l e > < a : p > < a : p P r / > < a : f l d   i d = " { D 4 1 B B 6 A 6 - E 7 C 6 - 4 8 3 8 - 8 8 8 5 - F 0 1 2 7 8 7 7 4 6 5 3 } "   t y p e = " s l i d e n u m " / > < a : e n d P a r a R P r   d i r t y = " 0 "   l a n g = " e n - U S " / > < / a : p > < / p : t x B o d y > < / p : s p > < p : c x n S p > < p : n v C x n S p P r > < p : c N v P r   i d = " 7 "   n a m e = " S t r a i g h t   C o n n e c t o r   6 " > < a : e x t L s t > < a : e x t   u r i = " { 6 2 1 B E A 7 6 - 6 4 D F - 4 2 4 1 - B 9 4 0 - 3 3 4 8 E F 8 B F F F 3 } " > < a 1 6 : c r e a t i o n I d   x m l n s : a 1 6 = " h t t p : / / s c h e m a s . m i c r o s o f t . c o m / o f f i c e / d r a w i n g / 2 0 1 0 / m a i n "   i d = " { 5 B 6 5 F 6 2 6 - F 1 8 4 - 4 A 8 C - B 2 A 8 - D C C 1 5 4 1 5 3 8 8 9 } " / > < / a : e x t > < / a : e x t L s t > < / p : c N v P r > < p : c N v C x n S p P r / > < p : n v P r / > < / p : n v C x n S p P r > < p : s p P r > < a : x f r m   f l i p V = " t r u e "   r o t = " 0 " > < a : o f f   x = " 7 6 2 0 0 0 "   y = " 8 2 6 3 2 4 " / > < a : e x t   c x = " 0 "   c y = " 9 1 4 4 0 0 " / > < / a : x f r m > < a : p r s t G e o m   p r s t = " l i n e " > < a : a v L s t / > < / a : p r s t G e o m > < a : l n   w = " 1 9 0 5 0 " > < a : s o l i d F i l l > < a : s c h e m e C l r   v a l = " a c c e n t 3 " / > < / a : s o l i d F i l l > < / a : l n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t x S t y l e s > < p : t i t l e S t y l e > < a : l v l 1 p P r   a l g n = " l "   l v l = " 0 "   r t l = " f a l s e " > < a : l n S p c > < a : s p c P c t   v a l = " 8 0 0 0 0 " / > < / a : l n S p c > < a : s p c B e f > < a : s p c P c t   v a l = " 0 " / > < / a : s p c B e f > < a : b u N o n e / > < a : d e f R P r   b a s e l i n e = " 0 "   c a p = " a l l "   d i r t y = " 0 "   l a n g = " e n - U S "   s p c = " 1 0 0 "   s z = " 5 0 0 0 " > < a : s o l i d F i l l > < a : s c h e m e C l r   v a l = " t x 1 " > < a : l u m M o d   v a l = " 9 5 0 0 0 " / > < a : l u m O f f   v a l = " 5 0 0 0 " / > < / a : s c h e m e C l r > < / a : s o l i d F i l l > < a : l a t i n   t y p e f a c e = " + m j - l t " / > < / a : d e f R P r > < / a : l v l 1 p P r > < / p : t i t l e S t y l e > < p : b o d y S t y l e > < a : l v l 1 p P r   a l g n = " l "   i n d e n t = " - 9 1 4 4 0 "   l v l = " 0 "   m a r L = " 9 1 4 4 0 "   r t l = " f a l s e " > < a : l n S p c > < a : s p c P c t   v a l = " 9 0 0 0 0 " / > < / a : l n S p c > < a : s p c B e f > < a : s p c P t s   v a l = " 1 2 0 0 " / > < / a : s p c B e f > < a : s p c A f t > < a : s p c P t s   v a l = " 2 0 0 " / > < / a : s p c A f t > < a : b u C l r > < a : s c h e m e C l r   v a l = " a c c e n t 3 " / > < / a : b u C l r > < a : b u S z P c t   v a l = " 1 0 0 0 0 0 " / > < a : b u F o n t   t y p e f a c e = " T w   C e n   M T " / > < a : b u C h a r   c h a r = " l " / > < a : d e f R P r   d i r t y = " 0 "   l a n g = " e n - U S "   s z = " 2 2 0 0 " > < a : s o l i d F i l l > < a : s c h e m e C l r   v a l = " t x 1 " / > < / a : s o l i d F i l l > < a : l a t i n   t y p e f a c e = " + m n - l t " / > < / a : d e f R P r > < / a : l v l 1 p P r > < a : l v l 2 p P r   a l g n = " l "   i n d e n t = " - 1 3 7 1 6 0 "   l v l = " 1 "   m a r L = " 2 6 5 1 7 6 "   r t l = " f a l s e " > < a : l n S p c > < a : s p c P c t   v a l = " 9 0 0 0 0 " / > < / a : l n S p c > < a : s p c B e f > < a : s p c P t s   v a l = " 2 0 0 " / > < / a : s p c B e f > < a : s p c A f t > < a : s p c P t s   v a l = " 4 0 0 " / > < / a : s p c A f t > < a : b u C l r > < a : s c h e m e C l r   v a l = " a c c e n t 3 " / > < / a : b u C l r > < a : b u F o n t   t y p e f a c e = " W i n g d i n g s   3 " / > < a : b u C h a r   c h a r = "� " /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i n d e n t = " - 1 3 7 1 6 0 "   l v l = " 2 "   m a r L = " 4 4 8 0 5 6 "   r t l = " f a l s e " > < a : l n S p c > < a : s p c P c t   v a l = " 9 0 0 0 0 " / > < / a : l n S p c > < a : s p c B e f > < a : s p c P t s   v a l = " 2 0 0 " / > < / a : s p c B e f > < a : s p c A f t > < a : s p c P t s   v a l = " 4 0 0 " / > < / a : s p c A f t > < a : b u C l r > < a : s c h e m e C l r   v a l = " a c c e n t 3 " / > < / a : b u C l r > < a : b u F o n t   t y p e f a c e = " W i n g d i n g s   3 " / > < a : b u C h a r   c h a r = "� " / > < a : d e f R P r   d i r t y = " 0 "   l a n g = " e n - U S "   s z = " 1 4 0 0 " > < a : s o l i d F i l l > < a : s c h e m e C l r   v a l = " t x 1 " / > < / a : s o l i d F i l l > < a : l a t i n   t y p e f a c e = " + m n - l t " / > < / a : d e f R P r > < / a : l v l 3 p P r > < a : l v l 4 p P r   a l g n = " l "   i n d e n t = " - 1 3 7 1 6 0 "   l v l = " 3 "   m a r L = " 5 9 4 3 5 9 "   r t l = " f a l s e " > < a : l n S p c > < a : s p c P c t   v a l = " 9 0 0 0 0 " / > < / a : l n S p c > < a : s p c B e f > < a : s p c P t s   v a l = " 2 0 0 " / > < / a : s p c B e f > < a : s p c A f t > < a : s p c P t s   v a l = " 4 0 0 " / > < / a : s p c A f t > < a : b u C l r > < a : s c h e m e C l r   v a l = " a c c e n t 3 " / > < / a : b u C l r > < a : b u F o n t   t y p e f a c e = " W i n g d i n g s   3 " / > < a : b u C h a r   c h a r = "� " / > < a : d e f R P r   d i r t y = " 0 "   l a n g = " e n - U S "   s z = " 1 4 0 0 " > < a : s o l i d F i l l > < a : s c h e m e C l r   v a l = " t x 1 " / > < / a : s o l i d F i l l > < a : l a t i n   t y p e f a c e = " + m n - l t " / > < / a : d e f R P r > < / a : l v l 4 p P r > < a : l v l 5 p P r   a l g n = " l "   i n d e n t = " - 1 3 7 1 6 0 "   l v l = " 4 "   m a r L = " 7 7 7 2 4 0 "   r t l = " f a l s e " > < a : l n S p c > < a : s p c P c t   v a l = " 9 0 0 0 0 " / > < / a : l n S p c > < a : s p c B e f > < a : s p c P t s   v a l = " 2 0 0 " / > < / a : s p c B e f > < a : s p c A f t > < a : s p c P t s   v a l = " 4 0 0 " / > < / a : s p c A f t > < a : b u C l r > < a : s c h e m e C l r   v a l = " a c c e n t 3 " / > < / a : b u C l r > < a : b u F o n t   t y p e f a c e = " W i n g d i n g s   3 " / > < a : b u C h a r   c h a r = "� " / > < a : d e f R P r   d i r t y = " 0 "   l a n g = " e n - U S "   s z = " 1 4 0 0 " > < a : s o l i d F i l l > < a : s c h e m e C l r   v a l = " t x 1 " / > < / a : s o l i d F i l l > < a : l a t i n   t y p e f a c e = " + m n - l t " / > < / a : d e f R P r > < / a : l v l 5 p P r > < a : l v l 6 p P r   a l g n = " l "   i n d e n t = " - 1 3 7 1 6 0 "   l v l = " 5 "   m a r L = " 9 1 4 4 0 0 "   r t l = " f a l s e " > < a : l n S p c > < a : s p c P c t   v a l = " 9 0 0 0 0 " / > < / a : l n S p c > < a : s p c B e f > < a : s p c P t s   v a l = " 2 0 0 " / > < / a : s p c B e f > < a : s p c A f t > < a : s p c P t s   v a l = " 4 0 0 " / > < / a : s p c A f t > < a : b u C l r > < a : s c h e m e C l r   v a l = " a c c e n t 3 " / > < / a : b u C l r > < a : b u F o n t   t y p e f a c e = " W i n g d i n g s   3 " / > < a : b u C h a r   c h a r = "� " / > < a : d e f R P r   d i r t y = " 0 "   l a n g = " e n - U S "   s z = " 1 4 0 0 " > < a : s o l i d F i l l > < a : s c h e m e C l r   v a l = " t x 1 " / > < / a : s o l i d F i l l > < a : l a t i n   t y p e f a c e = " + m n - l t " / > < / a : d e f R P r > < / a : l v l 6 p P r > < a : l v l 7 p P r   a l g n = " l "   i n d e n t = " - 1 3 7 1 6 0 "   l v l = " 6 "   m a r L = " 1 0 6 0 7 0 4 "   r t l = " f a l s e " > < a : l n S p c > < a : s p c P c t   v a l = " 9 0 0 0 0 " / > < / a : l n S p c > < a : s p c B e f > < a : s p c P t s   v a l = " 2 0 0 " / > < / a : s p c B e f > < a : s p c A f t > < a : s p c P t s   v a l = " 4 0 0 " / > < / a : s p c A f t > < a : b u C l r > < a : s c h e m e C l r   v a l = " a c c e n t 3 " / > < / a : b u C l r > < a : b u F o n t   t y p e f a c e = " W i n g d i n g s   3 " / > < a : b u C h a r   c h a r = "� " / > < a : d e f R P r   d i r t y = " 0 "   l a n g = " e n - U S "   s z = " 1 4 0 0 " > < a : s o l i d F i l l > < a : s c h e m e C l r   v a l = " t x 1 " / > < / a : s o l i d F i l l > < a : l a t i n   t y p e f a c e = " + m n - l t " / > < / a : d e f R P r > < / a : l v l 7 p P r > < a : l v l 8 p P r   a l g n = " l "   i n d e n t = " - 1 3 7 1 6 0 "   l v l = " 7 "   m a r L = " 1 2 1 6 1 5 2 "   r t l = " f a l s e " > < a : l n S p c > < a : s p c P c t   v a l = " 9 0 0 0 0 " / > < / a : l n S p c > < a : s p c B e f > < a : s p c P t s   v a l = " 2 0 0 " / > < / a : s p c B e f > < a : s p c A f t > < a : s p c P t s   v a l = " 4 0 0 " / > < / a : s p c A f t > < a : b u C l r > < a : s c h e m e C l r   v a l = " a c c e n t 3 " / > < / a : b u C l r > < a : b u F o n t   t y p e f a c e = " W i n g d i n g s   3 " / > < a : b u C h a r   c h a r = "� " / > < a : d e f R P r   d i r t y = " 0 "   l a n g = " e n - U S "   s z = " 1 4 0 0 " > < a : s o l i d F i l l > < a : s c h e m e C l r   v a l = " t x 1 " / > < / a : s o l i d F i l l > < a : l a t i n   t y p e f a c e = " + m n - l t " / > < / a : d e f R P r > < / a : l v l 8 p P r > < a : l v l 9 p P r   a l g n = " l "   i n d e n t = " - 1 3 7 1 6 0 "   l v l = " 8 "   m a r L = " 1 3 6 2 4 5 6 "   r t l = " f a l s e " > < a : l n S p c > < a : s p c P c t   v a l = " 9 0 0 0 0 " / > < / a : l n S p c > < a : s p c B e f > < a : s p c P t s   v a l = " 2 0 0 " / > < / a : s p c B e f > < a : s p c A f t > < a : s p c P t s   v a l = " 4 0 0 " / > < / a : s p c A f t > < a : b u C l r > < a : s c h e m e C l r   v a l = " a c c e n t 3 " / > < / a : b u C l r > < a : b u F o n t   t y p e f a c e = " W i n g d i n g s   3 " / > < a : b u C h a r   c h a r = "� " / > < a : d e f R P r   d i r t y = " 0 "   l a n g = " e n - U S "   s z = " 1 4 0 0 " > < a : s o l i d F i l l > < a : s c h e m e C l r   v a l = " t x 1 " / > < / a : s o l i d F i l l > < a : l a t i n   t y p e f a c e = " + m n - l t " / > < / a : d e f R P r > < / a : l v l 9 p P r > < / p : b o d y S t y l e > < p : o t h e r S t y l e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1 . x m l "   T y p e = " h t t p : / / s c h e m a s . o p e n x m l f o r m a t s . o r g / o f f i c e D o c u m e n t / 2 0 0 6 / r e l a t i o n s h i p s / n o t e s S l i d e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j p e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n o t e s S l i d e s / n o t e s S l i d e 2 . x m l "   T y p e = " h t t p : / / s c h e m a s . o p e n x m l f o r m a t s . o r g / o f f i c e D o c u m e n t / 2 0 0 6 / r e l a t i o n s h i p s / n o t e s S l i d e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5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4 "   T a r g e t = " . . / n o t e s S l i d e s / n o t e s S l i d e 3 . x m l "   T y p e = " h t t p : / / s c h e m a s . o p e n x m l f o r m a t s . o r g / o f f i c e D o c u m e n t / 2 0 0 6 / r e l a t i o n s h i p s / n o t e s S l i d e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6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n o t e s S l i d e s / n o t e s S l i d e 4 . x m l "   T y p e = " h t t p : / / s c h e m a s . o p e n x m l f o r m a t s . o r g / o f f i c e D o c u m e n t / 2 0 0 6 / r e l a t i o n s h i p s / n o t e s S l i d e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5 . x m l "   T y p e = " h t t p : / / s c h e m a s . o p e n x m l f o r m a t s . o r g / o f f i c e D o c u m e n t / 2 0 0 6 / r e l a t i o n s h i p s / n o t e s S l i d e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/ R e l a t i o n s h i p s >
</file>

<file path=ppt/slides/_rels/slide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j p e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h t t p s : / / d o c s . m i c r o s o f t . c o m / e n - u s / d o t n e t / s t a n d a r d / c o l l e c t i o n s / "   T a r g e t M o d e = " E x t e r n a l "   T y p e = " h t t p : / / s c h e m a s . o p e n x m l f o r m a t s . o r g / o f f i c e D o c u m e n t / 2 0 0 6 / r e l a t i o n s h i p s / h y p e r l i n k " / > < R e l a t i o n s h i p   I d = " r I d 3 "   T a r g e t = " h t t p s : / / w w w . c - s h a r p c o r n e r . c o m / U p l o a d F i l e / 7 3 6 b f 5 / c o l l e c t i o n - i n - C - S h a r p / "   T a r g e t M o d e = " E x t e r n a l "   T y p e = " h t t p : / / s c h e m a s . o p e n x m l f o r m a t s . o r g / o f f i c e D o c u m e n t / 2 0 0 6 / r e l a t i o n s h i p s / h y p e r l i n k " / > < R e l a t i o n s h i p   I d = " r I d 4 "   T a r g e t = " h t t p s : / / w w w . c - s h a r p c o r n e r . c o m / U p l o a d F i l e / 7 3 6 b f 5 / c o l l e c t i o n - i n - C - S h a r p / "   T a r g e t M o d e = " E x t e r n a l "   T y p e = " h t t p : / / s c h e m a s . o p e n x m l f o r m a t s . o r g / o f f i c e D o c u m e n t / 2 0 0 6 / r e l a t i o n s h i p s / h y p e r l i n k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4 8 F 3 C 8 9 0 - 0 8 4 6 - 4 7 1 1 - B 1 A 6 - A 4 C 2 E 5 D 4 6 4 1 8 } " > < a 1 6 : c r e a t i o n I d   x m l n s : a 1 6 = " h t t p : / / s c h e m a s . m i c r o s o f t . c o m / o f f i c e / d r a w i n g / 2 0 1 0 / m a i n "   i d = " { B D 8 6 8 1 5 B - 9 8 C E - 4 D 2 8 - 8 3 1 3 - 0 9 0 8 A E 8 8 C 3 D 3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 C o l l e c t i o n s < / a : t > < / a : r > < a : e n d P a r a R P r   d i r t y = " 0 "   l a n g = " e n - U S " / > < / a : p > < / p : t x B o d y > < / p : s p > < p : s p > < p : n v S p P r > < p : c N v P r   i d = " 3 "   n a m e = " S u b t i t l e   2 " > < a : e x t L s t > < a : e x t   u r i = " { 7 4 0 F 5 8 E B - 4 3 5 F - 4 6 8 8 - B 1 8 9 - B 2 1 8 D 7 8 C F 2 8 A } " > < a 1 6 : c r e a t i o n I d   x m l n s : a 1 6 = " h t t p : / / s c h e m a s . m i c r o s o f t . c o m / o f f i c e / d r a w i n g / 2 0 1 0 / m a i n "   i d = " { 7 B 5 A 3 4 1 8 - 1 1 8 6 - 4 8 4 8 - 8 6 6 D - C C 7 9 6 3 9 1 9 A 2 D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/ > < p : t x B o d y > < a : b o d y P r   r t l C o l = " 0 " / > < a : l s t S t y l e / > < a : p > < a : p P r / > < a : r > < a : r P r   d i r t y = " 0 "   l a n g = " e n - U S " / > < a : t > T h e   a r t   o f   h o a r d i n g < / a : t > < / a : r > < a : e n d P a r a R P r   d i r t y = " 0 "   l a n g = " e n - U S " / > < / a : p > < / p : t x B o d y > < / p : s p > < / p : s p T r e e > < p : e x t L s t > < p : e x t   u r i = " { 7 2 B 9 0 2 2 0 - F 6 6 8 - 4 4 0 0 - A 5 0 1 - C B D 8 3 3 C 7 8 2 0 B } " > < p 1 4 : c r e a t i o n I d   x m l n s : p 1 4 = " h t t p : / / s c h e m a s . m i c r o s o f t . c o m / o f f i c e / p o w e r p o i n t / 2 0 1 0 / m a i n "   v a l = " 1 6 1 3 5 7 4 9 0 8 0 2 2 " / > < / p : e x t > < / p : e x t L s t > < / p : c S l d > < p : c l r M a p O v r > < a : m a s t e r C l r M a p p i n g / > < / p : c l r M a p O v r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2 " > < p : b g > < p : b g P r > < a : s o l i d F i l l > < a : s c h e m e C l r   v a l = " b g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F r e e f o r m   1 6 " > < a : e x t L s t > < a : e x t   u r i = " { 7 6 4 B 0 A 9 6 - 7 3 E 2 - 4 9 D B - A B 5 B - 8 2 B B D E B A F 1 2 D } " > < a 1 6 : c r e a t i o n I d   x m l n s : a 1 6 = " h t t p : / / s c h e m a s . m i c r o s o f t . c o m / o f f i c e / d r a w i n g / 2 0 1 0 / m a i n "   i d = " { 9 0 E A 6 C 8 2 - 8 B 9 0 - 4 D B 8 - B A A D - 3 B 6 A 8 8 D 3 6 B 5 9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0 "   y = " 0 " / > < a : e x t   c x = " 1 2 1 8 8 9 5 2 "   c y = " 6 8 5 8 0 0 0 " / > < / a : x f r m > < a : c u s t G e o m > < a : a v L s t / > < a : g d L s t / > < a : a h L s t / > < a : c x n L s t / > < a : r e c t   b = " b "   l = " 0 "   r = " r "   t = " 0 " / > < a : p a t h L s t > < a : p a t h   h = " 5 8 5 6 1 3 7 "   w = " 3 0 9 6 1 3 6 " > < a : m o v e T o > < a : p t   x = " 0 "   y = " 0 " / > < / a : m o v e T o > < a : l n T o > < a : p t   x = " 3 0 9 6 1 3 6 "   y = " 0 " / > < / a : l n T o > < a : l n T o > < a : p t   x = " 3 0 9 6 1 3 6 "   y = " 5 8 5 6 1 3 7 " / > < / a : l n T o > < a : l n T o > < a : p t   x = " 0 "   y = " 5 8 5 6 1 3 7 " / > < / a : l n T o > < a : c l o s e / > < / a : p a t h > < / a : p a t h L s t > < / a : c u s t G e o m > < a : b l i p F i l l   d p i = " 0 "   r o t W i t h S h a p e = " 1 " > < a : b l i p   r : e m b e d = " r I d 2 " > < a : d u o t o n e > < a : s c h e m e C l r   v a l = " a c c e n t 3 " > < a : s h a d e   v a l = " 4 5 0 0 0 " / > < a : s a t M o d   v a l = " 1 3 5 0 0 0 " / > < / a : s c h e m e C l r > < a : s r g b C l r   v a l = " f f f f f f " / > < / a : d u o t o n e > < / a : b l i p > < a : t i l e   a l g n = " t l "   s x = " 7 5 0 0 0 "   s y = " 7 5 0 0 0 "   t x = " 0 "   t y = " 0 " / > < / a : b l i p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  w r a p = " s q u a r e " > < a : n o A u t o f i t / > < / a : b o d y P r > < a : l s t S t y l e / > < a : p > < a : p P r   a l g n = " c t r " / > < a : r > < a : r P r   d i r t y = " 0 "   l a n g = " e n - U S " > < a : s o l i d F i l l > < a : s r g b C l r   v a l = " f f f f f f " / > < / a : s o l i d F i l l > < / a : r P r > < a : t / > < / a : r > < a : e n d P a r a R P r   d i r t y = " 0 "   l a n g = " e n - U S " > < a : s o l i d F i l l > < a : s r g b C l r   v a l = " f f f f f f " / > < / a : s o l i d F i l l > < / a : e n d P a r a R P r > < / a : p > < / p : t x B o d y > < / p : s p > < p : s p > < p : n v S p P r > < p : c N v P r   i d = " 3 "   n a m e = " R e c t a n g l e   1 8 " > < a : e x t L s t > < a : e x t   u r i = " { 1 B 0 4 A B E A - 5 1 E A - 4 4 3 9 - B 8 6 5 - 5 8 0 F 5 0 E 4 0 D C A } " > < a 1 6 : c r e a t i o n I d   x m l n s : a 1 6 = " h t t p : / / s c h e m a s . m i c r o s o f t . c o m / o f f i c e / d r a w i n g / 2 0 1 0 / m a i n "   i d = " { E D F 1 1 E 6 1 - 3 2 9 5 - 4 0 B C - 9 E F E - 1 4 9 B 9 3 7 C 6 9 F 5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3 8 9 4 0 2 0 "   y = " 6 4 3 4 6 1 " / > < a : e x t   c x = " 7 6 5 4 5 1 3 "   c y = " 5 5 7 1 0 6 9 " / > < / a : x f r m > < a : p r s t G e o m   p r s t = " r e c t " > < a : a v L s t / > < / a : p r s t G e o m > < a : s o l i d F i l l > < a : s r g b C l r   v a l = " 4 0 4 0 4 0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T i t l e   1 " > < a : e x t L s t > < a : e x t   u r i = " { 9 B 5 7 2 0 8 5 - 1 7 F 3 - 4 7 F 7 - A 4 0 0 - 4 1 7 7 E A D 9 2 6 E 9 } " > < a 1 6 : c r e a t i o n I d   x m l n s : a 1 6 = " h t t p : / / s c h e m a s . m i c r o s o f t . c o m / o f f i c e / d r a w i n g / 2 0 1 0 / m a i n "   i d = " { E 9 C 4 5 A B 8 - E C 6 0 - 4 1 E C - 9 A F A - 0 7 0 C 1 3 1 1 5 E B 4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4 2 1 9 8 0 3 "   y = " 4 7 3 5 7 7 5 " / > < a : e x t   c x = " 7 0 0 6 9 9 8 "   c y = " 1 2 4 5 7 3 1 " / > < / a : x f r m > < / p : s p P r > < p : t x B o d y > < a : b o d y P r   a n c h o r = " t "   r t l C o l = " 0 "   v e r t = " h o r z " > < a : n o r m A u t o f i t / > < / a : b o d y P r > < a : l s t S t y l e / > < a : p > < a : p P r / > < a : r > < a : r P r   d i r t y = " 0 "   l a n g = " e n - U S " > < a : s o l i d F i l l > < a : s r g b C l r   v a l = " f f f f f f " / > < / a : s o l i d F i l l > < / a : r P r > < a : t > C o l l e c t i o n s   ( A   d e f i n i t i o n ) < / a : t > < / a : r > < a : e n d P a r a R P r   d i r t y = " 0 "   l a n g = " e n - U S " > < a : s o l i d F i l l > < a : s r g b C l r   v a l = " f f f f f f " / > < / a : s o l i d F i l l > < / a : e n d P a r a R P r > < / a : p > < / p : t x B o d y > < / p : s p > < p : s p > < p : n v S p P r > < p : c N v P r   i d = " 5 "   n a m e = " C o n t e n t   P l a c e h o l d e r   2 " > < a : e x t L s t > < a : e x t   u r i = " { 3 D 6 5 8 4 E 9 - C 6 B A - 4 1 2 4 - 8 9 7 8 - B A D 8 9 1 6 3 9 D A 8 } " > < a 1 6 : c r e a t i o n I d   x m l n s : a 1 6 = " h t t p : / / s c h e m a s . m i c r o s o f t . c o m / o f f i c e / d r a w i n g / 2 0 1 0 / m a i n "   i d = " { D 1 8 E D 3 6 8 - 7 F B E - 4 4 D 3 - A 1 F 5 - D B 9 8 4 7 9 9 3 3 D 5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4 2 1 9 8 0 1 "   y = " 9 6 5 8 6 4 " / > < a : e x t   c x = " 7 0 0 6 9 9 8 "   c y = " 3 4 5 0 3 7 0 " / > < / a : x f r m > < / p : s p P r > < p : t x B o d y > < a : b o d y P r   a n c h o r = " b "   r t l C o l = " 0 "   v e r t = " h o r z " > < a : n o r m A u t o f i t / > < / a : b o d y P r > < a : l s t S t y l e / > < a : p > < a : p P r > < a : b u F o n t   t y p e f a c e = " W i n g d i n g s " / > < a : b u C h a r   c h a r = "�v " / > < / a : p P r > < a : r > < a : r P r   d i r t y = " 0 "   l a n g = " e n - U S "   s z = " 2 0 0 0 " > < a : s o l i d F i l l > < a : s r g b C l r   v a l = " f f f f f f " / > < / a : s o l i d F i l l > < / a : r P r > < a : t > A   c o l l e c t i o n   i s   a   d a t a   s t r u c t u r e   t h a t   c a n   h o l d   o n e   o r   m o r e   i t e m s . < / a : t > < / a : r > < / a : p > < a : p > < a : p P r > < a : b u F o n t   t y p e f a c e = " W i n g d i n g s " / > < a : b u C h a r   c h a r = "�v " / > < / a : p P r > < a : r > < a : r P r   d i r t y = " 0 "   l a n g = " e n - U S "   s z = " 2 0 0 0 " > < a : s o l i d F i l l > < a : s r g b C l r   v a l = " f f f f f f " / > < / a : s o l i d F i l l > < / a : r P r > < a : t > I n   C #   t h e r e   a r e   t w o   m a j o r   t y p e s   o f   c o l l e c t i o n s :   g e n e r i c   a n d   n o n   g e n e r i c < / a : t > < / a : r > < / a : p > < a : p > < a : p P r > < a : b u F o n t   t y p e f a c e = " W i n g d i n g s " / > < a : b u C h a r   c h a r = "�v " / > < / a : p P r > < a : r > < a : r P r   d i r t y = " 0 "   l a n g = " e n - U S "   s z = " 2 0 0 0 " > < a : s o l i d F i l l > < a : s r g b C l r   v a l = " f f f f f f " / > < / a : s o l i d F i l l > < / a : r P r > < a : t > A l l   c o l l e c t i o n s   p r o v i d e   m e t h o d s   f o r   a d d i n g ,   r e m o v i n g ,   o r   f i n d i n g   i t e m s   i n   t h e   c o l l e c t i o n .   < / a : t > < / a : r > < a : e n d P a r a R P r   d i r t y = " 0 "   l a n g = " e n - U S "   s z = " 2 0 0 0 " > < a : s o l i d F i l l > < a : s r g b C l r   v a l = " f f f f f f " / > < / a : s o l i d F i l l > < / a : e n d P a r a R P r > < / a : p > < / p : t x B o d y > < / p : s p > < p : c x n S p > < p : n v C x n S p P r > < p : c N v P r   i d = " 6 "   n a m e = " S t r a i g h t   C o n n e c t o r   2 0 " > < a : e x t L s t > < a : e x t   u r i = " { 6 5 0 E 2 3 C 9 - C 6 7 2 - 4 F 5 F - 9 F 1 2 - 7 B F F 5 C 4 B 2 F B D } " > < a 1 6 : c r e a t i o n I d   x m l n s : a 1 6 = " h t t p : / / s c h e m a s . m i c r o s o f t . c o m / o f f i c e / d r a w i n g / 2 0 1 0 / m a i n "   i d = " { F 5 6 7 3 9 5 D - F A 7 C - 4 D F A - 8 4 8 1 - F 7 A 7 2 4 0 9 D F 9 6 } " / > < / a : e x t > < / a : e x t L s t > < / p : c N v P r > < p : c N v C x n S p P r > < a : c x n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C x n S p P r > < p : n v P r / > < / p : n v C x n S p P r > < p : s p P r > < a : x f r m   r o t = " 0 " > < a : o f f   x = " 4 3 2 4 3 1 7 "   y = " 4 5 7 6 0 0 3 " / > < a : e x t   c x = " 4 5 7 2 0 0 0 "   c y = " 0 " / > < / a : x f r m > < a : p r s t G e o m   p r s t = " l i n e " > < a : a v L s t / > < / a : p r s t G e o m > < a : l n   w = " 1 9 0 5 0 " > < a : s o l i d F i l l > < a : s r g b C l r   v a l = " f f f f f f " / > < / a : s o l i d F i l l > < / a : l n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/ p : s p T r e e > < p : e x t L s t > < p : e x t   u r i = " { 6 F C D 9 1 8 8 - C 2 9 D - 4 4 D F - 8 2 6 E - C 2 B 4 2 C F 8 3 2 6 5 } " > < p 1 4 : c r e a t i o n I d   x m l n s : p 1 4 = " h t t p : / / s c h e m a s . m i c r o s o f t . c o m / o f f i c e / p o w e r p o i n t / 2 0 1 0 / m a i n "   v a l = " 1 6 1 3 5 7 4 9 0 8 0 2 5 " / > < / p : e x t > < / p : e x t L s t > < / p : c S l d > < p : c l r M a p O v r > < a : o v e r r i d e C l r M a p p i n g   a c c e n t 1 = " a c c e n t 1 "   a c c e n t 2 = " a c c e n t 2 "   a c c e n t 3 = " a c c e n t 3 "   a c c e n t 4 = " a c c e n t 4 "   a c c e n t 5 = " a c c e n t 5 "   a c c e n t 6 = " a c c e n t 6 "   b g 1 = " d k 1 "   b g 2 = " d k 2 "   f o l H l i n k = " f o l H l i n k "   h l i n k = " h l i n k "   t x 1 = " l t 1 "   t x 2 = " l t 2 " / > < / p : c l r M a p O v r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3 " > < p : b g > < p : b g P r > < a : s o l i d F i l l > < a : s c h e m e C l r   v a l = " b g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  u s e B g F i l l = " t r u e " > < p : n v S p P r > < p : c N v P r   i d = " 2 "   n a m e = " R e c t a n g l e   1 4 0 " > < a : e x t L s t > < a : e x t   u r i = " { D E 6 9 3 C A 4 - A 0 0 5 - 4 E 9 8 - A F C B - 2 3 7 B C 4 C A C B 0 C } " > < a 1 6 : c r e a t i o n I d   x m l n s : a 1 6 = " h t t p : / / s c h e m a s . m i c r o s o f t . c o m / o f f i c e / d r a w i n g / 2 0 1 0 / m a i n "   i d = " { 7 1 F 5 F 7 D 9 - 6 1 C 8 - 4 B 3 4 - 8 B C 2 - C 0 9 6 E 6 6 0 C F A 2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0 "   y = " 0 " / > < a : e x t   c x = " 1 2 1 9 2 0 0 0 "   c y = " 6 8 5 8 0 0 0 " / > < / a : x f r m > < a : p r s t G e o m   p r s t = " r e c t " > < a : a v L s t / > < / a : p r s t G e o m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T i t l e   1 " > < a : e x t L s t > < a : e x t   u r i = " { C 6 C 7 1 B D 2 - 1 B E B - 4 B D 1 - B 4 0 6 - 8 8 3 5 7 0 F B A 3 2 F } " > < a 1 6 : c r e a t i o n I d   x m l n s : a 1 6 = " h t t p : / / s c h e m a s . m i c r o s o f t . c o m / o f f i c e / d r a w i n g / 2 0 1 0 / m a i n "   i d = " { F 8 5 D 0 2 7 C - A 7 C F - 4 A 1 4 - 9 D 1 8 - 5 8 6 3 F 0 8 F 7 4 B D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5 9 5 1 7 2 8 "   y = " 5 8 5 2 1 6 " / > < a : e x t   c x = " 5 7 4 0 7 3 9 "   c y = " 1 4 9 9 6 1 6 " / > < / a : x f r m > < / p : s p P r > < p : t x B o d y > < a : b o d y P r   r t l C o l = " 0 "   v e r t = " h o r z " > < a : n o r m A u t o f i t / > < / a : b o d y P r > < a : l s t S t y l e / > < a : p > < a : p P r / > < a : r > < a : r P r   d i r t y = " 0 "   l a n g = " e n - U S " / > < a : t > C o l l e c t i o n s   H i e r a r c h y   < / a : t > < / a : r > < a : e n d P a r a R P r   d i r t y = " 0 "   l a n g = " e n - U S " / > < / a : p > < / p : t x B o d y > < / p : s p > < p : p i c > < p : n v P i c P r > < p : c N v P r   d e s c r = " I m a g e   r e s u l t   f o r   g e n e r i c   c o l l e c t i o n s   h i e r a r c h y   c # "   i d = " 4 "   n a m e = " P i c t u r e   6 " > < a : e x t L s t > < a : e x t   u r i = " { 7 C 1 F 8 5 D E - 9 5 7 9 - 4 C 1 8 - A C F 6 - 8 B D F 1 7 5 B 7 2 E A } " > < a 1 6 : c r e a t i o n I d   x m l n s : a 1 6 = " h t t p : / / s c h e m a s . m i c r o s o f t . c o m / o f f i c e / d r a w i n g / 2 0 1 0 / m a i n "   i d = " { 3 F B 2 B 0 C E - E 4 1 0 - 4 A B 9 - 9 7 8 7 - 6 E B B 9 D E C 2 9 1 C } " / > < / a : e x t > < / a : e x t L s t > < / p : c N v P r > < p : c N v P i c P r > < a : p i c L o c k s   n o C h a n g e A r r o w h e a d s = " t r u e "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4 8 4 6 3 2 "   y = " 1 2 3 0 2 5 8 " / > < a : e x t   c x = " 3 5 3 0 2 6 7 "   c y = " 2 0 2 0 6 9 1 " / > < / a : x f r m > < a : p r s t G e o m   p r s t = " r e c t " > < a : a v L s t / > < / a : p r s t G e o m > < a : n o F i l l / > < / p : s p P r > < / p : p i c > < p : s p > < p : n v S p P r > < p : c N v P r   i d = " 5 "   n a m e = " R e c t a n g l e   1 4 2 " > < a : e x t L s t > < a : e x t   u r i = " { 7 5 4 D 6 5 C 3 - F A F 7 - 4 9 8 2 - A C 4 F - E B 4 2 4 4 4 D C D 5 7 } " > < a 1 6 : c r e a t i o n I d   x m l n s : a 1 6 = " h t t p : / / s c h e m a s . m i c r o s o f t . c o m / o f f i c e / d r a w i n g / 2 0 1 0 / m a i n "   i d = " { 1 6 D 5 3 8 E 5 - C E F A - 4 D B 0 - B 6 C 9 - 7 4 D D E 1 7 5 A E A 7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4 1 7 5 7 6 6 "   y = " 4 8 4 6 3 1 " / > < a : e x t   c x = " 8 0 4 6 7 2 "   c y = " 3 5 1 1 9 4 8 " / > < / a : x f r m > < a : p r s t G e o m   p r s t = " r e c t " > < a : a v L s t / > < / a : p r s t G e o m > < a : s o l i d F i l l > < a : s c h e m e C l r   v a l = " a c c e n t 3 " > < a : a l p h a   v a l = " 8 0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c x n S p > < p : n v C x n S p P r > < p : c N v P r   i d = " 6 "   n a m e = " S t r a i g h t   C o n n e c t o r   1 4 4 " > < a : e x t L s t > < a : e x t   u r i = " { 6 2 C 3 5 2 F A - 0 A 0 A - 4 0 4 2 - 8 0 A 4 - 0 A E 8 D B D 1 0 0 3 4 } " > < a 1 6 : c r e a t i o n I d   x m l n s : a 1 6 = " h t t p : / / s c h e m a s . m i c r o s o f t . c o m / o f f i c e / d r a w i n g / 2 0 1 0 / m a i n "   i d = " { D 5 1 7 A 7 0 A - C E 2 4 - 4 7 F 7 - B 1 B 1 - E 5 5 0 4 8 D E 9 2 F 8 } " / > < / a : e x t > < / a : e x t L s t > < / p : c N v P r > < p : c N v C x n S p P r > < a : c x n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C x n S p P r > < p : n v P r / > < / p : n v C x n S p P r > < p : s p P r > < a : x f r m   f l i p V = " t r u e "   r o t = " 0 " > < a : o f f   x = " 5 6 8 9 6 0 0 "   y = " 8 2 6 3 2 4 " / > < a : e x t   c x = " 0 "   c y = " 9 1 4 4 0 0 " / > < / a : x f r m > < a : p r s t G e o m   p r s t = " l i n e " > < a : a v L s t / > < / a : p r s t G e o m > < a : l n   w = " 1 9 0 5 0 " > < a : s o l i d F i l l > < a : s c h e m e C l r   v a l = " a c c e n t 3 " / > < / a : s o l i d F i l l > < / a : l n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s p > < p : n v S p P r > < p : c N v P r   i d = " 7 "   n a m e = " R e c t a n g l e   1 4 6 " > < a : e x t L s t > < a : e x t   u r i = " { 5 F 3 2 9 B 7 0 - 1 A D B - 4 F 4 0 - 9 0 2 F - 5 3 4 D 9 A 5 E 5 6 4 C } " > < a 1 6 : c r e a t i o n I d   x m l n s : a 1 6 = " h t t p : / / s c h e m a s . m i c r o s o f t . c o m / o f f i c e / d r a w i n g / 2 0 1 0 / m a i n "   i d = " { B 9 B C 2 D 1 7 - 3 B A 0 - 4 E C 3 - 8 9 9 5 - 7 0 A E 2 3 8 0 E 7 0 E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1 0 4 7 1 5 0 "   y = " 4 1 5 0 5 9 6 " / > < a : e x t   c x = " 4 7 7 1 8 2 "   c y = " 2 2 3 1 8 0 7 " / > < / a : x f r m > < a : p r s t G e o m   p r s t = " r e c t " > < a : a v L s t / > < / a : p r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p i c > < p : n v P i c P r > < p : c N v P r   d e s c r = " I m a g e   r e s u l t   f o r   g e n e r i c   c o l l e c t i o n s   h i e r a r c h y   c # "   i d = " 8 "   n a m e = " P i c t u r e   4 " > < a : e x t L s t > < a : e x t   u r i = " { 4 4 4 1 2 3 B B - 0 7 4 6 - 4 7 4 D - 9 0 A C - C A D A 6 D 2 F 6 9 9 1 } " > < a 1 6 : c r e a t i o n I d   x m l n s : a 1 6 = " h t t p : / / s c h e m a s . m i c r o s o f t . c o m / o f f i c e / d r a w i n g / 2 0 1 0 / m a i n "   i d = " { 1 0 2 E 8 4 3 B - 8 A D 6 - 4 3 1 C - 8 2 0 B - B B D B 0 3 5 1 F 4 E 4 } " / > < / a : e x t > < / a : e x t L s t > < / p : c N v P r > < p : c N v P i c P r > < a : p i c L o c k s   n o C h a n g e A r r o w h e a d s = " t r u e "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r o t = " 0 " > < a : o f f   x = " 1 6 8 8 9 2 4 "   y = " 4 6 0 8 1 9 7 " / > < a : e x t   c x = " 3 2 9 1 5 1 4 "   c y = " 1 3 1 6 6 0 5 " / > < / a : x f r m > < a : p r s t G e o m   p r s t = " r e c t " > < a : a v L s t / > < / a : p r s t G e o m > < a : n o F i l l / > < / p : s p P r > < / p : p i c > < p : s p > < p : n v S p P r > < p : c N v P r   i d = " 9 "   n a m e = " C o n t e n t   P l a c e h o l d e r   1 0 3 1 " > < a : e x t L s t > < a : e x t   u r i = " { 0 F 5 6 8 B A 7 - F B 6 C - 4 C C 0 - A F D 3 - 0 9 1 A 5 9 D 5 0 4 6 7 } " > < a 1 6 : c r e a t i o n I d   x m l n s : a 1 6 = " h t t p : / / s c h e m a s . m i c r o s o f t . c o m / o f f i c e / d r a w i n g / 2 0 1 0 / m a i n "   i d = " { 6 7 0 2 E 2 F 3 - 2 8 0 5 - 4 E 1 0 - 8 E 1 5 - A B 7 B A 6 3 7 6 3 5 2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5 9 5 1 7 2 8 "   y = " 2 2 8 6 0 0 0 " / > < a : e x t   c x = " 5 7 4 0 7 3 9 "   c y = " 4 0 2 3 3 6 0 " / > < / a : x f r m > < / p : s p P r > < p : t x B o d y > < a : b o d y P r   r t l C o l = " 0 "   v e r t = " h o r z " > < a : n o r m A u t o f i t   l n S p c R e d u c t i o n = " 1 0 0 0 0 " / > < / a : b o d y P r > < a : l s t S t y l e / > < a : p > < a : p P r > < a : b u F o n t   t y p e f a c e = " W i n g d i n g s " / > < a : b u C h a r   c h a r = "�v " / > < / a : p P r > < a : r > < a : r P r   d i r t y = " 0 "   l a n g = " e n - U S " / > < a : t > N o t e   t h a t   a r r a y s   b e l o n g   i n   t h e   S y s t e m   n a m e s p a c e   a n d   i s   n o t   i n c l u d e d   i n   t h e   h i e r a r c h y .   < / a : t > < / a : r > < / a : p > < a : p > < a : p P r > < a : b u F o n t   t y p e f a c e = " W i n g d i n g s " / > < a : b u C h a r   c h a r = "�v " / > < / a : p P r > < a : r > < a : r P r   d i r t y = " 0 "   l a n g = " e n - U S " / > < a : t >   A l l   c o l l e c t i o n s   t h a t   d i r e c t l y   o r   i n d i r e c t l y   i m p l e m e n t   t h e   < / a : t > < / a : r > < a : r > < a : r P r   d i r t y = " 0 "   e r r = " 1 "   l a n g = " e n - U S " / > < a : t > I C o l l e c t i o n < / a : t > < / a : r > < a : r > < a : r P r   d i r t y = " 0 "   l a n g = " e n - U S " / > < a : t >   i n t e r f a c e   o r   t h e   < / a : t > < / a : r > < a : r > < a : r P r   d i r t y = " 0 "   e r r = " 1 "   l a n g = " e n - U S " / > < a : t > I C o l l e c t i o n < / a : t > < / a : r > < a : r > < a : r P r   d i r t y = " 0 "   l a n g = " e n - U S " / > < a : t > & l t ; T & g t ;   i n t e r f a c e   s h a r e   t h e s e   f e a t u r e s : < / a : t > < / a : r > < / a : p > < a : p > < a : p P r   l v l = " 1 " > < a : b u F o n t   t y p e f a c e = " W i n g d i n g s " / > < a : b u C h a r   c h a r = "�v " / > < / a : p P r > < a : r > < a : r P r   d i r t y = " 0 "   l a n g = " e n - U S " / > < a : t > T h e   a b i l i t y   t o   e n u m e r a t e   t h e   c o l l e c t i o n < / a : t > < / a : r > < / a : p > < a : p > < a : p P r   l v l = " 1 " > < a : b u F o n t   t y p e f a c e = " W i n g d i n g s " / > < a : b u C h a r   c h a r = "�v " / > < / a : p P r > < a : r > < a : r P r   d i r t y = " 0 "   l a n g = " e n - U S " / > < a : t > T h e   a b i l i t y   t o   c o p y   t h e   c o l l e c t i o n   c o n t e n t s   t o   a n   a r r a y < / a : t > < / a : r > < / a : p > < a : p > < a : p P r   l v l = " 1 " > < a : b u F o n t   t y p e f a c e = " W i n g d i n g s " / > < a : b u C h a r   c h a r = "�v " / > < / a : p P r > < a : r > < a : r P r   d i r t y = " 0 "   l a n g = " e n - U S " / > < a : t > C a p a c i t y   a n d   C o u n t   p r o p e r t i e s < / a : t > < / a : r > < / a : p > < a : p > < a : p P r   l v l = " 1 " > < a : b u F o n t   t y p e f a c e = " W i n g d i n g s " / > < a : b u C h a r   c h a r = "�v " / > < / a : p P r > < a : r > < a : r P r   d i r t y = " 0 "   l a n g = " e n - U S " / > < a : t > A   c o n s i s t e n t   l o w e r   b o u n d < / a : t > < / a : r > < / a : p > < a : p > < a : p P r > < a : b u F o n t   t y p e f a c e = " W i n g d i n g s " / > < a : b u C h a r   c h a r = "�v " / > < / a : p P r > < a : r > < a : r P r   d i r t y = " 0 "   l a n g = " e n - U S " / > < a : t > T h e   < / a : t > < / a : r > < a : r > < a : r P r   d i r t y = " 0 "   e r r = " 1 "   l a n g = " e n - U S " / > < a : t > I E n u m e r a b l e < / a : t > < / a : r > < a : r > < a : r P r   d i r t y = " 0 "   l a n g = " e n - U S " / > < a : t >   i n t e r f a c e   e x p o s e s   a n   e n u m e r a t o r ,   w h i c h   s u p p o r t s   a   s i m p l e   i t e r a t i o n   o v e r   a   n o n - g e n e r i c / g e n e r i c   c o l l e c t i o n < / a : t > < / a : r > < a : e n d P a r a R P r   d i r t y = " 0 "   l a n g = " e n - U S " / > < / a : p > < / p : t x B o d y > < / p : s p > < / p : s p T r e e > < p : e x t L s t > < p : e x t   u r i = " { 6 4 4 C 8 E 2 C - 3 E 7 4 - 4 B 0 3 - A D 5 7 - 3 A B D 3 2 0 6 4 B 4 A } " > < p 1 4 : c r e a t i o n I d   x m l n s : p 1 4 = " h t t p : / / s c h e m a s . m i c r o s o f t . c o m / o f f i c e / p o w e r p o i n t / 2 0 1 0 / m a i n "   v a l = " 1 6 1 3 5 7 4 9 0 8 0 2 9 " / > < / p : e x t > < / p : e x t L s t > < / p : c S l d > < p : c l r M a p O v r > < a : m a s t e r C l r M a p p i n g / > < / p : c l r M a p O v r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4 " > < p : b g > < p : b g P r > < a : s o l i d F i l l > < a : s c h e m e C l r   v a l = " b g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R e c t a n g l e   7 0 " > < a : e x t L s t > < a : e x t   u r i = " { F E 4 4 B B A 1 - 3 1 0 C - 4 A 2 A - B 5 4 D - 6 F 7 6 7 3 5 7 D 4 4 B } " > < a 1 6 : c r e a t i o n I d   x m l n s : a 1 6 = " h t t p : / / s c h e m a s . m i c r o s o f t . c o m / o f f i c e / d r a w i n g / 2 0 1 0 / m a i n "   i d = " { E A 4 2 4 2 A 5 - 6 9 D 7 - 4 C E 5 - B F 1 6 - 2 2 2 9 3 4 E 4 1 6 2 B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0 "   y = " 0 " / > < a : e x t   c x = " 5 4 6 8 5 4 8 "   c y = " 6 8 5 8 0 0 0 " / > < / a : x f r m > < a : p r s t G e o m   p r s t = " r e c t " > < a : a v L s t / > < / a : p r s t G e o m > < a : s o l i d F i l l > < a : s c h e m e C l r   v a l = " a c c e n t 3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T i t l e   1 " > < a : e x t L s t > < a : e x t   u r i = " { F 5 3 9 F 1 7 4 - 8 5 C 6 - 4 E 2 3 - A 3 2 5 - 1 3 5 4 E 4 E 5 3 8 E B } " > < a 1 6 : c r e a t i o n I d   x m l n s : a 1 6 = " h t t p : / / s c h e m a s . m i c r o s o f t . c o m / o f f i c e / d r a w i n g / 2 0 1 0 / m a i n "   i d = " { B 1 0 E 1 6 E 9 - 1 9 A 7 - 4 C 1 F - A 3 1 8 - 3 6 6 D 4 5 8 C 9 8 5 2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0 2 4 1 2 9 "   y = " 5 8 5 2 1 6 " / > < a : e x t   c x = " 3 7 7 9 0 8 5 "   c y = " 1 4 9 9 6 1 6 " / > < / a : x f r m > < / p : s p P r > < p : t x B o d y > < a : b o d y P r   r t l C o l = " 0 "   v e r t = " h o r z " > < a : n o r m A u t o f i t / > < / a : b o d y P r > < a : l s t S t y l e / > < a : p > < a : p P r / > < a : r > < a : r P r   d i r t y = " 0 "   l a n g = " e n - U S " > < a : s o l i d F i l l > < a : s r g b C l r   v a l = " f f f f f f " / > < / a : s o l i d F i l l > < / a : r P r > < a : t > A r r a y s < / a : t > < / a : r > < a : e n d P a r a R P r   d i r t y = " 0 "   l a n g = " e n - U S " > < a : s o l i d F i l l > < a : s r g b C l r   v a l = " f f f f f f " / > < / a : s o l i d F i l l > < / a : e n d P a r a R P r > < / a : p > < / p : t x B o d y > < / p : s p > < p : c x n S p > < p : n v C x n S p P r > < p : c N v P r   i d = " 4 "   n a m e = " S t r a i g h t   C o n n e c t o r   7 2 " > < a : e x t L s t > < a : e x t   u r i = " { F 9 F 9 C 2 1 2 - D 3 4 F - 4 0 E E - 9 C B 3 - A 7 1 B 3 D 2 9 D 8 5 0 } " > < a 1 6 : c r e a t i o n I d   x m l n s : a 1 6 = " h t t p : / / s c h e m a s . m i c r o s o f t . c o m / o f f i c e / d r a w i n g / 2 0 1 0 / m a i n "   i d = " { 0 C 8 7 7 5 6 0 - 3 B 0 2 - 4 3 9 B - B 9 4 A - 1 3 A 7 3 5 A A 3 F 4 3 } " / > < / a : e x t > < / a : e x t L s t > < / p : c N v P r > < p : c N v C x n S p P r > < a : c x n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C x n S p P r > < p : n v P r / > < / p : n v C x n S p P r > < p : s p P r > < a : x f r m   f l i p V = " t r u e "   r o t = " 0 " > < a : o f f   x = " 7 6 2 0 0 0 "   y = " 8 2 6 3 2 4 " / > < a : e x t   c x = " 0 "   c y = " 9 1 4 4 0 0 " / > < / a : x f r m > < a : p r s t G e o m   p r s t = " l i n e " > < a : a v L s t / > < / a : p r s t G e o m > < a : l n   w = " 1 9 0 5 0 " > < a : s o l i d F i l l > < a : s r g b C l r   v a l = " f f f f f f " / > < / a : s o l i d F i l l > < / a : l n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s p > < p : n v S p P r > < p : c N v P r   i d = " 5 "   n a m e = " C o n t e n t   P l a c e h o l d e r   2 " > < a : e x t L s t > < a : e x t   u r i = " { C 4 7 A D 2 C B - 6 7 F 4 - 4 D 2 2 - 9 F 5 E - 4 C 7 1 C C 5 B D F D B } " > < a 1 6 : c r e a t i o n I d   x m l n s : a 1 6 = " h t t p : / / s c h e m a s . m i c r o s o f t . c o m / o f f i c e / d r a w i n g / 2 0 1 0 / m a i n "   i d = " { 0 4 5 2 2 8 7 F - 5 1 B E - 4 E 2 1 - B 6 D 5 - 6 4 8 6 9 D A 1 F 6 E 4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1 0 2 4 1 2 9 "   y = " 2 2 8 6 0 0 0 " / > < a : e x t   c x = " 3 7 9 1 7 1 1 "   c y = " 3 9 3 1 9 2 0 " / > < / a : x f r m > < / p : s p P r > < p : t x B o d y > < a : b o d y P r   r t l C o l = " 0 "   v e r t = " h o r z " > < a : n o r m A u t o f i t   l n S p c R e d u c t i o n = " 1 0 0 0 0 " / > < / a : b o d y P r > < a : l s t S t y l e / > < a : p > < a : p P r > < a : b u C l r > < a : s c h e m e C l r   v a l = " a c c e n t 1 " / > < / a : b u C l r > < a : b u F o n t   t y p e f a c e = " W i n g d i n g s " / > < a : b u C h a r   c h a r = "�v " / > < / a : p P r > < a : r > < a : r P r   d i r t y = " 0 "   l a n g = " e n - U S " > < a : s o l i d F i l l > < a : s r g b C l r   v a l = " f f f f f f " / > < / a : s o l i d F i l l > < / a : r P r > < a : t > T h e   b a s i c   d a t a   s t r u c t u r e   t o   s t o r e   a   g r o u p   o f   o b j e c t s < / a : t > < / a : r > < / a : p > < a : p > < a : p P r > < a : b u C l r > < a : s c h e m e C l r   v a l = " a c c e n t 1 " / > < / a : b u C l r > < a : b u F o n t   t y p e f a c e = " W i n g d i n g s " / > < a : b u C h a r   c h a r = "�v " / > < / a : p P r > < a : r > < a : r P r   d i r t y = " 0 "   l a n g = " e n - U S " > < a : s o l i d F i l l > < a : s r g b C l r   v a l = " f f f f f f " / > < / a : s o l i d F i l l > < / a : r P r > < a : t > A   c o l l e c t i o n   o f   o b j e c t s   o f   t h e   s a m e   d a t a   t y p e   s t o r e d   i n   a   c o n t i g u o u s   s p a c e   i n   m e m o r y < / a : t > < / a : r > < / a : p > < a : p > < a : p P r > < a : b u C l r > < a : s c h e m e C l r   v a l = " a c c e n t 1 " / > < / a : b u C l r > < a : b u F o n t   t y p e f a c e = " W i n g d i n g s " / > < a : b u C h a r   c h a r = "�v " / > < / a : p P r > < a : r > < a : r P r   d i r t y = " 0 "   l a n g = " e n - U S " > < a : s o l i d F i l l > < a : s r g b C l r   v a l = " f f f f f f " / > < / a : s o l i d F i l l > < / a : r P r > < a : t > A r r a y   t y p e s : < / a : t > < / a : r > < / a : p > < a : p > < a : p P r   l v l = " 1 " > < a : b u C l r > < a : s c h e m e C l r   v a l = " a c c e n t 1 " / > < / a : b u C l r > < a : b u F o n t   t y p e f a c e = " W i n g d i n g s " / > < a : b u C h a r   c h a r = "�v " / > < / a : p P r > < a : r > < a : r P r   d i r t y = " 0 "   l a n g = " e n - U S " > < a : s o l i d F i l l > < a : s r g b C l r   v a l = " f f f f f f " / > < / a : s o l i d F i l l > < / a : r P r > < a : t > S i n g l e   d i m e n s i o n a l   < / a : t > < / a : r > < / a : p > < a : p > < a : p P r   l v l = " 1 " > < a : b u C l r > < a : s c h e m e C l r   v a l = " a c c e n t 1 " / > < / a : b u C l r > < a : b u F o n t   t y p e f a c e = " W i n g d i n g s " / > < a : b u C h a r   c h a r = "�v " / > < / a : p P r > < a : r > < a : r P r   d i r t y = " 0 "   l a n g = " e n - U S " > < a : s o l i d F i l l > < a : s r g b C l r   v a l = " f f f f f f " / > < / a : s o l i d F i l l > < / a : r P r > < a : t > M u l t i d i m e n s i o n a l < / a : t > < / a : r > < / a : p > < a : p > < a : p P r   l v l = " 1 " > < a : b u C l r > < a : s c h e m e C l r   v a l = " a c c e n t 1 " / > < / a : b u C l r > < a : b u F o n t   t y p e f a c e = " W i n g d i n g s " / > < a : b u C h a r   c h a r = "�v " / > < / a : p P r > < a : r > < a : r P r   d i r t y = " 0 "   l a n g = " e n - U S " > < a : s o l i d F i l l > < a : s r g b C l r   v a l = " f f f f f f " / > < / a : s o l i d F i l l > < / a : r P r > < a : t > J a g g e d   < / a : t > < / a : r > < / a : p > < a : p > < a : p P r   l v l = " 2 " > < a : b u C l r > < a : s c h e m e C l r   v a l = " a c c e n t 1 " / > < / a : b u C l r > < a : b u F o n t   t y p e f a c e = " W i n g d i n g s " / > < a : b u C h a r   c h a r = "�v " / > < / a : p P r > < a : r > < a : r P r   d i r t y = " 0 "   l a n g = " e n - U S " > < a : s o l i d F i l l > < a : s r g b C l r   v a l = " f f f f f f " / > < / a : s o l i d F i l l > < / a : r P r > < a : t > A r r a y   o f   a r r a y s < / a : t > < / a : r > < / a : p > < a : p > < a : p P r > < a : b u C l r > < a : s c h e m e C l r   v a l = " a c c e n t 1 " / > < / a : b u C l r > < a : b u F o n t   t y p e f a c e = " W i n g d i n g s " / > < a : b u C h a r   c h a r = "�v " / > < / a : p P r > < a : r > < a : r P r   d i r t y = " 0 "   l a n g = " e n - U S " > < a : s o l i d F i l l > < a : s r g b C l r   v a l = " f f f f f f " / > < / a : s o l i d F i l l > < / a : r P r > < a : t > N o t e   t h a t   a r r a y   s i z e s   a r e   i m m u t a b l e ! < / a : t > < / a : r > < a : e n d P a r a R P r   d i r t y = " 0 "   l a n g = " e n - U S " > < a : s o l i d F i l l > < a : s r g b C l r   v a l = " f f f f f f " / > < / a : s o l i d F i l l > < / a : e n d P a r a R P r > < / a : p > < / p : t x B o d y > < / p : s p > < p : p i c > < p : n v P i c P r > < p : c N v P r   d e s c r = " I m a g e   r e s u l t   f o r   a r r a y   i c o n   t r a n s p a r e n t "   i d = " 6 "   n a m e = " P i c t u r e   2 " > < a : e x t L s t > < a : e x t   u r i = " { F 0 1 9 1 6 1 1 - A 5 2 1 - 4 4 B 2 - 9 0 F A - C 9 E 8 D 8 C 6 E A B 5 } " > < a 1 6 : c r e a t i o n I d   x m l n s : a 1 6 = " h t t p : / / s c h e m a s . m i c r o s o f t . c o m / o f f i c e / d r a w i n g / 2 0 1 0 / m a i n "   i d = " { 6 F 0 0 7 5 9 3 - 7 D 6 3 - 4 2 C 2 - A 2 9 A - 8 1 0 A A B 8 8 F D 7 F } " / > < / a : e x t > < / a : e x t L s t > < / p : c N v P r > < p : c N v P i c P r > < a : p i c L o c k s   n o C h a n g e A r r o w h e a d s = " t r u e "   n o C h a n g e A s p e c t = " t r u e " / > < / p : c N v P i c P r > < p : n v P r / > < / p : n v P i c P r > < p : b l i p F i l l > < a : b l i p   r : e m b e d = " r I d 2 " / > < a : s r c R e c t   b = " - 2 "   l = " 1 1 9 3 "   r = " 9 9 0 " / > < a : s t r e t c h > < a : f i l l R e c t / > < / a : s t r e t c h > < / p : b l i p F i l l > < p : s p P r > < a : x f r m   r o t = " 0 " > < a : o f f   x = " 6 0 9 6 0 0 0 "   y = " 6 4 0 0 7 9 " / > < a : e x t   c x = " 5 4 5 5 9 2 1 "   c y = " 5 5 7 7 8 3 9 " / > < / a : x f r m > < a : p r s t G e o m   p r s t = " r e c t " > < a : a v L s t / > < / a : p r s t G e o m > < a : n o F i l l / > < / p : s p P r > < / p : p i c > < / p : s p T r e e > < p : e x t L s t > < p : e x t   u r i = " { 5 8 1 F B C 9 1 - 5 E E 7 - 4 1 E 2 - A B 9 5 - F A F B 2 0 2 6 6 4 E B } " > < p 1 4 : c r e a t i o n I d   x m l n s : p 1 4 = " h t t p : / / s c h e m a s . m i c r o s o f t . c o m / o f f i c e / p o w e r p o i n t / 2 0 1 0 / m a i n "   v a l = " 1 6 1 3 5 7 4 9 0 8 0 3 4 " / > < / p : e x t > < / p : e x t L s t > < / p : c S l d > < p : c l r M a p O v r > < a : m a s t e r C l r M a p p i n g / > < / p : c l r M a p O v r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5 " > < p : b g > < p : b g P r > < a : s o l i d F i l l > < a : s c h e m e C l r   v a l = " b g 2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F r e e f o r m   1 6 " > < a : e x t L s t > < a : e x t   u r i = " { B 1 1 C C F 9 5 - 6 5 9 1 - 4 7 C 5 - B 7 7 7 - 8 0 3 4 F D 6 B C 7 2 E } " > < a 1 6 : c r e a t i o n I d   x m l n s : a 1 6 = " h t t p : / / s c h e m a s . m i c r o s o f t . c o m / o f f i c e / d r a w i n g / 2 0 1 0 / m a i n "   i d = " { 2 D E 9 6 E 1 C - 2 8 8 6 - 4 9 C 1 - A D C 5 - 5 E F 2 C C 5 7 D F D 3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0 "   y = " 0 " / > < a : e x t   c x = " 1 2 1 9 2 0 0 0 "   c y = " 6 8 5 8 0 0 0 " / > < / a : x f r m > < a : c u s t G e o m > < a : a v L s t / > < a : g d L s t / > < a : a h L s t / > < a : c x n L s t / > < a : r e c t   b = " b "   l = " 0 "   r = " r "   t = " 0 " / > < a : p a t h L s t > < a : p a t h   h = " 5 8 5 6 1 3 7 "   w = " 3 0 9 6 1 3 6 " > < a : m o v e T o > < a : p t   x = " 0 "   y = " 0 " / > < / a : m o v e T o > < a : l n T o > < a : p t   x = " 3 0 9 6 1 3 6 "   y = " 0 " / > < / a : l n T o > < a : l n T o > < a : p t   x = " 3 0 9 6 1 3 6 "   y = " 5 8 5 6 1 3 7 " / > < / a : l n T o > < a : l n T o > < a : p t   x = " 0 "   y = " 5 8 5 6 1 3 7 " / > < / a : l n T o > < a : c l o s e / > < / a : p a t h > < / a : p a t h L s t > < / a : c u s t G e o m > < a : s o l i d F i l l > < a : s r g b C l r   v a l = " f f f f f f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  w r a p = " s q u a r e " > < a : n o A u t o f i t / > < / a : b o d y P r > < a : l s t S t y l e / > < a : p > < a : p P r   a l g n = " c t r "   l v l = " 0 " / > < a : r > < a : r P r   d i r t y = " 0 "   l a n g = " e n - U S " > < a : s o l i d F i l l > < a : s r g b C l r   v a l = " f f f f f f " / > < / a : s o l i d F i l l > < / a : r P r > < a : t / > < / a : r > < a : e n d P a r a R P r   d i r t y = " 0 "   l a n g = " e n - U S " > < a : s o l i d F i l l > < a : s r g b C l r   v a l = " f f f f f f " / > < / a : s o l i d F i l l > < / a : e n d P a r a R P r > < / a : p > < / p : t x B o d y > < / p : s p > < p : s p > < p : n v S p P r > < p : c N v P r   i d = " 3 "   n a m e = " R e c t a n g l e   9 " > < a : e x t L s t > < a : e x t   u r i = " { 8 C 6 0 3 0 E 6 - 5 D 8 5 - 4 A 2 1 - B 8 1 D - D F 1 4 F 3 F 8 3 1 8 5 } " > < a 1 6 : c r e a t i o n I d   x m l n s : a 1 6 = " h t t p : / / s c h e m a s . m i c r o s o f t . c o m / o f f i c e / d r a w i n g / 2 0 1 0 / m a i n "   i d = " { F 1 6 6 9 7 9 1 - F D 9 6 - 4 3 3 6 - A 1 F F - 8 9 0 A C 0 B 3 D 6 B 5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3 2 7 5 4 7 "   y = " 3 2 1 7 3 0 " / > < a : e x t   c x = " 5 6 8 8 0 2 0 "   c y = " 6 2 1 4 5 3 4 " / > < / a : x f r m > < a : p r s t G e o m   p r s t = " r e c t " > < a : a v L s t / > < / a : p r s t G e o m > < a : s o l i d F i l l > < a : s r g b C l r   v a l = " 4 0 4 0 4 0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T i t l e   1 " > < a : e x t L s t > < a : e x t   u r i = " { A 0 7 7 0 B 9 B - 6 3 2 3 - 4 E D 8 - B 1 E 2 - 7 D 8 A 5 C C 1 C D 7 6 } " > < a 1 6 : c r e a t i o n I d   x m l n s : a 1 6 = " h t t p : / / s c h e m a s . m i c r o s o f t . c o m / o f f i c e / d r a w i n g / 2 0 1 0 / m a i n "   i d = " { 8 5 5 2 2 6 0 D - 0 2 0 F - 4 F 6 A - 8 A 6 4 - B E B 3 5 3 3 6 8 3 A C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8 4 0 9 9 8 "   y = " 9 6 5 2 0 0 " / > < a : e x t   c x = " 4 6 8 9 9 3 8 "   c y = " 4 8 1 5 5 9 6 " / > < / a : x f r m > < / p : s p P r > < p : t x B o d y > < a : b o d y P r   r t l C o l = " 0 "   v e r t = " h o r z " > < a : n o r m A u t o f i t / > < / a : b o d y P r > < a : l s t S t y l e / > < a : p > < a : p P r   a l g n = " r " / > < a : r > < a : r P r   d i r t y = " 0 "   l a n g = " e n - U S " > < a : s o l i d F i l l > < a : s r g b C l r   v a l = " f f f f f f " / > < / a : s o l i d F i l l > < / a : r P r > < a : t > N o n   G e n e r i c   C o l l e c t i o n s < / a : t > < / a : r > < a : e n d P a r a R P r   d i r t y = " 0 "   l a n g = " e n - U S " > < a : s o l i d F i l l > < a : s r g b C l r   v a l = " f f f f f f " / > < / a : s o l i d F i l l > < / a : e n d P a r a R P r > < / a : p > < / p : t x B o d y > < / p : s p > < p : s p > < p : n v S p P r > < p : c N v P r   i d = " 5 "   n a m e = " R e c t a n g l e   1 1 " > < a : e x t L s t > < a : e x t   u r i = " { 2 C 2 8 8 0 C 3 - 9 2 0 1 - 4 7 3 9 - 9 1 2 D - 6 2 E 4 0 B 0 D F 9 7 9 } " > < a 1 6 : c r e a t i o n I d   x m l n s : a 1 6 = " h t t p : / / s c h e m a s . m i c r o s o f t . c o m / o f f i c e / d r a w i n g / 2 0 1 0 / m a i n "   i d = " { 0 7 1 4 4 3 7 B - 7 5 0 0 - 4 4 9 8 - 8 3 9 D - 7 A 3 F F D D 1 5 5 5 2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6 1 7 6 4 3 4 "   y = " 3 2 1 7 3 2 " / > < a : e x t   c x = " 5 6 9 3 8 3 5 "   c y = " 6 2 1 4 5 3 4 " / > < / a : x f r m > < a : p r s t G e o m   p r s t = " r e c t " > < a : a v L s t / > < / a : p r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C o n t e n t   P l a c e h o l d e r   2 " > < a : e x t L s t > < a : e x t   u r i = " { 0 B E B B 8 C 9 - 9 6 8 2 - 4 7 A F - 8 9 D 2 - 8 A B 3 F 0 9 A A 3 8 E } " > < a 1 6 : c r e a t i o n I d   x m l n s : a 1 6 = " h t t p : / / s c h e m a s . m i c r o s o f t . c o m / o f f i c e / d r a w i n g / 2 0 1 0 / m a i n "   i d = " { 9 8 D 6 4 8 7 5 - 4 1 9 4 - 4 0 9 C - B 7 D F - D 3 3 B 9 6 0 4 E 4 C E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6 6 6 1 0 6 4 "   y = " 9 7 4 8 7 4 " / > < a : e x t   c x = " 4 7 2 4 5 7 3 "   c y = " 4 8 5 2 3 6 2 " / > < / a : x f r m > < / p : s p P r > < p : t x B o d y > < a : b o d y P r   a n c h o r = " c t r "   r t l C o l = " 0 "   v e r t = " h o r z " > < a : n o r m A u t o f i t / > < / a : b o d y P r > < a : l s t S t y l e / > < a : p > < a : p P r > < a : b u F o n t   t y p e f a c e = " W i n g d i n g s " / > < a : b u C h a r   c h a r = "�v " / > < / a : p P r > < a : r > < a : r P r   d i r t y = " 0 "   l a n g = " e n - U S "   s z = " 1 7 0 0 " > < a : s o l i d F i l l > < a : s r g b C l r   v a l = " f f f f f f " / > < / a : s o l i d F i l l > < / a : r P r > < a : t > N o n   g e n e r i c   c o l l e c t i o n s   a r e   u s e d   t o   s t o r e   d a t a   w h e n   t h e   s i z e   i s   u n k n o w n .   T h i s   m a k e s   s u r e   t h a t   y o u   o n l y   t a k e   u p   t h e   m e m o r y   s p a c e   y o u   n e e d ! < / a : t > < / a : r > < / a : p > < a : p > < a : p P r > < a : b u F o n t   t y p e f a c e = " W i n g d i n g s " / > < a : b u C h a r   c h a r = "�v " / > < / a : p P r > < a : r > < a : r P r   d i r t y = " 0 "   l a n g = " e n - U S "   s z = " 1 7 0 0 " > < a : s o l i d F i l l > < a : s r g b C l r   v a l = " f f f f f f " / > < / a : s o l i d F i l l > < / a : r P r > < a : t > S o m e   c o m m o n   n o n   g e n e r i c   c o l l e c t i o n s : < / a : t > < / a : r > < / a : p > < a : p > < a : p P r   l v l = " 1 " > < a : b u F o n t   t y p e f a c e = " W i n g d i n g s " / > < a : b u C h a r   c h a r = "�v " / > < / a : p P r > < a : r > < a : r P r   d i r t y = " 0 "   e r r = " 1 "   l a n g = " e n - U S "   s z = " 1 7 0 0 " > < a : s o l i d F i l l > < a : s r g b C l r   v a l = " f f f f f f " / > < / a : s o l i d F i l l > < / a : r P r > < a : t > A r r a y l i s t < / a : t > < / a : r > < / a : p > < a : p > < a : p P r   l v l = " 1 " > < a : b u F o n t   t y p e f a c e = " W i n g d i n g s " / > < a : b u C h a r   c h a r = "�v " / > < / a : p P r > < a : r > < a : r P r   d i r t y = " 0 "   e r r = " 1 "   l a n g = " e n - U S "   s z = " 1 7 0 0 " > < a : s o l i d F i l l > < a : s r g b C l r   v a l = " f f f f f f " / > < / a : s o l i d F i l l > < / a : r P r > < a : t > H a s h t a b l e < / a : t > < / a : r > < / a : p > < a : p > < a : p P r   l v l = " 1 " > < a : b u F o n t   t y p e f a c e = " W i n g d i n g s " / > < a : b u C h a r   c h a r = "�v " / > < / a : p P r > < a : r > < a : r P r   d i r t y = " 0 "   l a n g = " e n - U S "   s z = " 1 7 0 0 " > < a : s o l i d F i l l > < a : s r g b C l r   v a l = " f f f f f f " / > < / a : s o l i d F i l l > < / a : r P r > < a : t > S t a c k   < / a : t > < / a : r > < / a : p > < a : p > < a : p P r   l v l = " 1 " > < a : b u F o n t   t y p e f a c e = " W i n g d i n g s " / > < a : b u C h a r   c h a r = "�v " / > < / a : p P r > < a : r > < a : r P r   d i r t y = " 0 "   l a n g = " e n - U S "   s z = " 1 7 0 0 " > < a : s o l i d F i l l > < a : s r g b C l r   v a l = " f f f f f f " / > < / a : s o l i d F i l l > < / a : r P r > < a : t > Q u e u e < / a : t > < / a : r > < / a : p > < a : p > < a : p P r > < a : b u F o n t   t y p e f a c e = " W i n g d i n g s " / > < a : b u C h a r   c h a r = "�v " / > < / a : p P r > < a : r > < a : r P r   d i r t y = " 0 "   l a n g = " e n - U S "   s z = " 1 7 0 0 " > < a : s o l i d F i l l > < a : s r g b C l r   v a l = " f f f f f f " / > < / a : s o l i d F i l l > < / a : r P r > < a : t > N o t e   t h a t   n o n   g e n e r i c   c o l l e c t i o n s   s t o r e   d a t a   a s   o b j e c t s ,   t h i s   m e a n s   t h a t   y o u   c a n   s t o r e   m u l t i p l e   d a t a   t y p e s   i n   o n e   c o l l e c t i o n .   T o   b e   a b l e   t o   h a v e   a   < / a : t > < / a : r > < a : r > < a : r P r   d i r t y = " 0 "   e r r = " 1 "   l a n g = " e n - U S "   s z = " 1 7 0 0 " > < a : s o l i d F i l l > < a : s r g b C l r   v a l = " f f f f f f " / > < / a : s o l i d F i l l > < / a : r P r > < a : t > h o m o g e n o u s < / a : t > < / a : r > < a : r > < a : r P r   d i r t y = " 0 "   l a n g = " e n - U S "   s z = " 1 7 0 0 " > < a : s o l i d F i l l > < a : s r g b C l r   v a l = " f f f f f f " / > < / a : s o l i d F i l l > < / a : r P r > < a : t >   d a t a   s e t ,   y o u  l l   h a v e   t o   s e t   u p   s o m e   t y p e   c h e c k i n g   b e f o r e   s t o r i n g   i n   a   n o n   g e n e r i c   c o l l e c t i o n . < / a : t > < / a : r > < / a : p > < a : p > < a : p P r > < a : b u F o n t   t y p e f a c e = " W i n g d i n g s " / > < a : b u C h a r   c h a r = "�v " / > < / a : p P r > < a : r > < a : r P r   d i r t y = " 0 "   l a n g = " e n - U S "   s z = " 1 7 0 0 " > < a : s o l i d F i l l > < a : s r g b C l r   v a l = " f f f f f f " / > < / a : s o l i d F i l l > < / a : r P r > < a : t / > < / a : r > < a : e n d P a r a R P r   d i r t y = " 0 "   l a n g = " e n - U S "   s z = " 1 7 0 0 " > < a : s o l i d F i l l > < a : s r g b C l r   v a l = " f f f f f f " / > < / a : s o l i d F i l l > < / a : e n d P a r a R P r > < / a : p > < / p : t x B o d y > < / p : s p > < / p : s p T r e e > < p : e x t L s t > < p : e x t   u r i = " { 1 9 C D 8 7 7 9 - 5 B D 3 - 4 4 1 C - 8 3 4 C - B E 0 1 E 7 6 2 F A F A } " > < p 1 4 : c r e a t i o n I d   x m l n s : p 1 4 = " h t t p : / / s c h e m a s . m i c r o s o f t . c o m / o f f i c e / p o w e r p o i n t / 2 0 1 0 / m a i n "   v a l = " 1 6 1 3 5 7 4 9 0 8 0 3 8 " / > < / p : e x t > < / p : e x t L s t > < / p : c S l d > < p : c l r M a p O v r > < a : o v e r r i d e C l r M a p p i n g   a c c e n t 1 = " a c c e n t 1 "   a c c e n t 2 = " a c c e n t 2 "   a c c e n t 3 = " a c c e n t 3 "   a c c e n t 4 = " a c c e n t 4 "   a c c e n t 5 = " a c c e n t 5 "   a c c e n t 6 = " a c c e n t 6 "   b g 1 = " d k 1 "   b g 2 = " d k 2 "   f o l H l i n k = " f o l H l i n k "   h l i n k = " h l i n k "   t x 1 = " l t 1 "   t x 2 = " l t 2 " / > < / p : c l r M a p O v r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6 " > < p : b g > < p : b g P r > < a : s o l i d F i l l > < a : s c h e m e C l r   v a l = " b g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  u s e B g F i l l = " t r u e " > < p : n v S p P r > < p : c N v P r   i d = " 2 "   n a m e = " R e c t a n g l e   7 " > < a : e x t L s t > < a : e x t   u r i = " { C 8 C E 0 5 F A - 5 E 7 1 - 4 4 7 E - B E F B - 9 3 7 D A 2 1 2 A 4 E B } " > < a 1 6 : c r e a t i o n I d   x m l n s : a 1 6 = " h t t p : / / s c h e m a s . m i c r o s o f t . c o m / o f f i c e / d r a w i n g / 2 0 1 0 / m a i n "   i d = " { C 3 F 4 B 3 A 7 - 5 2 A B - 4 D D 6 - A 5 2 6 - 6 1 E 1 E 8 E 2 E 6 6 9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0 "   y = " 0 " / > < a : e x t   c x = " 1 2 1 9 2 0 0 0 "   c y = " 6 8 5 8 0 0 0 " / > < / a : x f r m > < a : p r s t G e o m   p r s t = " r e c t " > < a : a v L s t / > < / a : p r s t G e o m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R e c t a n g l e   9 " > < a : e x t L s t > < a : e x t   u r i = " { C 7 A 6 A 7 6 6 - 8 E 9 6 - 4 E B 9 - 9 7 6 0 - 4 F B 2 3 A D 0 2 0 A E } " > < a 1 6 : c r e a t i o n I d   x m l n s : a 1 6 = " h t t p : / / s c h e m a s . m i c r o s o f t . c o m / o f f i c e / d r a w i n g / 2 0 1 0 / m a i n "   i d = " { 1 F A A 7 B 1 6 - 4 F 0 8 - 4 D 5 2 - B 1 0 C - 0 9 5 4 F B C B E D F 7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0 "   y = " 0 " / > < a : e x t   c x = " 4 6 5 4 2 9 6 "   c y = " 6 8 5 8 0 0 0 " / > < / a : x f r m > < a : p r s t G e o m   p r s t = " r e c t " > < a : a v L s t / > < / a : p r s t G e o m > < a : s o l i d F i l l > < a : s c h e m e C l r   v a l = " a c c e n t 3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T i t l e   1 " > < a : e x t L s t > < a : e x t   u r i = " { 7 B 7 8 A D E 0 - C B 5 3 - 4 8 5 9 - B E 0 2 - 3 2 5 1 5 4 4 7 9 A 3 F } " > < a 1 6 : c r e a t i o n I d   x m l n s : a 1 6 = " h t t p : / / s c h e m a s . m i c r o s o f t . c o m / o f f i c e / d r a w i n g / 2 0 1 0 / m a i n "   i d = " { 5 F 8 7 1 3 3 3 - A 9 2 E - 4 A 1 6 - 9 1 4 0 - F 0 B 4 8 9 7 7 3 C 6 4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9 6 4 7 8 8 "   y = " 8 0 4 3 3 3 " / > < a : e x t   c x = " 3 3 9 1 9 0 0 "   c y = " 5 2 4 9 3 3 3 " / > < / a : x f r m > < / p : s p P r > < p : t x B o d y > < a : b o d y P r   r t l C o l = " 0 "   v e r t = " h o r z " > < a : n o r m A u t o f i t / > < / a : b o d y P r > < a : l s t S t y l e / > < a : p > < a : p P r   a l g n = " r " / > < a : r > < a : r P r   d i r t y = " 0 "   l a n g = " e n - U S " > < a : s o l i d F i l l > < a : s r g b C l r   v a l = " f f f f f f " / > < / a : s o l i d F i l l > < / a : r P r > < a : t > G e n e r i c   C o l l e c t i o n s < / a : t > < / a : r > < a : e n d P a r a R P r   d i r t y = " 0 "   l a n g = " e n - U S " > < a : s o l i d F i l l > < a : s r g b C l r   v a l = " f f f f f f " / > < / a : s o l i d F i l l > < / a : e n d P a r a R P r > < / a : p > < / p : t x B o d y > < / p : s p > < p : s p > < p : n v S p P r > < p : c N v P r   i d = " 5 "   n a m e = " C o n t e n t   P l a c e h o l d e r   2 " > < a : e x t L s t > < a : e x t   u r i = " { 9 8 5 7 F 8 7 A - 6 1 4 D - 4 3 B B - 8 E 0 F - 5 F C D F A 2 8 F 8 1 4 } " > < a 1 6 : c r e a t i o n I d   x m l n s : a 1 6 = " h t t p : / / s c h e m a s . m i c r o s o f t . c o m / o f f i c e / d r a w i n g / 2 0 1 0 / m a i n "   i d = " { F 6 8 F 6 C 7 8 - B 7 E 4 - 4 7 F 2 - 8 0 1 8 - 0 B C 2 4 7 2 A 0 5 6 B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4 9 5 1 0 4 7 "   y = " 8 0 4 3 3 3 " / > < a : e x t   c x = " 6 3 0 6 0 0 3 "   c y = " 5 2 4 9 3 3 3 " / > < / a : x f r m > < / p : s p P r > < p : t x B o d y > < a : b o d y P r   a n c h o r = " c t r "   r t l C o l = " 0 "   v e r t = " h o r z " > < a : n o r m A u t o f i t / > < / a : b o d y P r > < a : l s t S t y l e / > < a : p > < a : p P r > < a : b u F o n t   t y p e f a c e = " W i n g d i n g s " / > < a : b u C h a r   c h a r = "�v " / > < / a : p P r > < a : r > < a : r P r   d i r t y = " 0 "   l a n g = " e n - U S " / > < a : t > L e v e r a g i n g   g e n e r i c s   y o u   a r e   a b l e   t o   h a v e   a   t y p e   s a f e   c o l l e c t i o n < / a : t > < / a : r > < / a : p > < a : p > < a : p P r > < a : b u F o n t   t y p e f a c e = " W i n g d i n g s " / > < a : b u C h a r   c h a r = "�v " / > < / a : p P r > < a : r > < a : r P r   d i r t y = " 0 "   l a n g = " e n - U S " / > < a : t > B e c a u s e   y o u  r e   n o t   c a s t i n g   t h i n g s   t o   a n   o b j e c t ,   y o u  l l   b e   a b l e   t o   s a v e   o n   o v e r h e a d < / a : t > < / a : r > < / a : p > < a : p > < a : p P r > < a : b u F o n t   t y p e f a c e = " W i n g d i n g s " / > < a : b u C h a r   c h a r = "�v " / > < / a : p P r > < a : r > < a : r P r   d i r t y = " 0 "   l a n g = " e n - U S " / > < a : t > S o m e   c o m m o n   g e n e r i c   c o l l e c t i o n s : < / a : t > < / a : r > < / a : p > < a : p > < a : p P r   l v l = " 1 " > < a : b u F o n t   t y p e f a c e = " W i n g d i n g s " / > < a : b u C h a r   c h a r = "�v " / > < / a : p P r > < a : r > < a : r P r   d i r t y = " 0 "   l a n g = " e n - U S " / > < a : t > L i s t & l t ; T & g t ; < / a : t > < / a : r > < / a : p > < a : p > < a : p P r   l v l = " 2 " > < a : b u F o n t   t y p e f a c e = " W i n g d i n g s " / > < a : b u C h a r   c h a r = "�v " / > < / a : p P r > < a : r > < a : r P r   d i r t y = " 0 "   l a n g = " e n - U S " / > < a : t > l i s t   o f   o b j e c t s   t h a t   c a n   b e   a c c e s s e d   b y   i n d e x < / a : t > < / a : r > < / a : p > < a : p > < a : p P r   l v l = " 2 " > < a : b u F o n t   t y p e f a c e = " W i n g d i n g s " / > < a : b u C h a r   c h a r = "�v " / > < / a : p P r > < a : r > < a : r P r   d i r t y = " 0 "   l a n g = " e n - U S " / > < a : t > A n   e v e r   e x p a n d i n g   a r r a y < / a : t > < / a : r > < / a : p > < a : p > < a : p P r   l v l = " 1 " > < a : b u F o n t   t y p e f a c e = " W i n g d i n g s " / > < a : b u C h a r   c h a r = "�v " / > < / a : p P r > < a : r > < a : r P r   d i r t y = " 0 "   l a n g = " e n - U S " / > < a : t > D i c t i o n a r y & l t ; T & g t ; < / a : t > < / a : r > < / a : p > < a : p > < a : p P r   l v l = " 2 " > < a : b u F o n t   t y p e f a c e = " W i n g d i n g s " / > < a : b u C h a r   c h a r = "�v " / > < / a : p P r > < a : r > < a : r P r   d i r t y = " 0 "   l a n g = " e n - U S " / > < a : t > R e p r e s e n t s   a   c o l l e c t i o n   o f   k e y / v a l u e   p a i r s   t h a t   a r e   o r g a n i z e d   b a s e d   o n   t h e   k e y . < / a : t > < / a : r > < / a : p > < a : p > < a : p P r   l v l = " 1 " > < a : b u F o n t   t y p e f a c e = " W i n g d i n g s " / > < a : b u C h a r   c h a r = "�v " / > < / a : p P r > < a : r > < a : r P r   d i r t y = " 0 "   l a n g = " e n - U S " / > < a : t > S t a c k & l t ; T & g t ; < / a : t > < / a : r > < / a : p > < a : p > < a : p P r   l v l = " 2 " > < a : b u F o n t   t y p e f a c e = " W i n g d i n g s " / > < a : b u C h a r   c h a r = "�v " / > < / a : p P r > < a : r > < a : r P r   d i r t y = " 0 "   l a n g = " e n - U S " / > < a : t > L I F O   < / a : t > < / a : r > < / a : p > < a : p > < a : p P r   l v l = " 1 " > < a : b u F o n t   t y p e f a c e = " W i n g d i n g s " / > < a : b u C h a r   c h a r = "�v " / > < / a : p P r > < a : r > < a : r P r   d i r t y = " 0 "   l a n g = " e n - U S " / > < a : t > Q u e u e & l t ; T & g t ; < / a : t > < / a : r > < / a : p > < a : p > < a : p P r   l v l = " 2 " > < a : b u F o n t   t y p e f a c e = " W i n g d i n g s " / > < a : b u C h a r   c h a r = "�v " / > < / a : p P r > < a : r > < a : r P r   d i r t y = " 0 "   l a n g = " e n - U S " / > < a : t > F I F O < / a : t > < / a : r > < a : e n d P a r a R P r   d i r t y = " 0 "   l a n g = " e n - U S " / > < / a : p > < / p : t x B o d y > < / p : s p > < / p : s p T r e e > < p : e x t L s t > < p : e x t   u r i = " { E 2 D E 7 E 1 A - 9 C 7 8 - 4 F 5 6 - 9 1 8 7 - 2 A B 1 1 F 9 A 8 8 8 4 } " > < p 1 4 : c r e a t i o n I d   x m l n s : p 1 4 = " h t t p : / / s c h e m a s . m i c r o s o f t . c o m / o f f i c e / p o w e r p o i n t / 2 0 1 0 / m a i n "   v a l = " 1 6 1 3 5 7 4 9 0 8 0 4 2 " / > < / p : e x t > < / p : e x t L s t > < / p : c S l d > < p : c l r M a p O v r > < a : m a s t e r C l r M a p p i n g / > < / p : c l r M a p O v r > < / p : s l d >
</file>

<file path=ppt/slides/slide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7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3 " > < a : e x t L s t > < a : e x t   u r i = " { 8 E B 4 E 6 0 6 - F E A 0 - 4 6 E 0 - 9 1 B 4 - 9 E 9 C 7 9 C 2 E 2 1 1 } " > < a 1 6 : c r e a t i o n I d   x m l n s : a 1 6 = " h t t p : / / s c h e m a s . m i c r o s o f t . c o m / o f f i c e / d r a w i n g / 2 0 1 0 / m a i n "   i d = " { 3 C 7 3 0 B F A - 9 E 5 D - 4 0 6 5 - A D 5 7 - 8 5 1 0 E 5 E C 9 8 7 D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 Q u e s t i o n s ? < / a : t > < / a : r > < a : e n d P a r a R P r   d i r t y = " 0 "   l a n g = " e n - U S " / > < / a : p > < / p : t x B o d y > < / p : s p > < p : s p > < p : n v S p P r > < p : c N v P r   i d = " 3 "   n a m e = " T e x t   P l a c e h o l d e r   4 " > < a : e x t L s t > < a : e x t   u r i = " { 5 7 6 7 0 D 1 3 - D C 9 6 - 4 C B B - B A D F - 5 A 0 1 A A C 2 5 0 E B } " > < a 1 6 : c r e a t i o n I d   x m l n s : a 1 6 = " h t t p : / / s c h e m a s . m i c r o s o f t . c o m / o f f i c e / d r a w i n g / 2 0 1 0 / m a i n "   i d = " { 6 D 7 C D 5 E F - B 1 8 F - 4 3 0 7 - 8 5 A 7 - 1 1 D D 8 D 0 9 8 1 A C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/ > < p : t x B o d y > < a : b o d y P r   r t l C o l = " 0 " / > < a : l s t S t y l e / > < a : p > < a : p P r / > < a : r > < a : r P r   d i r t y = " 0 "   l a n g = " e n - U S " / > < a : t > C o m m e n t s ?   C o n c e r n s ?   V i o l e n t   R e a c t i o n s ? < / a : t > < / a : r > < a : e n d P a r a R P r   d i r t y = " 0 "   l a n g = " e n - U S " / > < / a : p > < / p : t x B o d y > < / p : s p > < / p : s p T r e e > < p : e x t L s t > < p : e x t   u r i = " { 9 D 7 6 8 4 B 8 - 5 1 4 3 - 4 2 E E - A C 8 4 - F 5 6 B 9 A 5 2 2 F E C } " > < p 1 4 : c r e a t i o n I d   x m l n s : p 1 4 = " h t t p : / / s c h e m a s . m i c r o s o f t . c o m / o f f i c e / p o w e r p o i n t / 2 0 1 0 / m a i n "   v a l = " 1 6 1 3 5 7 4 9 0 8 0 4 4 " / > < / p : e x t > < / p : e x t L s t > < / p : c S l d > < p : c l r M a p O v r > < a : m a s t e r C l r M a p p i n g / > < / p : c l r M a p O v r > < / p : s l d >
</file>

<file path=ppt/slides/slide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8 " > < p : b g > < p : b g P r > < a : s o l i d F i l l > < a : s c h e m e C l r   v a l = " b g 2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F r e e f o r m   1 6 " > < a : e x t L s t > < a : e x t   u r i = " { 2 3 2 9 E 0 C 5 - 1 D 9 E - 4 1 A F - 9 6 6 0 - 3 7 6 3 0 B A 2 8 4 1 D } " > < a 1 6 : c r e a t i o n I d   x m l n s : a 1 6 = " h t t p : / / s c h e m a s . m i c r o s o f t . c o m / o f f i c e / d r a w i n g / 2 0 1 0 / m a i n "   i d = " { 0 5 A F 0 4 B 9 - 4 C 2 F - 4 7 4 0 - 8 0 B 5 - 5 3 B 7 1 F 0 1 0 3 A D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0 "   y = " 0 " / > < a : e x t   c x = " 1 2 1 8 8 9 5 2 "   c y = " 6 8 5 8 0 0 0 " / > < / a : x f r m > < a : c u s t G e o m > < a : a v L s t / > < a : g d L s t / > < a : a h L s t / > < a : c x n L s t / > < a : r e c t   b = " b "   l = " 0 "   r = " r "   t = " 0 " / > < a : p a t h L s t > < a : p a t h   h = " 5 8 5 6 1 3 7 "   w = " 3 0 9 6 1 3 6 " > < a : m o v e T o > < a : p t   x = " 0 "   y = " 0 " / > < / a : m o v e T o > < a : l n T o > < a : p t   x = " 3 0 9 6 1 3 6 "   y = " 0 " / > < / a : l n T o > < a : l n T o > < a : p t   x = " 3 0 9 6 1 3 6 "   y = " 5 8 5 6 1 3 7 " / > < / a : l n T o > < a : l n T o > < a : p t   x = " 0 "   y = " 5 8 5 6 1 3 7 " / > < / a : l n T o > < a : c l o s e / > < / a : p a t h > < / a : p a t h L s t > < / a : c u s t G e o m > < a : s o l i d F i l l > < a : s r g b C l r   v a l = " f f f f f f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  w r a p = " s q u a r e " > < a : n o A u t o f i t / > < / a : b o d y P r > < a : l s t S t y l e / > < a : p > < a : p P r   a l g n = " c t r "   l v l = " 0 " / > < a : r > < a : r P r   d i r t y = " 0 "   l a n g = " e n - U S " > < a : s o l i d F i l l > < a : s r g b C l r   v a l = " f f f f f f " / > < / a : s o l i d F i l l > < / a : r P r > < a : t / > < / a : r > < a : e n d P a r a R P r   d i r t y = " 0 "   l a n g = " e n - U S " > < a : s o l i d F i l l > < a : s r g b C l r   v a l = " f f f f f f " / > < / a : s o l i d F i l l > < / a : e n d P a r a R P r > < / a : p > < / p : t x B o d y > < / p : s p > < p : s p > < p : n v S p P r > < p : c N v P r   i d = " 3 "   n a m e = " R e c t a n g l e   1 1 " > < a : e x t L s t > < a : e x t   u r i = " { 7 B 1 D 9 3 4 A - 3 D 7 9 - 4 D 7 1 - A 5 3 6 - 2 2 2 7 C 6 E 6 3 9 E 0 } " > < a 1 6 : c r e a t i o n I d   x m l n s : a 1 6 = " h t t p : / / s c h e m a s . m i c r o s o f t . c o m / o f f i c e / d r a w i n g / 2 0 1 0 / m a i n "   i d = " { B 3 5 E D E 9 E - 5 A 4 C - 4 7 F 7 - 9 8 2 B - F 9 E F E 1 C F F 0 B 4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6 9 7 9 4 6 "   y = " 6 4 3 4 6 1 " / > < a : e x t   c x = " 3 0 3 6 3 7 7 "   c y = " 5 5 7 1 0 6 9 " / > < / a : x f r m > < a : p r s t G e o m   p r s t = " r e c t " > < a : a v L s t / > < / a : p r s t G e o m > < a : b l i p F i l l   d p i = " 0 "   r o t W i t h S h a p e = " 1 " > < a : b l i p   r : e m b e d = " r I d 2 " > < a : d u o t o n e > < a : s c h e m e C l r   v a l = " a c c e n t 3 " > < a : s h a d e   v a l = " 4 5 0 0 0 " / > < a : s a t M o d   v a l = " 1 3 5 0 0 0 " / > < / a : s c h e m e C l r > < a : s r g b C l r   v a l = " f f f f f f " / > < / a : d u o t o n e > < / a : b l i p > < a : t i l e   a l g n = " t l "   s x = " 7 5 0 0 0 "   s y = " 7 5 0 0 0 "   t x = " 0 "   t y = " 0 " / > < / a : b l i p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/ p : s p > < p : s p > < p : n v S p P r > < p : c N v P r   i d = " 4 "   n a m e = " R e c t a n g l e   1 3 " > < a : e x t L s t > < a : e x t   u r i = " { 3 B E 2 B A 4 4 - 6 E F 3 - 4 7 0 C - 8 0 1 0 - 5 8 A 2 7 4 0 E 3 3 1 1 } " > < a 1 6 : c r e a t i o n I d   x m l n s : a 1 6 = " h t t p : / / s c h e m a s . m i c r o s o f t . c o m / o f f i c e / d r a w i n g / 2 0 1 0 / m a i n "   i d = " { A 4 6 6 6 E C 8 - D C 6 A - 4 C 9 C - A 5 0 F - 2 E 1 A E D E 0 6 B 7 F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3 8 9 4 0 2 0 "   y = " 6 4 3 4 6 1 " / > < a : e x t   c x = " 7 6 5 4 5 1 3 "   c y = " 5 5 7 1 0 6 9 " / > < / a : x f r m > < a : p r s t G e o m   p r s t = " r e c t " > < a : a v L s t / > < / a : p r s t G e o m > < a : s o l i d F i l l > < a : s c h e m e C l r   v a l = " a c c e n t 3 " > < a : l u m M o d   v a l = " 7 5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T i t l e   3 " > < a : e x t L s t > < a : e x t   u r i = " { 8 6 1 6 9 C 5 3 - B 4 F C - 4 8 A B - A 8 1 5 - F A 6 8 6 2 6 8 E 7 E 2 } " > < a 1 6 : c r e a t i o n I d   x m l n s : a 1 6 = " h t t p : / / s c h e m a s . m i c r o s o f t . c o m / o f f i c e / d r a w i n g / 2 0 1 0 / m a i n "   i d = " { 5 5 D C 0 E D D - 6 9 8 1 - 4 1 6 1 - 9 D 0 B - E 4 2 5 F 1 D 4 1 1 D 8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4 2 1 9 8 0 3 "   y = " 4 7 3 5 7 7 5 " / > < a : e x t   c x = " 7 0 0 6 9 9 8 "   c y = " 1 2 4 5 7 3 1 " / > < / a : x f r m > < / p : s p P r > < p : t x B o d y > < a : b o d y P r   a n c h o r = " t "   r t l C o l = " 0 "   v e r t = " h o r z " > < a : n o r m A u t o f i t / > < / a : b o d y P r > < a : l s t S t y l e / > < a : p > < a : p P r / > < a : r > < a : r P r   d i r t y = " 0 "   l a n g = " e n - U S " > < a : s o l i d F i l l > < a : s r g b C l r   v a l = " f f f f f f " / > < / a : s o l i d F i l l > < / a : r P r > < a : t > D i s c u s s i o n   < / a : t > < / a : r > < a : r > < a : r P r   d i r t y = " 0 "   e r r = " 1 "   l a n g = " e n - U S " > < a : s o l i d F i l l > < a : s r g b C l r   v a l = " f f f f f f " / > < / a : s o l i d F i l l > < / a : r P r > < a : t > Q s < / a : t > < / a : r > < a : e n d P a r a R P r   d i r t y = " 0 "   e r r = " 1 "   l a n g = " e n - U S " > < a : s o l i d F i l l > < a : s r g b C l r   v a l = " f f f f f f " / > < / a : s o l i d F i l l > < / a : e n d P a r a R P r > < / a : p > < / p : t x B o d y > < / p : s p > < p : s p > < p : n v S p P r > < p : c N v P r   i d = " 6 "   n a m e = " C o n t e n t   P l a c e h o l d e r   4 " > < a : e x t L s t > < a : e x t   u r i = " { 4 6 8 0 4 8 6 1 - A 7 7 7 - 4 E 5 0 - 8 2 3 9 - D E 9 1 9 6 D 0 E 9 C 9 } " > < a 1 6 : c r e a t i o n I d   x m l n s : a 1 6 = " h t t p : / / s c h e m a s . m i c r o s o f t . c o m / o f f i c e / d r a w i n g / 2 0 1 0 / m a i n "   i d = " { 2 9 1 4 7 3 9 9 - 8 5 2 D - 4 A 4 6 - 9 7 3 E - E 9 4 A C E 5 8 E 7 C 5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4 2 1 9 8 0 1 "   y = " 9 6 5 8 6 4 " / > < a : e x t   c x = " 7 0 0 6 9 9 8 "   c y = " 3 4 5 0 3 7 0 " / > < / a : x f r m > < / p : s p P r > < p : t x B o d y > < a : b o d y P r   a n c h o r = " b "   r t l C o l = " 0 "   v e r t = " h o r z " > < a : n o r m A u t o f i t / > < / a : b o d y P r > < a : l s t S t y l e / > < a : p > < a : p P r > < a : b u C l r > < a : s c h e m e C l r   v a l = " a c c e n t 1 " / > < / a : b u C l r > < a : b u F o n t   t y p e f a c e = " W i n g d i n g s " / > < a : b u C h a r   c h a r = "�v " / > < / a : p P r > < a : r > < a : r P r   d i r t y = " 0 "   l a n g = " e n - U S "   s z = " 2 0 0 0 " > < a : s o l i d F i l l > < a : s r g b C l r   v a l = " f f f f f f " / > < / a : s o l i d F i l l > < / a : r P r > < a : t > W h a t   a r e   c o l l e c t i o n s ? < / a : t > < / a : r > < / a : p > < a : p > < a : p P r > < a : b u C l r > < a : s c h e m e C l r   v a l = " a c c e n t 1 " / > < / a : b u C l r > < a : b u F o n t   t y p e f a c e = " W i n g d i n g s " / > < a : b u C h a r   c h a r = "�v " / > < / a : p P r > < a : r > < a : r P r   d i r t y = " 0 "   l a n g = " e n - U S "   s z = " 2 0 0 0 " > < a : s o l i d F i l l > < a : s r g b C l r   v a l = " f f f f f f " / > < / a : s o l i d F i l l > < / a : r P r > < a : t > W h a t   i s   t h e   r o o t   i n t e r f a c e   o f   t h e   c o l l e c t i o n s   h i e r a r c h y ? < / a : t > < / a : r > < / a : p > < a : p > < a : p P r > < a : b u C l r > < a : s c h e m e C l r   v a l = " a c c e n t 1 " / > < / a : b u C l r > < a : b u F o n t   t y p e f a c e = " W i n g d i n g s " / > < a : b u C h a r   c h a r = "�v " / > < / a : p P r > < a : r > < a : r P r   d i r t y = " 0 "   l a n g = " e n - U S "   s z = " 2 0 0 0 " > < a : s o l i d F i l l > < a : s r g b C l r   v a l = " f f f f f f " / > < / a : s o l i d F i l l > < / a : r P r > < a : t > W h a t   i s   t h e   < / a : t > < / a : r > < a : r > < a : r P r   d i r t y = " 0 "   e r r = " 1 "   l a n g = " e n - U S "   s z = " 2 0 0 0 " > < a : s o l i d F i l l > < a : s r g b C l r   v a l = " f f f f f f " / > < / a : s o l i d F i l l > < / a : r P r > < a : t > I E n u m e r a b l e < / a : t > < / a : r > < a : r > < a : r P r   d i r t y = " 0 "   l a n g = " e n - U S "   s z = " 2 0 0 0 " > < a : s o l i d F i l l > < a : s r g b C l r   v a l = " f f f f f f " / > < / a : s o l i d F i l l > < / a : r P r > < a : t >   f o r ? < / a : t > < / a : r > < / a : p > < a : p > < a : p P r > < a : b u C l r > < a : s c h e m e C l r   v a l = " a c c e n t 1 " / > < / a : b u C l r > < a : b u F o n t   t y p e f a c e = " W i n g d i n g s " / > < a : b u C h a r   c h a r = "�v " / > < / a : p P r > < a : r > < a : r P r   d i r t y = " 0 "   l a n g = " e n - U S "   s z = " 2 0 0 0 " > < a : s o l i d F i l l > < a : s r g b C l r   v a l = " f f f f f f " / > < / a : s o l i d F i l l > < / a : r P r > < a : t > A r r a y s   v s   < / a : t > < / a : r > < a : r > < a : r P r   d i r t y = " 0 "   e r r = " 1 "   l a n g = " e n - U S "   s z = " 2 0 0 0 " > < a : s o l i d F i l l > < a : s r g b C l r   v a l = " f f f f f f " / > < / a : s o l i d F i l l > < / a : r P r > < a : t > A r r a y L i s t < / a : t > < / a : r > < a : r > < a : r P r   d i r t y = " 0 "   l a n g = " e n - U S "   s z = " 2 0 0 0 " > < a : s o l i d F i l l > < a : s r g b C l r   v a l = " f f f f f f " / > < / a : s o l i d F i l l > < / a : r P r > < a : t >   v s   L i s t & l t ; T & g t ; ? < / a : t > < / a : r > < / a : p > < a : p > < a : p P r > < a : b u C l r > < a : s c h e m e C l r   v a l = " a c c e n t 1 " / > < / a : b u C l r > < a : b u F o n t   t y p e f a c e = " W i n g d i n g s " / > < a : b u C h a r   c h a r = "�v " / > < / a : p P r > < a : r > < a : r P r   d i r t y = " 0 "   l a n g = " e n - U S "   s z = " 2 0 0 0 " > < a : s o l i d F i l l > < a : s r g b C l r   v a l = " f f f f f f " / > < / a : s o l i d F i l l > < / a : r P r > < a : t > W h a t   i s   a   d i c t i o n a r y ? < / a : t > < / a : r > < / a : p > < a : p > < a : p P r > < a : b u C l r > < a : s c h e m e C l r   v a l = " a c c e n t 1 " / > < / a : b u C l r > < a : b u F o n t   t y p e f a c e = " W i n g d i n g s " / > < a : b u C h a r   c h a r = "�v " / > < / a : p P r > < a : r > < a : r P r   d i r t y = " 0 "   l a n g = " e n - U S "   s z = " 2 0 0 0 " > < a : s o l i d F i l l > < a : s r g b C l r   v a l = " f f f f f f " / > < / a : s o l i d F i l l > < / a : r P r > < a : t > S t a c k   v s   q u e u e ? < / a : t > < / a : r > < a : e n d P a r a R P r   d i r t y = " 0 "   l a n g = " e n - U S "   s z = " 2 0 0 0 " > < a : s o l i d F i l l > < a : s r g b C l r   v a l = " f f f f f f " / > < / a : s o l i d F i l l > < / a : e n d P a r a R P r > < / a : p > < / p : t x B o d y > < / p : s p > < p : c x n S p > < p : n v C x n S p P r > < p : c N v P r   i d = " 7 "   n a m e = " S t r a i g h t   C o n n e c t o r   1 5 " > < a : e x t L s t > < a : e x t   u r i = " { 1 0 6 F 9 7 E 7 - A 1 0 F - 4 1 3 B - A E 8 D - 2 F 5 4 9 4 3 D 1 2 8 F } " > < a 1 6 : c r e a t i o n I d   x m l n s : a 1 6 = " h t t p : / / s c h e m a s . m i c r o s o f t . c o m / o f f i c e / d r a w i n g / 2 0 1 0 / m a i n "   i d = " { 7 3 E F F 9 2 0 - 6 3 B 3 - 4 C 7 0 - 8 0 C 1 - E D F A 1 2 5 6 5 6 A F } " / > < / a : e x t > < / a : e x t L s t > < / p : c N v P r > < p : c N v C x n S p P r > < a : c x n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C x n S p P r > < p : n v P r / > < / p : n v C x n S p P r > < p : s p P r > < a : x f r m   r o t = " 0 " > < a : o f f   x = " 4 3 2 4 3 1 7 "   y = " 4 5 7 6 0 0 3 " / > < a : e x t   c x = " 4 5 7 2 0 0 0 "   c y = " 0 " / > < / a : x f r m > < a : p r s t G e o m   p r s t = " l i n e " > < a : a v L s t / > < / a : p r s t G e o m > < a : l n   w = " 1 9 0 5 0 " > < a : s o l i d F i l l > < a : s r g b C l r   v a l = " f f f f f f " / > < / a : s o l i d F i l l > < / a : l n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/ p : s p T r e e > < p : e x t L s t > < p : e x t   u r i = " { A D C 8 4 C 3 4 - 5 5 2 F - 4 0 5 D - 9 B 6 0 - 4 2 6 6 4 8 E 4 2 2 2 3 } " > < p 1 4 : c r e a t i o n I d   x m l n s : p 1 4 = " h t t p : / / s c h e m a s . m i c r o s o f t . c o m / o f f i c e / p o w e r p o i n t / 2 0 1 0 / m a i n "   v a l = " 1 6 1 3 5 7 4 9 0 8 0 4 6 " / > < / p : e x t > < / p : e x t L s t > < / p : c S l d > < p : c l r M a p O v r > < a : o v e r r i d e C l r M a p p i n g   a c c e n t 1 = " a c c e n t 1 "   a c c e n t 2 = " a c c e n t 2 "   a c c e n t 3 = " a c c e n t 3 "   a c c e n t 4 = " a c c e n t 4 "   a c c e n t 5 = " a c c e n t 5 "   a c c e n t 6 = " a c c e n t 6 "   b g 1 = " d k 1 "   b g 2 = " d k 2 "   f o l H l i n k = " f o l H l i n k "   h l i n k = " h l i n k "   t x 1 = " l t 1 "   t x 2 = " l t 2 " / > < / p : c l r M a p O v r > < / p : s l d >
</file>

<file path=ppt/slides/slide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9 " > < p : b g > < p : b g P r > < a : s o l i d F i l l > < a : s c h e m e C l r   v a l = " b g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  u s e B g F i l l = " t r u e " > < p : n v S p P r > < p : c N v P r   i d = " 2 "   n a m e = " R e c t a n g l e   9 " > < a : e x t L s t > < a : e x t   u r i = " { C 8 7 6 F 4 B 6 - 1 7 E 8 - 4 A 3 0 - 8 4 0 8 - 6 4 D 8 3 1 E 6 A F F 7 } " > < a 1 6 : c r e a t i o n I d   x m l n s : a 1 6 = " h t t p : / / s c h e m a s . m i c r o s o f t . c o m / o f f i c e / d r a w i n g / 2 0 1 0 / m a i n "   i d = " { 6 D 4 F 5 F 3 8 - 4 3 F B - 4 C A 8 - 8 2 1 5 - 4 0 E 5 4 6 4 7 9 B D 3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0 "   y = " 0 " / > < a : e x t   c x = " 1 2 1 9 2 0 0 0 "   c y = " 6 8 5 8 0 0 0 " / > < / a : x f r m > < a : p r s t G e o m   p r s t = " r e c t " > < a : a v L s t / > < / a : p r s t G e o m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T i t l e   3 " > < a : e x t L s t > < a : e x t   u r i = " { C F 7 E 8 1 C 0 - 2 5 D A - 4 6 D 7 - B E 5 7 - 3 2 E 7 0 9 9 4 C E 7 9 } " > < a 1 6 : c r e a t i o n I d   x m l n s : a 1 6 = " h t t p : / / s c h e m a s . m i c r o s o f t . c o m / o f f i c e / d r a w i n g / 2 0 1 0 / m a i n "   i d = " { 1 B B 4 4 4 5 6 - C E C 3 - 4 4 2 0 - A 5 3 1 - 7 3 3 F A 8 0 8 3 1 5 4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9 6 4 7 8 8 "   y = " 8 0 4 3 3 3 " / > < a : e x t   c x = " 3 3 9 1 9 0 0 "   c y = " 5 2 4 9 3 3 3 " / > < / a : x f r m > < / p : s p P r > < p : t x B o d y > < a : b o d y P r   r t l C o l = " 0 "   v e r t = " h o r z " > < a : n o r m A u t o f i t / > < / a : b o d y P r > < a : l s t S t y l e / > < a : p > < a : p P r   a l g n = " r " / > < a : r > < a : r P r   d i r t y = " 0 "   l a n g = " e n - U S " / > < a : t > R e s o u r c e s < / a : t > < / a : r > < a : e n d P a r a R P r   d i r t y = " 0 "   l a n g = " e n - U S " / > < / a : p > < / p : t x B o d y > < / p : s p > < p : c x n S p > < p : n v C x n S p P r > < p : c N v P r   i d = " 4 "   n a m e = " S t r a i g h t   C o n n e c t o r   1 1 " > < a : e x t L s t > < a : e x t   u r i = " { 7 C D B 5 0 6 D - 2 8 4 6 - 4 5 3 4 - 8 D C 7 - 1 9 D 3 4 C D 8 C 9 3 6 } " > < a 1 6 : c r e a t i o n I d   x m l n s : a 1 6 = " h t t p : / / s c h e m a s . m i c r o s o f t . c o m / o f f i c e / d r a w i n g / 2 0 1 0 / m a i n "   i d = " { F 4 4 D 2 B 6 E - 1 D F 7 - 4 3 F 4 - A 4 A 0 - 0 F 2 2 4 6 B 2 6 E 9 2 } " / > < / a : e x t > < / a : e x t L s t > < / p : c N v P r > < p : c N v C x n S p P r > < a : c x n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C x n S p P r > < p : n v P r / > < / p : n v C x n S p P r > < p : s p P r > < a : x f r m   r o t = " 0 " > < a : o f f   x = " 4 6 7 7 5 9 7 "   y = " 1 6 0 0 2 0 0 " / > < a : e x t   c x = " 0 "   c y = " 3 6 5 7 6 0 0 " / > < / a : x f r m > < a : p r s t G e o m   p r s t = " l i n e " > < a : a v L s t / > < / a : p r s t G e o m > < a : l n   w = " 1 9 0 5 0 " > < a : s o l i d F i l l > < a : s c h e m e C l r   v a l = " a c c e n t 3 " / > < / a : s o l i d F i l l > < / a : l n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s p > < p : n v S p P r > < p : c N v P r   i d = " 5 "   n a m e = " C o n t e n t   P l a c e h o l d e r   4 " > < a : e x t L s t > < a : e x t   u r i = " { 4 1 B 2 7 6 5 9 - 6 2 C C - 4 0 0 2 - 9 7 2 3 - 8 8 C C B 3 D 9 1 C 0 A } " > < a 1 6 : c r e a t i o n I d   x m l n s : a 1 6 = " h t t p : / / s c h e m a s . m i c r o s o f t . c o m / o f f i c e / d r a w i n g / 2 0 1 0 / m a i n "   i d = " { B 8 0 F 4 9 F 2 - 7 A 2 4 - 4 B D 3 - B E 0 C - 2 7 F 8 8 9 8 F E 0 F C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4 9 9 9 3 2 9 "   y = " 8 0 4 3 3 3 " / > < a : e x t   c x = " 6 2 5 7 7 2 0 "   c y = " 5 2 4 9 3 3 3 " / > < / a : x f r m > < / p : s p P r > < p : t x B o d y > < a : b o d y P r   a n c h o r = " c t r "   r t l C o l = " 0 "   v e r t = " h o r z " > < a : n o r m A u t o f i t / > < / a : b o d y P r > < a : l s t S t y l e / > < a : p > < a : p P r > < a : b u F o n t   t y p e f a c e = " A r i a l " / > < a : b u C h a r   c h a r = " " " / > < / a : p P r > < a : r > < a : r P r   d i r t y = " 0 "   l a n g = " e n - U S " > < a : s o l i d F i l l > < a : s c h e m e C l r   v a l = " a c c e n t 6 " / > < / a : s o l i d F i l l > < a : h l i n k C l i c k   r : i d = " r I d 2 " / > < / a : r P r > < a : t > M i c r o s o f t   D o c s   o n   C o l l e c t i o n s < / a : t > < / a : r > < / a : p > < a : p > < a : p P r > < a : b u F o n t   t y p e f a c e = " A r i a l " / > < a : b u C h a r   c h a r = " " " / > < / a : p P r > < a : r > < a : r P r   d i r t y = " 0 "   l a n g = " e n - U S " > < a : s o l i d F i l l > < a : s c h e m e C l r   v a l = " a c c e n t 2 " / > < / a : s o l i d F i l l > < a : h l i n k C l i c k   r : i d = " r I d 3 " / > < / a : r P r > < a : t > S o m e   a r t i c l e   o n   C o l l e c t i o n s   i n   C # < / a : t > < / a : r > < a : e n d P a r a R P r   d i r t y = " 0 "   l a n g = " e n - U S " > < a : s o l i d F i l l > < a : s c h e m e C l r   v a l = " a c c e n t 2 " / > < / a : s o l i d F i l l > < a : h l i n k C l i c k   r : i d = " r I d 4 " / > < / a : e n d P a r a R P r > < / a : p > < / p : t x B o d y > < / p : s p > < / p : s p T r e e > < p : e x t L s t > < p : e x t   u r i = " { D 9 F 5 E 0 C E - E 7 4 A - 4 7 E C - 9 7 5 A - 5 5 6 1 A C 1 A 5 C F F } " > < p 1 4 : c r e a t i o n I d   x m l n s : p 1 4 = " h t t p : / / s c h e m a s . m i c r o s o f t . c o m / o f f i c e / p o w e r p o i n t / 2 0 1 0 / m a i n "   v a l = " 1 6 1 3 5 7 4 9 0 8 0 4 9 " / > < / p : e x t > < / p : e x t L s t > < / p : c S l d > < p : c l r M a p O v r > < a : m a s t e r C l r M a p p i n g / > < / p : c l r M a p O v r > < / p : s l d >
</file>

<file path=ppt/theme/_rels/them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m e d i a / i m a g e 1 . j p e g "   T y p e = " h t t p : / / s c h e m a s . o p e n x m l f o r m a t s . o r g / o f f i c e D o c u m e n t / 2 0 0 6 / r e l a t i o n s h i p s / i m a g e " / > < R e l a t i o n s h i p   I d = " r I d 2 "   T a r g e t = " . . / m e d i a / i m a g e 2 . j p e g "   T y p e = " h t t p : / / s c h e m a s . o p e n x m l f o r m a t s . o r g / o f f i c e D o c u m e n t / 2 0 0 6 / r e l a t i o n s h i p s / i m a g e " / > < / R e l a t i o n s h i p s >
</file>

<file path=ppt/theme/_rels/them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m e d i a / i m a g e 1 . j p e g "   T y p e = " h t t p : / / s c h e m a s . o p e n x m l f o r m a t s . o r g / o f f i c e D o c u m e n t / 2 0 0 6 / r e l a t i o n s h i p s / i m a g e " / > < R e l a t i o n s h i p   I d = " r I d 2 "   T a r g e t = " . . / m e d i a / i m a g e 2 . j p e g "   T y p e = " h t t p : / / s c h e m a s . o p e n x m l f o r m a t s . o r g / o f f i c e D o c u m e n t / 2 0 0 6 / r e l a t i o n s h i p s / i m a g e " / > < / R e l a t i o n s h i p s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I n t e g r a l " > < a : t h e m e E l e m e n t s > < a : c l r S c h e m e   n a m e = " I n t e g r a l " > < a : d k 1 > < a : s r g b C l r   v a l = " 0 0 0 0 0 0 " / > < / a : d k 1 > < a : l t 1 > < a : s r g b C l r   v a l = " f f f f f f " / > < / a : l t 1 > < a : d k 2 > < a : s r g b C l r   v a l = " 5 1 4 9 4 9 " / > < / a : d k 2 > < a : l t 2 > < a : s r g b C l r   v a l = " e 1 e 1 d b " / > < / a : l t 2 > < a : a c c e n t 1 > < a : s r g b C l r   v a l = " 9 d b f b e " / > < / a : a c c e n t 1 > < a : a c c e n t 2 > < a : s r g b C l r   v a l = " d b 8 6 3 1 " / > < / a : a c c e n t 2 > < a : a c c e n t 3 > < a : s r g b C l r   v a l = " e 3 c c 5 a " / > < / a : a c c e n t 3 > < a : a c c e n t 4 > < a : s r g b C l r   v a l = " a c a d a 8 " / > < / a : a c c e n t 4 > < a : a c c e n t 5 > < a : s r g b C l r   v a l = " 9 2 7 c 6 1 " / > < / a : a c c e n t 5 > < a : a c c e n t 6 > < a : s r g b C l r   v a l = " b 3 b 4 3 5 " / > < / a : a c c e n t 6 > < a : h l i n k > < a : s r g b C l r   v a l = " 0 0 0 0 f f " / > < / a : h l i n k > < a : f o l H l i n k > < a : s r g b C l r   v a l = " 8 0 0 0 8 0 " / > < / a : f o l H l i n k > < / a : c l r S c h e m e > < a : f o n t S c h e m e   n a m e = " I n t e g r a l " > < a : m a j o r F o n t > < a : l a t i n   t y p e f a c e = " T w   C e n   M T   C o n d e n s e d " / > < a : e a   t y p e f a c e = " " / > < a : c s   t y p e f a c e = " " / > < / a : m a j o r F o n t > < a : m i n o r F o n t > < a : l a t i n   t y p e f a c e = " T w   C e n   M T " / > < a : e a   t y p e f a c e = " " / > < a : c s   t y p e f a c e = " " / > < / a : m i n o r F o n t > < / a : f o n t S c h e m e > < a : f m t S c h e m e   n a m e = " I n t e g r a l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8 3 0 0 0 " / > < a : s a t M o d   v a l = " 1 0 0 0 0 0 " / > < a : l u m M o d   v a l = " 1 0 0 0 0 0 " / > < / a : s c h e m e C l r > < / a : g s > < a : g s   p o s = " 1 0 0 0 0 0 " > < a : s c h e m e C l r   v a l = " p h C l r " > < a : t i n t   v a l = " 6 1 0 0 0 " / > < a : s a t M o d   v a l = " 1 5 0 0 0 0 " / > < a : l u m M o d   v a l = " 1 0 0 0 0 0 " / > < / a : s c h e m e C l r > < / a : g s > < / a : g s L s t > < a : p a t h   p a t h = " c i r c l e " > < a : f i l l T o R e c t   b = " 1 0 0 0 0 0 "   l = " 1 0 0 0 0 0 "   r = " 1 0 0 0 0 0 "   t = " 1 0 0 0 0 0 " / > < / a : p a t h > < / a : g r a d F i l l > < a : g r a d F i l l   r o t W i t h S h a p e = " 1 " > < a : g s L s t > < a : g s   p o s = " 0 " > < a : s c h e m e C l r   v a l = " p h C l r " > < a : t i n t   v a l = " 1 0 0 0 0 0 " / > < a : s h a d e   v a l = " 8 5 0 0 0 " / > < a : s a t M o d   v a l = " 1 0 0 0 0 0 " / > < a : l u m M o d   v a l = " 1 0 0 0 0 0 " / > < / a : s c h e m e C l r > < / a : g s > < a : g s   p o s = " 1 0 0 0 0 0 " > < a : s c h e m e C l r   v a l = " p h C l r " > < a : t i n t   v a l = " 9 0 0 0 0 " / > < a : s h a d e   v a l = " 1 0 0 0 0 0 " / > < a : s a t M o d   v a l = " 1 5 0 0 0 0 " / > < a : l u m M o d   v a l = " 1 0 0 0 0 0 " / > < / a : s c h e m e C l r > < / a : g s > < / a : g s L s t > < a : p a t h   p a t h = " c i r c l e " > < a : f i l l T o R e c t   b = " 1 0 0 0 0 0 "   l = " 1 0 0 0 0 0 "   r = " 1 0 0 0 0 0 "   t = " 1 0 0 0 0 0 " / > < / a : p a t h > < / a : g r a d F i l l > < / a : f i l l S t y l e L s t > < a : l n S t y l e L s t > < a : l n   c a p = " f l a t "   w = " 9 5 2 5 " > < a : s o l i d F i l l > < a : s c h e m e C l r   v a l = " p h C l r " / > < / a : s o l i d F i l l > < a : p r s t D a s h   v a l = " s o l i d " / > < / a : l n > < a : l n   c a p = " f l a t "   w = " 1 5 8 7 5 " > < a : s o l i d F i l l > < a : s c h e m e C l r   v a l = " p h C l r " / > < / a : s o l i d F i l l > < a : p r s t D a s h   v a l = " s o l i d " / > < / a : l n > < a : l n   c a p = " f l a t "   w = " 1 9 0 5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b l i p F i l l   d p i = " 0 "   r o t W i t h S h a p e = " 1 " > < a : b l i p   r : e m b e d = " r I d 1 " > < a : d u o t o n e > < a : s c h e m e C l r   v a l = " p h C l r " > < a : t i n t   v a l = " 9 8 0 0 0 " / > < / a : s c h e m e C l r > < a : s c h e m e C l r   v a l = " p h C l r " > < a : s h a d e   v a l = " 8 9 0 0 0 " / > < a : s a t M o d   v a l = " 1 4 5 0 0 0 " / > < / a : s c h e m e C l r > < / a : d u o t o n e > < / a : b l i p > < a : t i l e   a l g n = " t l "   s x = " 3 2 0 0 0 "   s y = " 3 2 0 0 0 "   t x = " 0 "   t y = " 0 " / > < / a : b l i p F i l l > < a : b l i p F i l l   d p i = " 0 "   r o t W i t h S h a p e = " 1 " > < a : b l i p   r : e m b e d = " r I d 2 " > < a : d u o t o n e > < a : s c h e m e C l r   v a l = " p h C l r " > < a : t i n t   v a l = " 9 8 0 0 0 " / > < / a : s c h e m e C l r > < a : s c h e m e C l r   v a l = " p h C l r " > < a : s h a d e   v a l = " 9 5 0 0 0 " / > < / a : s c h e m e C l r > < / a : d u o t o n e > < / a : b l i p > < a : t i l e   a l g n = " t l "   s x = " 3 2 0 0 0 "   s y = " 3 2 0 0 0 "   t x = " 0 "   t y = " 0 " / > < / a : b l i p F i l l > < / a : b g F i l l S t y l e L s t > < / a : f m t S c h e m e > < / a : t h e m e E l e m e n t s > < a : o b j e c t D e f a u l t s /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I n t e g r a l " > < a : t h e m e E l e m e n t s > < a : c l r S c h e m e   n a m e = " I n t e g r a l " > < a : d k 1 > < a : s r g b C l r   v a l = " 0 0 0 0 0 0 " / > < / a : d k 1 > < a : l t 1 > < a : s r g b C l r   v a l = " f f f f f f " / > < / a : l t 1 > < a : d k 2 > < a : s r g b C l r   v a l = " 5 1 4 9 4 9 " / > < / a : d k 2 > < a : l t 2 > < a : s r g b C l r   v a l = " e 1 e 1 d b " / > < / a : l t 2 > < a : a c c e n t 1 > < a : s r g b C l r   v a l = " 9 d b f b e " / > < / a : a c c e n t 1 > < a : a c c e n t 2 > < a : s r g b C l r   v a l = " d b 8 6 3 1 " / > < / a : a c c e n t 2 > < a : a c c e n t 3 > < a : s r g b C l r   v a l = " e 3 c c 5 a " / > < / a : a c c e n t 3 > < a : a c c e n t 4 > < a : s r g b C l r   v a l = " a c a d a 8 " / > < / a : a c c e n t 4 > < a : a c c e n t 5 > < a : s r g b C l r   v a l = " 9 2 7 c 6 1 " / > < / a : a c c e n t 5 > < a : a c c e n t 6 > < a : s r g b C l r   v a l = " b 3 b 4 3 5 " / > < / a : a c c e n t 6 > < a : h l i n k > < a : s r g b C l r   v a l = " 0 0 0 0 f f " / > < / a : h l i n k > < a : f o l H l i n k > < a : s r g b C l r   v a l = " 8 0 0 0 8 0 " / > < / a : f o l H l i n k > < / a : c l r S c h e m e > < a : f o n t S c h e m e   n a m e = " I n t e g r a l " > < a : m a j o r F o n t > < a : l a t i n   t y p e f a c e = " T w   C e n   M T   C o n d e n s e d " / > < a : e a   t y p e f a c e = " " / > < a : c s   t y p e f a c e = " " / > < / a : m a j o r F o n t > < a : m i n o r F o n t > < a : l a t i n   t y p e f a c e = " T w   C e n   M T " / > < a : e a   t y p e f a c e = " " / > < a : c s   t y p e f a c e = " " / > < / a : m i n o r F o n t > < / a : f o n t S c h e m e > < a : f m t S c h e m e   n a m e = " I n t e g r a l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8 3 0 0 0 " / > < a : s a t M o d   v a l = " 1 0 0 0 0 0 " / > < a : l u m M o d   v a l = " 1 0 0 0 0 0 " / > < / a : s c h e m e C l r > < / a : g s > < a : g s   p o s = " 1 0 0 0 0 0 " > < a : s c h e m e C l r   v a l = " p h C l r " > < a : t i n t   v a l = " 6 1 0 0 0 " / > < a : s a t M o d   v a l = " 1 5 0 0 0 0 " / > < a : l u m M o d   v a l = " 1 0 0 0 0 0 " / > < / a : s c h e m e C l r > < / a : g s > < / a : g s L s t > < a : p a t h   p a t h = " c i r c l e " > < a : f i l l T o R e c t   b = " 1 0 0 0 0 0 "   l = " 1 0 0 0 0 0 "   r = " 1 0 0 0 0 0 "   t = " 1 0 0 0 0 0 " / > < / a : p a t h > < / a : g r a d F i l l > < a : g r a d F i l l   r o t W i t h S h a p e = " 1 " > < a : g s L s t > < a : g s   p o s = " 0 " > < a : s c h e m e C l r   v a l = " p h C l r " > < a : t i n t   v a l = " 1 0 0 0 0 0 " / > < a : s h a d e   v a l = " 8 5 0 0 0 " / > < a : s a t M o d   v a l = " 1 0 0 0 0 0 " / > < a : l u m M o d   v a l = " 1 0 0 0 0 0 " / > < / a : s c h e m e C l r > < / a : g s > < a : g s   p o s = " 1 0 0 0 0 0 " > < a : s c h e m e C l r   v a l = " p h C l r " > < a : t i n t   v a l = " 9 0 0 0 0 " / > < a : s h a d e   v a l = " 1 0 0 0 0 0 " / > < a : s a t M o d   v a l = " 1 5 0 0 0 0 " / > < a : l u m M o d   v a l = " 1 0 0 0 0 0 " / > < / a : s c h e m e C l r > < / a : g s > < / a : g s L s t > < a : p a t h   p a t h = " c i r c l e " > < a : f i l l T o R e c t   b = " 1 0 0 0 0 0 "   l = " 1 0 0 0 0 0 "   r = " 1 0 0 0 0 0 "   t = " 1 0 0 0 0 0 " / > < / a : p a t h > < / a : g r a d F i l l > < / a : f i l l S t y l e L s t > < a : l n S t y l e L s t > < a : l n   c a p = " f l a t "   w = " 9 5 2 5 " > < a : s o l i d F i l l > < a : s c h e m e C l r   v a l = " p h C l r " / > < / a : s o l i d F i l l > < a : p r s t D a s h   v a l = " s o l i d " / > < / a : l n > < a : l n   c a p = " f l a t "   w = " 1 5 8 7 5 " > < a : s o l i d F i l l > < a : s c h e m e C l r   v a l = " p h C l r " / > < / a : s o l i d F i l l > < a : p r s t D a s h   v a l = " s o l i d " / > < / a : l n > < a : l n   c a p = " f l a t "   w = " 1 9 0 5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b l i p F i l l   d p i = " 0 "   r o t W i t h S h a p e = " 1 " > < a : b l i p   r : e m b e d = " r I d 1 " > < a : d u o t o n e > < a : s c h e m e C l r   v a l = " p h C l r " > < a : t i n t   v a l = " 9 8 0 0 0 " / > < / a : s c h e m e C l r > < a : s c h e m e C l r   v a l = " p h C l r " > < a : s h a d e   v a l = " 8 9 0 0 0 " / > < a : s a t M o d   v a l = " 1 4 5 0 0 0 " / > < / a : s c h e m e C l r > < / a : d u o t o n e > < / a : b l i p > < a : t i l e   a l g n = " t l "   s x = " 3 2 0 0 0 "   s y = " 3 2 0 0 0 "   t x = " 0 "   t y = " 0 " / > < / a : b l i p F i l l > < a : b l i p F i l l   d p i = " 0 "   r o t W i t h S h a p e = " 1 " > < a : b l i p   r : e m b e d = " r I d 2 " > < a : d u o t o n e > < a : s c h e m e C l r   v a l = " p h C l r " > < a : t i n t   v a l = " 9 8 0 0 0 " / > < / a : s c h e m e C l r > < a : s c h e m e C l r   v a l = " p h C l r " > < a : s h a d e   v a l = " 9 5 0 0 0 " / > < / a : s c h e m e C l r > < / a : d u o t o n e > < / a : b l i p > < a : t i l e   a l g n = " t l "   s x = " 3 2 0 0 0 "   s y = " 3 2 0 0 0 "   t x = " 0 "   t y = " 0 " / > < / a : b l i p F i l l > < / a : b g F i l l S t y l e L s t > < / a : f m t S c h e m e > < / a : t h e m e E l e m e n t s > < a : o b j e c t D e f a u l t s /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/ > < c p : l a s t M o d i f i e d B y / > < d c t e r m s : c r e a t e d   x m l n s : x s i = " h t t p : / / w w w . w 3 . o r g / 2 0 0 1 / X M L S c h e m a - i n s t a n c e "   x s i : t y p e = " d c t e r m s : W 3 C D T F " > 2 0 2 1 - 0 2 - 1 6 T 2 1 : 0 7 : 0 2 Z < / d c t e r m s : c r e a t e d > < d c t e r m s : m o d i f i e d   x m l n s : x s i = " h t t p : / / w w w . w 3 . o r g / 2 0 0 1 / X M L S c h e m a - i n s t a n c e "   x s i : t y p e = " d c t e r m s : W 3 C D T F " > 2 0 2 1 - 0 2 - 1 7 T 0 7 : 0 5 : 2 2 Z < / d c t e r m s : m o d i f i e d > < / c p : c o r e P r o p e r t i e s >
</file>