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j p e g "   T y p e = " h t t p : / / s c h e m a s . o p e n x m l f o r m a t s . o r g / o f f i c e D o c u m e n t / 2 0 0 6 / r e l a t i o n s h i p s / i m a g e " / > < R e l a t i o n s h i p   I d = " r I d 2 "   T a r g e t = " / p p t / m e d i a / i m a g e 2 . j p e g "   T y p e = " h t t p : / / s c h e m a s . o p e n x m l f o r m a t s . o r g / o f f i c e D o c u m e n t / 2 0 0 6 / r e l a t i o n s h i p s / i m a g e " / > < R e l a t i o n s h i p   I d = " r I d 3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4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5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6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1 0 " / > < p : s l d I d   i d = " 2 6 1 "   r : i d = " r I d 1 1 " / > < p : s l d I d   i d = " 2 6 2 "   r : i d = " r I d 1 2 " / > < / p : s l d I d L s t > < p : s l d S z   c x = " 1 2 1 9 2 0 0 0 "   c y = " 6 8 5 8 0 0 0 "   t y p e = " c u s t o m " / > < p : n o t e s S z   c x = " 1 2 1 9 2 0 0 0 "   c y = " 6 8 5 8 0 0 0 " / > < p : e m b e d d e d F o n t L s t /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1 0 "   T a r g e t = " s l i d e s / s l i d e 5 . x m l "   T y p e = " h t t p : / / s c h e m a s . o p e n x m l f o r m a t s . o r g / o f f i c e D o c u m e n t / 2 0 0 6 / r e l a t i o n s h i p s / s l i d e " / > < R e l a t i o n s h i p   I d = " r I d 1 1 "   T a r g e t = " s l i d e s / s l i d e 6 . x m l "   T y p e = " h t t p : / / s c h e m a s . o p e n x m l f o r m a t s . o r g / o f f i c e D o c u m e n t / 2 0 0 6 / r e l a t i o n s h i p s / s l i d e " / > < R e l a t i o n s h i p   I d = " r I d 1 2 "   T a r g e t = " s l i d e s / s l i d e 7 . x m l "   T y p e = " h t t p : / / s c h e m a s . o p e n x m l f o r m a t s . o r g / o f f i c e D o c u m e n t / 2 0 0 6 / r e l a t i o n s h i p s / s l i d e " / > < R e l a t i o n s h i p   I d = " r I d 1 3 "   T a r g e t = " t a b l e S t y l e s . x m l "   T y p e = " h t t p : / / s c h e m a s . o p e n x m l f o r m a t s . o r g / o f f i c e D o c u m e n t / 2 0 0 6 / r e l a t i o n s h i p s / t a b l e S t y l e s " / > < R e l a t i o n s h i p   I d = " r I d 1 4 "   T a r g e t = " p r e s P r o p s . x m l "   T y p e = " h t t p : / / s c h e m a s . o p e n x m l f o r m a t s . o r g / o f f i c e D o c u m e n t / 2 0 0 6 / r e l a t i o n s h i p s / p r e s P r o p s " / > < R e l a t i o n s h i p   I d = " r I d 1 5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 Y e a h   i t   s u c k s   w h e n   y o u r   c o d e   t h r o w s   a n   e x c e p t i o n   b u t   d i d   y o u   k n o w   t h a t   t h e y   h a v e   t h e i r   a d v a n t a g e s ? 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D 9 8 A A 3 F - 7 6 6 5 - 4 F D 9 - A E E 4 - E E 1 C 8 B 1 0 9 4 A E } " > < a 1 6 : c r e a t i o n I d   x m l n s : a 1 6 = " h t t p : / / s c h e m a s . m i c r o s o f t . c o m / o f f i c e / d r a w i n g / 2 0 1 0 / m a i n "   i d = " { C A 5 8 0 3 1 1 - 2 4 D 9 - 4 E 9 5 - B 8 0 3 - 6 4 6 8 5 A C 1 A C E 5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5 2 4 0 0 0 "   y = " 1 0 3 3 2 7 2 " / > < a : e x t   c x = " 9 1 4 4 0 0 0 "   c y = " 2 4 7 8 0 2 4 " / > < / a : x f r m > < a : p r s t G e o m   p r s t = " r e c t " > < a : a v L s t / > < / a : p r s t G e o m > < / p : s p P r > < p : t x B o d y > < a : b o d y P r   a n c h o r = " b "   b I n s = " 0 "   l I n s = " 0 "   r I n s = " 0 "   r t l C o l = " 0 "   t I n s = " 0 "   v e r t = " h o r z " > < a : n o A u t o f i t / > < / a : b o d y P r > < a : l s t S t y l e > < a : l v l 1 p P r   a l g n = " c t r "   l v l = " 0 " > < a : d e f R P r   b a s e l i n e = " 0 "   d i r t y = " 0 "   l a n g = " e n - U S "   s p c = " 7 5 0 "   s z = " 4 0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F 0 1 7 9 4 F 4 - 6 C 4 1 - 4 1 8 E - B E D 4 - A C 5 C F C 1 1 B C 5 8 } " > < a 1 6 : c r e a t i o n I d   x m l n s : a 1 6 = " h t t p : / / s c h e m a s . m i c r o s o f t . c o m / o f f i c e / d r a w i n g / 2 0 1 0 / m a i n "   i d = " { 1 3 F 9 B 3 4 E - 8 4 3 2 - 4 8 B F - B 2 F D - A 1 8 6 0 8 E E 8 3 D F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5 2 4 0 0 0 "   y = " 3 8 2 2 1 9 1 " / > < a : e x t   c x = " 9 1 4 4 0 0 0 "   c y = " 1 4 3 5 6 0 8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r m A u t o f i t / > < / a : b o d y P r > < a : l s t S t y l e > < a : l v l 1 p P r   a l g n = " c t r "   i n d e n t = " 0 "   l v l = " 0 "   m a r L = " 0 " > < a : l n S p c > < a : s p c P c t   v a l = " 1 5 0 0 0 0 " / > < / a : l n S p c > < a : b u N o n e / > < a : d e f R P r   b a s e l i n e = " 0 "   c a p = " a l l "   d i r t y = " 0 "   l a n g = " e n - U S "   s p c = " 6 0 0 "   s z = " 1 6 0 0 " > < a : s o l i d F i l l > < a : s c h e m e C l r   v a l = " t x 1 " / > < / a : s o l i d F i l l > < / a : d e f R P r > < / a : l v l 1 p P r > < a : l v l 2 p P r   a l g n = " c t r "   i n d e n t = " 0 "   l v l = " 1 "   m a r L = " 4 5 7 2 0 0 " > < a : b u N o n e / > < a : d e f R P r   d i r t y = " 0 "   l a n g = " e n - U S "   s z = " 2 0 0 0 " / > < / a : l v l 2 p P r > < a : l v l 3 p P r   a l g n = " c t r "   i n d e n t = " 0 "   l v l = " 2 "   m a r L = " 9 1 4 4 0 0 " > < a : b u N o n e / > < a : d e f R P r   d i r t y = " 0 "   l a n g = " e n - U S "   s z = " 1 8 0 0 " / > < / a : l v l 3 p P r > < a : l v l 4 p P r   a l g n = " c t r "   i n d e n t = " 0 "   l v l = " 3 "   m a r L = " 1 3 7 1 6 0 0 " > < a : b u N o n e / > < a : d e f R P r   d i r t y = " 0 "   l a n g = " e n - U S "   s z = " 1 6 0 0 " / > < / a : l v l 4 p P r > < a : l v l 5 p P r   a l g n = " c t r "   i n d e n t = " 0 "   l v l = " 4 "   m a r L = " 1 8 2 8 8 0 0 " > < a : b u N o n e / > < a : d e f R P r   d i r t y = " 0 "   l a n g = " e n - U S "   s z = " 1 6 0 0 " / > < / a : l v l 5 p P r > < a : l v l 6 p P r   a l g n = " c t r "   i n d e n t = " 0 "   l v l = " 5 "   m a r L = " 2 2 8 6 0 0 0 " > < a : b u N o n e / > < a : d e f R P r   d i r t y = " 0 "   l a n g = " e n - U S "   s z = " 1 6 0 0 " / > < / a : l v l 6 p P r > < a : l v l 7 p P r   a l g n = " c t r "   i n d e n t = " 0 "   l v l = " 6 "   m a r L = " 2 7 4 3 2 0 0 " > < a : b u N o n e / > < a : d e f R P r   d i r t y = " 0 "   l a n g = " e n - U S "   s z = " 1 6 0 0 " / > < / a : l v l 7 p P r > < a : l v l 8 p P r   a l g n = " c t r "   i n d e n t = " 0 "   l v l = " 7 "   m a r L = " 3 2 0 0 4 0 0 " > < a : b u N o n e / > < a : d e f R P r   d i r t y = " 0 "   l a n g = " e n - U S "   s z = " 1 6 0 0 " / > < / a : l v l 8 p P r > < a : l v l 9 p P r   a l g n = " c t r "   i n d e n t = " 0 "   l v l = " 8 "   m a r L = " 3 6 5 7 6 0 0 " > < a : b u N o n e / > < a : d e f R P r   d i r t y = " 0 "   l a n g = " e n - U S "   s z = " 1 6 0 0 " /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7 8 2 5 B B C F - B B 2 D - 4 D 6 4 - A 7 9 E - B F 7 F 0 7 4 1 2 3 4 D } " > < a 1 6 : c r e a t i o n I d   x m l n s : a 1 6 = " h t t p : / / s c h e m a s . m i c r o s o f t . c o m / o f f i c e / d r a w i n g / 2 0 1 0 / m a i n "   i d = " { 7 0 9 3 D 7 C 9 - B 3 9 7 - 4 B 6 4 - B C 6 8 - C 9 E 3 7 B 0 D 0 E 4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E 8 6 C 2 B 8 B - 3 8 C 3 - 4 3 5 5 - A 1 C 9 - 5 6 7 1 6 2 E 7 5 4 E E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5 6 B C 0 2 B 8 - E C 0 8 - 4 6 E E - 8 A 5 9 - 3 1 E 4 A D 4 6 2 E 2 3 } " > < a 1 6 : c r e a t i o n I d   x m l n s : a 1 6 = " h t t p : / / s c h e m a s . m i c r o s o f t . c o m / o f f i c e / d r a w i n g / 2 0 1 0 / m a i n "   i d = " { A 0 F 3 E 7 2 0 - 0 8 4 A - 4 C 9 6 - 8 6 C 1 - C B 8 6 1 D A 9 5 9 0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D B 1 4 F 5 7 6 - 7 9 2 2 - 4 2 6 9 - B 2 0 7 - 7 4 1 C 1 6 C 9 2 8 3 B } " > < a 1 6 : c r e a t i o n I d   x m l n s : a 1 6 = " h t t p : / / s c h e m a s . m i c r o s o f t . c o m / o f f i c e / d r a w i n g / 2 0 1 0 / m a i n "   i d = " { 5 3 B B 4 0 7 0 - C C 2 8 - 4 E C 3 - A C 4 3 - 3 F 9 F 2 A A 5 5 4 1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3 5 9 1 D D B 1 - 9 E A 0 - 4 9 C D - A 0 A 0 - 8 F 7 7 6 F 8 8 C 3 7 8 } "   t y p e = " s l i d e n u m " / > < a : e n d P a r a R P r   d i r t y = " 0 "   l a n g = " e n - U S " / > < / a : p > < / p : t x B o d y > < / p : s p > < / p : s p T r e e > < p : e x t L s t > < p : e x t   u r i = " { 5 0 1 A F B D 5 - D B A 5 - 4 D 1 2 - 9 7 8 B - 5 7 C 3 2 0 7 3 9 1 B 7 } " > < p 1 4 : c r e a t i o n I d   x m l n s : p 1 4 = " h t t p : / / s c h e m a s . m i c r o s o f t . c o m / o f f i c e / p o w e r p o i n t / 2 0 1 0 / m a i n "   v a l = " 1 6 1 3 6 2 9 9 4 4 0 5 0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A 9 6 3 9 F D - D 5 C F - 4 D D 1 - 9 B 5 2 - 7 3 3 D 4 2 2 4 B D C 6 } " > < a 1 6 : c r e a t i o n I d   x m l n s : a 1 6 = " h t t p : / / s c h e m a s . m i c r o s o f t . c o m / o f f i c e / d r a w i n g / 2 0 1 0 / m a i n "   i d = " { B C 9 3 8 9 9 C - 7 2 B 5 - 4 9 C D - A 7 E C - A 1 1 6 A 1 9 C 5 F 7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3 7 6 F 9 6 E 6 - A F A 4 - 4 9 1 9 - B C B E - B D 5 8 9 6 3 3 7 D 3 C } " > < a 1 6 : c r e a t i o n I d   x m l n s : a 1 6 = " h t t p : / / s c h e m a s . m i c r o s o f t . c o m / o f f i c e / d r a w i n g / 2 0 1 0 / m a i n "   i d = " { D E 9 2 6 A 2 6 - A 9 7 F - 4 3 1 6 - 9 0 5 2 - D A 5 2 8 1 F 8 2 8 F E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D B 2 3 A 5 5 A - A C 7 4 - 4 3 D D - A 8 F D - 9 5 6 9 B A E D 9 E 8 1 } " > < a 1 6 : c r e a t i o n I d   x m l n s : a 1 6 = " h t t p : / / s c h e m a s . m i c r o s o f t . c o m / o f f i c e / d r a w i n g / 2 0 1 0 / m a i n "   i d = " { D C C A 0 3 6 4 - D D 7 A - 4 F 1 B - 9 9 1 8 - E 4 0 1 3 0 8 7 B 8 A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E 9 2 5 6 F E - 6 E A A - 4 7 C D - 8 8 6 D - A 0 4 C 5 7 1 C A 7 B 5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E 5 5 2 5 9 6 6 - 9 B A 2 - 4 C A 2 - 8 E 2 4 - E 0 D 9 D C 7 B C C 8 6 } " > < a 1 6 : c r e a t i o n I d   x m l n s : a 1 6 = " h t t p : / / s c h e m a s . m i c r o s o f t . c o m / o f f i c e / d r a w i n g / 2 0 1 0 / m a i n "   i d = " { C 8 B B 4 A E C - 3 5 2 9 - 4 D 8 3 - 8 D B 7 - D C C 5 8 9 D 7 1 C D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A 8 1 6 E B 7 7 - D 1 C 9 - 4 E 3 9 - A 7 4 8 - A 8 D B 8 A 3 0 E 1 C 5 } " > < a 1 6 : c r e a t i o n I d   x m l n s : a 1 6 = " h t t p : / / s c h e m a s . m i c r o s o f t . c o m / o f f i c e / d r a w i n g / 2 0 1 0 / m a i n "   i d = " { C E 9 3 1 7 7 E - D C D D - 4 C F 3 - A 3 D B - 8 0 6 5 2 A 2 0 A C 5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1 2 E 6 0 C 9 - E 0 A 4 - 4 A 9 E - 9 9 9 7 - 5 6 7 1 4 3 2 B B 8 B C } "   t y p e = " s l i d e n u m " / > < a : e n d P a r a R P r   d i r t y = " 0 "   l a n g = " e n - U S " / > < / a : p > < / p : t x B o d y > < / p : s p > < / p : s p T r e e > < p : e x t L s t > < p : e x t   u r i = " { A 9 7 5 0 A B 4 - 3 4 3 D - 4 4 C D - A 5 4 1 - 5 A 8 D 9 6 A B 6 E 6 D } " > < p 1 4 : c r e a t i o n I d   x m l n s : p 1 4 = " h t t p : / / s c h e m a s . m i c r o s o f t . c o m / o f f i c e / p o w e r p o i n t / 2 0 1 0 / m a i n "   v a l = " 1 6 1 3 6 2 9 9 4 4 0 7 1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B B 6 9 9 F D F - 0 A 9 5 - 4 A B F - B 2 D 2 - D B 9 3 D B 3 5 5 1 A E } " > < a 1 6 : c r e a t i o n I d   x m l n s : a 1 6 = " h t t p : / / s c h e m a s . m i c r o s o f t . c o m / o f f i c e / d r a w i n g / 2 0 1 0 / m a i n "   i d = " { E E 6 A 0 9 8 9 - C C 5 6 - 4 E 3 4 - 8 6 A D - 1 8 7 F 9 B 1 D 6 2 D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8 7 2 4 9 0 0 "   y = " 8 3 8 8 9 9 " / > < a : e x t   c x = " 2 6 2 8 9 0 0 "   c y = " 4 8 4 9 3 0 0 " / > < / a : x f r m > < a : p r s t G e o m   p r s t = " r e c t " > < a : a v L s t / > < / a : p r s t G e o m > < / p : s p P r > < p : t x B o d y > < a : b o d y P r   r t l C o l = " 0 "   v e r t = " h o r z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F 5 5 1 6 3 2 7 - D 3 A D - 4 6 B 8 - B 7 0 7 - 9 2 2 0 6 9 A 2 6 1 2 3 } " > < a 1 6 : c r e a t i o n I d   x m l n s : a 1 6 = " h t t p : / / s c h e m a s . m i c r o s o f t . c o m / o f f i c e / d r a w i n g / 2 0 1 0 / m a i n "   i d = " { 2 C 9 8 2 3 2 F - 6 4 8 C - 4 2 8 7 - 9 0 7 3 - D 9 1 1 3 7 1 D 3 0 F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8 4 9 2 3 4 "   y = " 8 3 8 8 9 9 " / > < a : e x t   c x = " 7 7 2 3 2 6 4 "   c y = " 4 8 4 9 3 0 0 " / > < / a : x f r m > < a : p r s t G e o m   p r s t = " r e c t " > < a : a v L s t / > < / a : p r s t G e o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5 D 0 C 1 5 9 6 - 6 B 5 D - 4 9 9 0 - B 9 2 4 - 6 4 A A 5 8 2 2 A D 0 3 } " > < a 1 6 : c r e a t i o n I d   x m l n s : a 1 6 = " h t t p : / / s c h e m a s . m i c r o s o f t . c o m / o f f i c e / d r a w i n g / 2 0 1 0 / m a i n "   i d = " { 2 D A 0 E 5 C 1 - 7 6 6 5 - 4 B 8 0 - A E B 1 - 5 0 E 7 9 2 1 2 B F 4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6 4 A 7 E 2 6 6 - 5 4 4 6 - 4 C 8 A - 8 4 A 4 - 4 0 9 5 7 C D 3 1 E B A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5 D D 0 1 A F 1 - 3 3 B B - 4 3 4 5 - B C E 4 - B 3 4 B E D 6 7 3 D 6 8 } " > < a 1 6 : c r e a t i o n I d   x m l n s : a 1 6 = " h t t p : / / s c h e m a s . m i c r o s o f t . c o m / o f f i c e / d r a w i n g / 2 0 1 0 / m a i n "   i d = " { E B 4 4 F 3 0 5 - 5 A C 4 - 4 D 0 D - 9 1 E 8 - 2 2 4 6 5 D 7 C B C 5 C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F 6 2 B 1 B 6 8 - D 2 A 5 - 4 1 9 7 - 9 2 C C - 9 7 A D 8 8 6 9 C 9 5 B } " > < a 1 6 : c r e a t i o n I d   x m l n s : a 1 6 = " h t t p : / / s c h e m a s . m i c r o s o f t . c o m / o f f i c e / d r a w i n g / 2 0 1 0 / m a i n "   i d = " { B 4 8 0 F 0 4 F - 9 F 6 3 - 4 A E 1 - A C 0 F - B B C 2 B C 9 8 8 1 6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E 4 5 B 3 E 6 - 1 2 F 6 - 4 F 0 5 - B C C 5 - 5 4 2 7 E 9 7 3 A 2 C B } "   t y p e = " s l i d e n u m " / > < a : e n d P a r a R P r   d i r t y = " 0 "   l a n g = " e n - U S " / > < / a : p > < / p : t x B o d y > < / p : s p > < / p : s p T r e e > < p : e x t L s t > < p : e x t   u r i = " { C 8 0 4 B 8 3 D - 1 4 A 7 - 4 E A B - B C F 2 - 6 A A 3 D C B 1 3 2 D 6 } " > < p 1 4 : c r e a t i o n I d   x m l n s : p 1 4 = " h t t p : / / s c h e m a s . m i c r o s o f t . c o m / o f f i c e / p o w e r p o i n t / 2 0 1 0 / m a i n "   v a l = " 1 6 1 3 6 2 9 9 4 4 0 7 3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B A 7 D 8 9 0 - 2 D 6 5 - 4 A 1 4 - 9 5 4 3 - 3 5 D B F 3 9 9 9 6 8 4 } " > < a 1 6 : c r e a t i o n I d   x m l n s : a 1 6 = " h t t p : / / s c h e m a s . m i c r o s o f t . c o m / o f f i c e / d r a w i n g / 2 0 1 0 / m a i n "   i d = " { 0 6 E 9 E 8 B C - 6 F 4 9 - 4 C F 0 - 9 E 8 6 - 1 0 1 9 6 4 0 F 9 A F B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3 8 2 9 9 2 7 - 5 6 6 7 - 4 E 0 0 - 8 6 E 4 - 7 0 5 9 5 1 E D E 2 7 B } " > < a 1 6 : c r e a t i o n I d   x m l n s : a 1 6 = " h t t p : / / s c h e m a s . m i c r o s o f t . c o m / o f f i c e / d r a w i n g / 2 0 1 0 / m a i n "   i d = " { 1 E 0 A 1 9 5 8 - F 8 F 0 - 4 D 4 C - 8 5 5 B - A 3 6 5 1 D 2 8 3 4 D 9 } " / > < / a : e x t > < / a : e x t L s t > < / p : c N v P r > < p : c N v S p P r > < a : s p L o c k s   n o G r p = " t r u e " / > < / p : c N v S p P r > < p : n v P r > < p : p h   i d x = " 1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0 C 2 D 6 1 C C - 5 1 2 F - 4 5 F 4 - 9 3 B 9 - 6 D E 0 8 5 C 5 9 2 2 D } " > < a 1 6 : c r e a t i o n I d   x m l n s : a 1 6 = " h t t p : / / s c h e m a s . m i c r o s o f t . c o m / o f f i c e / d r a w i n g / 2 0 1 0 / m a i n "   i d = " { A D 3 7 B 1 D 0 - 8 E F 9 - 4 9 4 D - 8 E 0 F - 8 B E B 5 8 6 A 7 2 D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F 7 6 A F E 2 A - B 0 2 C - 4 6 2 5 - B C 5 E - E A 1 9 B 9 8 B F 1 6 9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2 B C 9 A 9 2 F - 3 D 7 C - 4 8 3 D - 8 B 9 6 - 5 F E 3 D 1 3 3 8 4 4 9 } " > < a 1 6 : c r e a t i o n I d   x m l n s : a 1 6 = " h t t p : / / s c h e m a s . m i c r o s o f t . c o m / o f f i c e / d r a w i n g / 2 0 1 0 / m a i n "   i d = " { C 7 B 9 C 8 9 B - 5 6 E E - 4 1 6 8 - A D B C - E A 7 1 1 A D E E B C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5 3 9 B 1 0 2 1 - 8 9 D 4 - 4 4 4 3 - B 8 7 E - A D 5 4 0 0 8 2 5 D 0 C } " > < a 1 6 : c r e a t i o n I d   x m l n s : a 1 6 = " h t t p : / / s c h e m a s . m i c r o s o f t . c o m / o f f i c e / d r a w i n g / 2 0 1 0 / m a i n "   i d = " { 3 0 0 F 3 1 7 3 - E 5 4 1 - 4 2 8 5 - B C B 9 - 3 8 8 3 F A E 0 C 0 1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3 2 0 E F B 1 E - 3 B 4 7 - 4 8 0 6 - B 0 2 9 - 3 4 8 2 E 2 A 5 9 1 2 4 } "   t y p e = " s l i d e n u m " / > < a : e n d P a r a R P r   d i r t y = " 0 "   l a n g = " e n - U S " / > < / a : p > < / p : t x B o d y > < / p : s p > < / p : s p T r e e > < p : e x t L s t > < p : e x t   u r i = " { 4 4 A F 0 F A 7 - 8 E 5 F - 4 4 C 8 - B 1 3 3 - 4 B D 3 6 D 9 4 6 4 B 0 } " > < p 1 4 : c r e a t i o n I d   x m l n s : p 1 4 = " h t t p : / / s c h e m a s . m i c r o s o f t . c o m / o f f i c e / p o w e r p o i n t / 2 0 1 0 / m a i n "   v a l = " 1 6 1 3 6 2 9 9 4 4 0 5 3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E C 8 2 C 2 6 - 7 6 D E - 4 9 4 7 - B 3 0 4 - 6 5 9 E 3 1 7 2 7 2 E 6 } " > < a 1 6 : c r e a t i o n I d   x m l n s : a 1 6 = " h t t p : / / s c h e m a s . m i c r o s o f t . c o m / o f f i c e / d r a w i n g / 2 0 1 0 / m a i n "   i d = " { 3 4 D 6 9 8 C 1 - 9 4 4 3 - 4 7 C 2 - 9 F 1 E - B 6 4 3 3 0 B D 6 8 E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7 1 6 0 0 "   y = " 1 7 0 9 7 3 8 " / > < a : e x t   c x = " 9 9 6 6 9 5 9 "   c y = " 2 8 5 2 7 3 7 " / > < / a : x f r m > < a : p r s t G e o m   p r s t = " r e c t " > < a : a v L s t / > < / a : p r s t G e o m > < / p : s p P r > < p : t x B o d y > < a : b o d y P r   a n c h o r = " b "   r t l C o l = " 0 "   v e r t = " h o r z " > < a : n o r m A u t o f i t / > < / a : b o d y P r > < a : l s t S t y l e > < a : l v l 1 p P r   l v l = " 0 " > < a : l n S p c > < a : s p c P c t   v a l = " 1 0 0 0 0 0 " / > < / a : l n S p c > < a : d e f R P r   b a s e l i n e = " 0 "   d i r t y = " 0 "   l a n g = " e n - U S "   s p c = " 7 5 0 "   s z = " 4 4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5 6 9 E F F 3 F - 1 9 C 3 - 4 1 4 C - 9 E C D - D D B 2 9 1 B E 4 F 0 3 } " > < a 1 6 : c r e a t i o n I d   x m l n s : a 1 6 = " h t t p : / / s c h e m a s . m i c r o s o f t . c o m / o f f i c e / d r a w i n g / 2 0 1 0 / m a i n "   i d = " { 4 B C 8 6 9 A F - 5 7 0 A - 4 4 A 0 - 8 D A 6 - D 5 6 C 6 6 4 D 2 D 6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3 7 1 6 0 0 "   y = " 4 9 7 4 3 3 6 " / > < a : e x t   c x = " 9 9 6 6 9 6 1 "   c y = " 1 1 1 5 5 6 8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i n d e n t = " 0 "   l v l = " 0 "   m a r L = " 0 " > < a : b u N o n e / > < a : d e f R P r   b a s e l i n e = " 0 "   c a p = " a l l "   d i r t y = " 0 "   l a n g = " e n - U S "   s p c = " 6 0 0 "   s z = " 1 6 0 0 " > < a : s o l i d F i l l > < a : s c h e m e C l r   v a l = " t x 1 " / > < / a : s o l i d F i l l > < / a : d e f R P r > < / a : l v l 1 p P r > < a : l v l 2 p P r   i n d e n t = " 0 "   l v l = " 1 "   m a r L = " 4 5 7 2 0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C F D F F 4 B 5 - E 4 6 9 - 4 8 8 A - 9 6 E A - 6 F 6 3 C 6 D F 5 F F 9 } " > < a 1 6 : c r e a t i o n I d   x m l n s : a 1 6 = " h t t p : / / s c h e m a s . m i c r o s o f t . c o m / o f f i c e / d r a w i n g / 2 0 1 0 / m a i n "   i d = " { A 3 7 A D D C D - 3 C A 0 - 4 6 9 E - 8 2 F C - A 3 4 4 1 6 4 6 8 A 2 B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7 C D 5 D 1 E 5 - F A E 3 - 4 0 5 6 - B 1 8 B - 3 8 B 5 1 1 5 F 5 A B B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D C A E 4 C 7 9 - C 3 4 9 - 4 7 D 6 - B A 1 A - 0 E 4 B 0 E 6 9 8 C 3 A } " > < a 1 6 : c r e a t i o n I d   x m l n s : a 1 6 = " h t t p : / / s c h e m a s . m i c r o s o f t . c o m / o f f i c e / d r a w i n g / 2 0 1 0 / m a i n "   i d = " { 4 2 6 B E 5 C E - A 0 7 9 - 4 8 2 5 - 8 1 A D - 5 4 7 8 6 B 8 8 C 9 8 8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A D 6 F A 8 A C - F D D 2 - 4 4 3 F - A 5 8 7 - 0 1 F 0 6 C 4 9 4 A 1 6 } " > < a 1 6 : c r e a t i o n I d   x m l n s : a 1 6 = " h t t p : / / s c h e m a s . m i c r o s o f t . c o m / o f f i c e / d r a w i n g / 2 0 1 0 / m a i n "   i d = " { 4 1 1 2 7 D 1 7 - 2 7 1 2 - 4 2 1 7 - B 0 7 6 - F F 3 2 9 D 3 C C B D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8 1 B 3 1 9 7 - F 9 7 9 - 4 A C 3 - B 9 D F - 6 C 7 4 4 D 2 D E 7 D 7 } "   t y p e = " s l i d e n u m " / > < a : e n d P a r a R P r   d i r t y = " 0 "   l a n g = " e n - U S " / > < / a : p > < / p : t x B o d y > < / p : s p > < / p : s p T r e e > < p : e x t L s t > < p : e x t   u r i = " { 6 8 0 0 A 9 7 9 - D D F 6 - 4 7 7 6 - A 8 9 9 - 0 C 4 4 9 D 3 1 B 7 9 7 } " > < p 1 4 : c r e a t i o n I d   x m l n s : p 1 4 = " h t t p : / / s c h e m a s . m i c r o s o f t . c o m / o f f i c e / p o w e r p o i n t / 2 0 1 0 / m a i n "   v a l = " 1 6 1 3 6 2 9 9 4 4 0 5 5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5 C 6 6 D A 3 - 4 0 4 F - 4 4 8 3 - A 2 B 2 - A 7 F 3 1 8 0 7 6 7 D 3 } " > < a 1 6 : c r e a t i o n I d   x m l n s : a 1 6 = " h t t p : / / s c h e m a s . m i c r o s o f t . c o m / o f f i c e / d r a w i n g / 2 0 1 0 / m a i n "   i d = " { D 8 A B 6 B 2 8 - 9 1 5 4 - 4 3 1 4 - 9 5 5 7 - 4 5 B 4 D 9 6 9 5 5 5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B D F 2 1 5 2 E - 4 0 2 3 - 4 0 E A - 9 E E 9 - 5 0 6 B D 1 4 1 9 E 6 2 } " > < a 1 6 : c r e a t i o n I d   x m l n s : a 1 6 = " h t t p : / / s c h e m a s . m i c r o s o f t . c o m / o f f i c e / d r a w i n g / 2 0 1 0 / m a i n "   i d = " { 3 9 D A 0 E 1 D - 6 C 0 0 - 4 1 E C - B 7 F 8 - 2 D 4 6 D 2 7 0 D E 8 8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3 7 1 6 0 0 "   y = " 2 1 1 2 2 6 4 " / > < a : e x t   c x = " 4 8 4 6 3 2 0 "   c y = " 3 9 5 9 3 5 2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7 F 8 8 6 A A A - D 6 6 5 - 4 3 0 3 - A D 0 5 - 1 5 7 0 5 B E 1 D C 0 B } " > < a 1 6 : c r e a t i o n I d   x m l n s : a 1 6 = " h t t p : / / s c h e m a s . m i c r o s o f t . c o m / o f f i c e / d r a w i n g / 2 0 1 0 / m a i n "   i d = " { 5 7 7 D B E D A - 4 F 0 6 - 4 C C 1 - 8 2 4 7 - 4 B 1 6 D D 5 A 1 6 B 0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6 7 6 6 5 6 0 "   y = " 2 1 1 2 2 6 5 " / > < a : e x t   c x = " 4 8 4 6 3 2 0 "   c y = " 3 9 5 9 3 5 1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9 B 6 C 4 7 6 8 - E 3 C 2 - 4 7 B B - 8 D B D - B C 7 0 E 7 B D 0 4 1 5 } " > < a 1 6 : c r e a t i o n I d   x m l n s : a 1 6 = " h t t p : / / s c h e m a s . m i c r o s o f t . c o m / o f f i c e / d r a w i n g / 2 0 1 0 / m a i n "   i d = " { 6 A 8 0 5 4 6 9 - 9 F 9 1 - 4 5 0 E - 9 3 2 A - B E 7 6 4 1 9 5 A A C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0 8 F 5 2 8 0 A - 6 7 F 1 - 4 2 0 2 - 8 E 3 6 - 9 E 6 0 E C 1 5 1 0 C 1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8 7 0 4 F 7 0 0 - 6 F E 8 - 4 7 C 2 - 8 1 4 5 - 1 F D 5 3 D 9 3 7 5 6 8 } " > < a 1 6 : c r e a t i o n I d   x m l n s : a 1 6 = " h t t p : / / s c h e m a s . m i c r o s o f t . c o m / o f f i c e / d r a w i n g / 2 0 1 0 / m a i n "   i d = " { A F 6 3 7 6 A 0 - 2 4 4 6 - 4 8 B B - A 6 2 4 - 1 F 7 C 1 4 C 6 5 5 3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2 C 0 B 3 7 1 F - D 0 A 4 - 4 0 D 2 - A 4 9 8 - C 3 B B E 7 3 9 E 0 F A } " > < a 1 6 : c r e a t i o n I d   x m l n s : a 1 6 = " h t t p : / / s c h e m a s . m i c r o s o f t . c o m / o f f i c e / d r a w i n g / 2 0 1 0 / m a i n "   i d = " { 9 5 6 9 9 5 8 B - 5 9 A 5 - 4 0 0 7 - A 7 8 2 - 3 7 E B 2 4 9 B 5 C 8 F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B F 2 A 9 A E C - A A F 0 - 4 F 9 0 - B 7 3 8 - F 8 2 E E 1 5 3 0 C 3 F } "   t y p e = " s l i d e n u m " / > < a : e n d P a r a R P r   d i r t y = " 0 "   l a n g = " e n - U S " / > < / a : p > < / p : t x B o d y > < / p : s p > < / p : s p T r e e > < p : e x t L s t > < p : e x t   u r i = " { 3 0 7 1 9 9 B A - 1 B C 5 - 4 5 F 5 - 9 3 E 0 - 8 4 2 E C B 6 2 A F 0 9 } " > < p 1 4 : c r e a t i o n I d   x m l n s : p 1 4 = " h t t p : / / s c h e m a s . m i c r o s o f t . c o m / o f f i c e / p o w e r p o i n t / 2 0 1 0 / m a i n "   v a l = " 1 6 1 3 6 2 9 9 4 4 0 5 7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B 9 D 5 3 2 D A - 7 2 5 4 - 4 E E A - 8 8 B 9 - 5 1 F F A D 9 F 5 6 7 B } " > < a 1 6 : c r e a t i o n I d   x m l n s : a 1 6 = " h t t p : / / s c h e m a s . m i c r o s o f t . c o m / o f f i c e / d r a w i n g / 2 0 1 0 / m a i n "   i d = " { 7 D 3 4 6 5 7 F - F F B E - 4 7 C F - A 0 F E - C 3 A 5 6 6 4 B E 3 D B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3 7 1 6 0 0 "   y = " 2 1 1 2 2 6 4 " / > < a : e x t   c x = " 4 8 4 1 0 7 6 "   c y = " 8 2 3 9 1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C o n t e n t   P l a c e h o l d e r   3 " > < a : e x t L s t > < a : e x t   u r i = " { 0 9 C E 9 6 9 1 - F D 7 8 - 4 E F 8 - 9 C D 1 - 1 9 E 2 6 9 5 C 2 2 9 2 } " > < a 1 6 : c r e a t i o n I d   x m l n s : a 1 6 = " h t t p : / / s c h e m a s . m i c r o s o f t . c o m / o f f i c e / d r a w i n g / 2 0 1 0 / m a i n "   i d = " { A 3 8 9 D 1 1 7 - E 2 A 6 - 4 C 9 2 - 9 8 8 D - 3 9 E B 4 9 9 7 8 D B D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3 7 1 6 0 0 "   y = " 3 0 1 8 4 7 2 " / > < a : e x t   c x = " 4 8 4 1 0 7 6 "   c y = " 3 1 0 4 8 5 6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4 " > < a : e x t L s t > < a : e x t   u r i = " { 1 1 3 C 3 E 8 7 - 6 3 1 F - 4 4 1 9 - A D 0 7 - B 0 D B 8 3 D 7 F 9 2 C } " > < a 1 6 : c r e a t i o n I d   x m l n s : a 1 6 = " h t t p : / / s c h e m a s . m i c r o s o f t . c o m / o f f i c e / d r a w i n g / 2 0 1 0 / m a i n "   i d = " { A 3 F A 8 5 C B - F 1 A 3 - 4 3 1 B - B 9 A 0 - C 6 8 E 8 2 E 1 1 8 D 5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6 7 6 6 5 6 0 "   y = " 2 1 1 2 2 6 4 " / > < a : e x t   c x = " 4 8 4 6 3 2 0 "   c y = " 8 2 3 9 1 2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C o n t e n t   P l a c e h o l d e r   5 " > < a : e x t L s t > < a : e x t   u r i = " { 7 A E 8 4 B 2 4 - C D 9 D - 4 1 9 1 - B 6 A 6 - E 1 B 0 4 C 5 9 D 5 4 6 } " > < a 1 6 : c r e a t i o n I d   x m l n s : a 1 6 = " h t t p : / / s c h e m a s . m i c r o s o f t . c o m / o f f i c e / d r a w i n g / 2 0 1 0 / m a i n "   i d = " { B 4 E F 6 4 1 3 - 1 9 B 3 - 4 5 7 B - B 2 C D - C 7 C C D E A C 6 4 0 8 } " / > < / a : e x t > < / a : e x t L s t > < / p : c N v P r > < p : c N v S p P r > < a : s p L o c k s   n o G r p = " t r u e " / > < / p : c N v S p P r > < p : n v P r > < p : p h   i d x = " 3 " / > < / p : n v P r > < / p : n v S p P r > < p : s p P r > < a : x f r m   r o t = " 0 " > < a : o f f   x = " 6 7 6 6 5 6 0 "   y = " 3 0 1 8 4 7 1 " / > < a : e x t   c x = " 4 8 4 1 0 7 6 "   c y = " 3 1 0 4 8 5 7 " / > < / a : x f r m > < a : p r s t G e o m   p r s t = " r e c t " > < a : a v L s t / > < / a : p r s t G e o m > < / p : s p P r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D a t e   P l a c e h o l d e r   6 " > < a : e x t L s t > < a : e x t   u r i = " { C A C 1 A 8 E A - 5 A 4 4 - 4 8 5 6 - 8 3 3 D - 1 C 2 2 7 C 2 2 9 5 D 0 } " > < a 1 6 : c r e a t i o n I d   x m l n s : a 1 6 = " h t t p : / / s c h e m a s . m i c r o s o f t . c o m / o f f i c e / d r a w i n g / 2 0 1 0 / m a i n "   i d = " { 3 1 1 6 A 5 8 4 - 8 2 A 6 - 4 9 1 2 - 8 F F 7 - 7 D F 9 7 E C 7 7 F 2 7 } " / > < / a : e x t > < / a : e x t L s t > < / p : c N v P r > < p : c N v S p P r > < a : s p L o c k s   n o G r p = " t r u e " / > < / p : c N v S p P r > < p : n v P r > < p : p h   i d x = " 4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0 C 8 A 9 7 2 7 - 4 D 4 1 - 4 3 B 3 - 8 5 6 2 - 7 7 1 5 3 D D 4 B F 8 3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7 "   n a m e = " F o o t e r   P l a c e h o l d e r   7 " > < a : e x t L s t > < a : e x t   u r i = " { E 4 0 0 3 4 2 3 - E E 2 5 - 4 D 4 D - A 6 C 8 - 1 2 2 C B 2 D 0 6 3 E 0 } " > < a 1 6 : c r e a t i o n I d   x m l n s : a 1 6 = " h t t p : / / s c h e m a s . m i c r o s o f t . c o m / o f f i c e / d r a w i n g / 2 0 1 0 / m a i n "   i d = " { B 0 D 4 C 0 1 2 - 9 1 0 1 - 4 B 7 9 - 9 D 9 8 - E 1 0 A 5 A D 8 E 5 2 B } " / > < / a : e x t > < / a : e x t L s t > < / p : c N v P r > < p : c N v S p P r > < a : s p L o c k s   n o G r p = " t r u e " / > < / p : c N v S p P r > < p : n v P r > < p : p h   i d x = " 5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S l i d e   N u m b e r   P l a c e h o l d e r   8 " > < a : e x t L s t > < a : e x t   u r i = " { 3 E 5 B 5 F 5 4 - 5 9 8 0 - 4 A 8 4 - 9 3 7 B - 0 A F 7 7 A C 0 F 6 C C } " > < a 1 6 : c r e a t i o n I d   x m l n s : a 1 6 = " h t t p : / / s c h e m a s . m i c r o s o f t . c o m / o f f i c e / d r a w i n g / 2 0 1 0 / m a i n "   i d = " { E A E 5 8 C 2 2 - 4 D F 8 - 4 6 5 B - 8 6 9 2 - F 0 B 5 1 2 5 1 8 F C 3 } " / > < / a : e x t > < / a : e x t L s t > < / p : c N v P r > < p : c N v S p P r > < a : s p L o c k s   n o G r p = " t r u e " / > < / p : c N v S p P r > < p : n v P r > < p : p h   i d x = " 6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0 8 4 4 A E 8 B - 4 A 8 5 - 4 0 2 6 - 9 7 F B - 2 D 4 3 7 D 8 0 D 7 8 A } "   t y p e = " s l i d e n u m " / > < a : e n d P a r a R P r   d i r t y = " 0 "   l a n g = " e n - U S " / > < / a : p > < / p : t x B o d y > < / p : s p > < p : s p > < p : n v S p P r > < p : c N v P r   i d = " 9 "   n a m e = " T i t l e   9 " > < a : e x t L s t > < a : e x t   u r i = " { F 7 F 7 6 B 4 6 - A 2 9 B - 4 6 1 3 - A 8 0 C - E 3 9 E 1 C 3 4 E E 9 C } " > < a 1 6 : c r e a t i o n I d   x m l n s : a 1 6 = " h t t p : / / s c h e m a s . m i c r o s o f t . c o m / o f f i c e / d r a w i n g / 2 0 1 0 / m a i n "   i d = " { 0 0 6 E D E 1 4 - 8 1 E 1 - 4 3 3 7 - 8 C E 1 - 7 A F D C B 9 E 5 9 A 7 } " / > < / a : e x t > < / a : e x t L s t > < / p : c N v P r > < p : c N v S p P r > < a : s p L o c k s   n o G r p = " t r u e " / > < / p : c N v S p P r > < p : n v P r > < p : p h   i d x = " 7 "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/ p : s p T r e e > < p : e x t L s t > < p : e x t   u r i = " { 2 6 1 F 1 8 8 5 - 0 E 7 F - 4 F 2 C - 8 4 D C - B 4 7 C C C E B 7 1 7 2 } " > < p 1 4 : c r e a t i o n I d   x m l n s : p 1 4 = " h t t p : / / s c h e m a s . m i c r o s o f t . c o m / o f f i c e / p o w e r p o i n t / 2 0 1 0 / m a i n "   v a l = " 1 6 1 3 6 2 9 9 4 4 0 5 9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B 6 8 F A 5 0 - 0 C E 2 - 4 0 4 3 - A 8 4 4 - 9 9 2 F B 2 0 8 7 6 9 5 } " > < a 1 6 : c r e a t i o n I d   x m l n s : a 1 6 = " h t t p : / / s c h e m a s . m i c r o s o f t . c o m / o f f i c e / d r a w i n g / 2 0 1 0 / m a i n "   i d = " { B A 6 7 6 0 5 A - B 0 D B - 4 1 2 A - A A 8 C - E D 8 6 F A 6 0 7 0 1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F 6 A A E 8 F 2 - F D 8 A - 4 9 3 3 - A E 7 D - 8 B C 5 C 4 D 1 C 5 4 8 } " > < a 1 6 : c r e a t i o n I d   x m l n s : a 1 6 = " h t t p : / / s c h e m a s . m i c r o s o f t . c o m / o f f i c e / d r a w i n g / 2 0 1 0 / m a i n "   i d = " { E 6 C C 6 6 4 4 - 6 9 3 2 - 4 A 3 A - 8 2 0 F - 0 6 3 6 7 F 3 F C 8 5 7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7 1 5 6 7 8 3 2 - 1 2 B D - 4 2 8 B - 9 8 5 7 - 9 2 0 4 A 0 F B 3 1 C C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6 9 D B 5 5 7 A - 7 1 E 5 - 4 3 3 3 - 8 8 0 E - 5 F 1 4 C 1 C B 4 F E 7 } " > < a 1 6 : c r e a t i o n I d   x m l n s : a 1 6 = " h t t p : / / s c h e m a s . m i c r o s o f t . c o m / o f f i c e / d r a w i n g / 2 0 1 0 / m a i n "   i d = " { 5 2 A 4 E 1 D 0 - 0 8 1 C - 4 9 5 D - B F 6 C - D 5 A 4 F 4 8 A 5 4 B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D A 6 7 A 8 2 C - 8 2 6 2 - 4 B 0 F - A 0 1 C - C 2 6 0 B 9 D 8 9 B B F } " > < a 1 6 : c r e a t i o n I d   x m l n s : a 1 6 = " h t t p : / / s c h e m a s . m i c r o s o f t . c o m / o f f i c e / d r a w i n g / 2 0 1 0 / m a i n "   i d = " { 1 8 6 0 1 C F D - 3 4 D 4 - 4 1 3 7 - B 5 6 8 - 6 6 3 D B C B 6 0 6 1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E 1 3 6 3 C 7 7 - 6 4 F 4 - 4 5 E 0 - 8 3 E 4 - F D 9 B 0 B 3 C E F F 5 } "   t y p e = " s l i d e n u m " / > < a : e n d P a r a R P r   d i r t y = " 0 "   l a n g = " e n - U S " / > < / a : p > < / p : t x B o d y > < / p : s p > < / p : s p T r e e > < p : e x t L s t > < p : e x t   u r i = " { F 3 A E 0 3 D 4 - A 4 4 2 - 4 3 E 4 - B 8 2 A - 0 B 2 C C 9 7 6 8 7 7 9 } " > < p 1 4 : c r e a t i o n I d   x m l n s : p 1 4 = " h t t p : / / s c h e m a s . m i c r o s o f t . c o m / o f f i c e / p o w e r p o i n t / 2 0 1 0 / m a i n "   v a l = " 1 6 1 3 6 2 9 9 4 4 0 6 2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4 5 9 0 8 8 D F - 0 2 1 1 - 4 F 2 D - B B 6 8 - 1 B 5 7 D 6 1 E 2 2 3 8 } " > < a 1 6 : c r e a t i o n I d   x m l n s : a 1 6 = " h t t p : / / s c h e m a s . m i c r o s o f t . c o m / o f f i c e / d r a w i n g / 2 0 1 0 / m a i n "   i d = " { F 3 C 4 8 1 4 6 - 6 7 7 0 - 4 3 1 0 - 8 0 6 9 - D F 9 8 6 8 7 D 7 3 D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2 6 1 5 B C 5 2 - 7 D 8 2 - 4 5 3 6 - A 2 E 1 - C 2 B 5 0 A B A 9 4 9 1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3 8 C D 0 7 A A - 0 5 6 E - 4 D 3 A - A A 2 C - 6 6 9 0 7 E 0 6 C 3 C C } " > < a 1 6 : c r e a t i o n I d   x m l n s : a 1 6 = " h t t p : / / s c h e m a s . m i c r o s o f t . c o m / o f f i c e / d r a w i n g / 2 0 1 0 / m a i n "   i d = " { 7 3 6 D B 0 1 6 - F F 9 6 - 4 D A E - 8 C 4 C - 6 B 0 A 8 9 B 8 D 5 1 1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9 B 1 E D B 0 1 - 7 4 6 8 - 4 A 7 A - 9 F 0 7 - F 5 8 B D 7 9 0 E 5 E 1 } " > < a 1 6 : c r e a t i o n I d   x m l n s : a 1 6 = " h t t p : / / s c h e m a s . m i c r o s o f t . c o m / o f f i c e / d r a w i n g / 2 0 1 0 / m a i n "   i d = " { E C 6 4 0 9 8 A - F D 5 4 - 4 9 9 C - B 4 D F - A 9 9 2 0 7 B 2 6 5 5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2 5 1 A C 1 0 8 - E A 9 5 - 4 F 0 C - B C 8 1 - D C 4 1 4 B C 1 0 9 0 1 } "   t y p e = " s l i d e n u m " / > < a : e n d P a r a R P r   d i r t y = " 0 "   l a n g = " e n - U S " / > < / a : p > < / p : t x B o d y > < / p : s p > < / p : s p T r e e > < p : e x t L s t > < p : e x t   u r i = " { 5 5 C E C B E 2 - F F F E - 4 F 7 2 - 8 3 2 E - A F C B B 2 3 4 F B 6 7 } " > < p 1 4 : c r e a t i o n I d   x m l n s : p 1 4 = " h t t p : / / s c h e m a s . m i c r o s o f t . c o m / o f f i c e / p o w e r p o i n t / 2 0 1 0 / m a i n "   v a l = " 1 6 1 3 6 2 9 9 4 4 0 6 4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4 4 4 3 C F C - 3 D 1 A - 4 E 0 6 - A F 3 B - C B 9 3 B 2 7 D 7 3 0 2 } " > < a 1 6 : c r e a t i o n I d   x m l n s : a 1 6 = " h t t p : / / s c h e m a s . m i c r o s o f t . c o m / o f f i c e / d r a w i n g / 2 0 1 0 / m a i n "   i d = " { 3 6 B 9 F 3 4 C - 2 7 F 6 - 4 E B B - 9 4 B A - D 3 8 6 0 9 2 7 C D 2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7 1 6 0 0 "   y = " 9 8 7 4 2 5 " / > < a : e x t   c x = " 3 9 3 2 2 3 7 "   c y = " 1 8 9 4 5 1 1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l n S p c > < a : s p c P c t   v a l = " 1 0 0 0 0 0 " / > < / a : l n S p c > < a : d e f R P r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2 7 E 1 7 4 6 2 - D 0 4 A - 4 1 A B - A 3 D 1 - F A D 9 E A 3 E E 8 6 0 } " > < a 1 6 : c r e a t i o n I d   x m l n s : a 1 6 = " h t t p : / / s c h e m a s . m i c r o s o f t . c o m / o f f i c e / d r a w i n g / 2 0 1 0 / m a i n "   i d = " { 8 2 3 2 8 5 C 0 - D D 1 0 - 4 2 9 8 - 9 5 8 3 - D A 7 F C 2 A 1 1 1 2 C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5 6 5 0 9 9 2 "   y = " 9 8 7 4 2 5 " / > < a : e x t   c x = " 5 6 8 7 5 6 8 "   c y = " 4 8 7 3 6 2 5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l v l = " 0 " > < a : d e f R P r   d i r t y = " 0 "   l a n g = " e n - U S "   s z = " 2 0 0 0 " / > < / a : l v l 1 p P r > < a : l v l 2 p P r   l v l = " 1 " > < a : d e f R P r   d i r t y = " 0 "   l a n g = " e n - U S "   s z = " 2 0 0 0 " / > < / a : l v l 2 p P r > < a : l v l 3 p P r   l v l = " 2 " > < a : d e f R P r   d i r t y = " 0 "   l a n g = " e n - U S "   s z = " 1 8 0 0 " / > < / a : l v l 3 p P r > < a : l v l 4 p P r   l v l = " 3 " > < a : d e f R P r   d i r t y = " 0 "   l a n g = " e n - U S "   s z = " 1 6 0 0 " / > < / a : l v l 4 p P r > < a : l v l 5 p P r   l v l = " 4 " > < a : d e f R P r   d i r t y = " 0 "   l a n g = " e n - U S "   s z = " 1 6 0 0 " / > < / a : l v l 5 p P r > < a : l v l 6 p P r   l v l = " 5 " > < a : d e f R P r   d i r t y = " 0 "   l a n g = " e n - U S "   s z = " 2 0 0 0 " / > < / a : l v l 6 p P r > < a : l v l 7 p P r   l v l = " 6 " > < a : d e f R P r   d i r t y = " 0 "   l a n g = " e n - U S "   s z = " 2 0 0 0 " / > < / a : l v l 7 p P r > < a : l v l 8 p P r   l v l = " 7 " > < a : d e f R P r   d i r t y = " 0 "   l a n g = " e n - U S "   s z = " 2 0 0 0 " / > < / a : l v l 8 p P r > < a : l v l 9 p P r   l v l = " 8 " > < a : d e f R P r   d i r t y = " 0 "   l a n g = " e n - U S "   s z = " 2 0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2 3 B 5 D 8 1 2 - 3 5 D D - 4 B 8 E - B 2 D 1 - E 2 E B 4 F A 6 3 3 5 B } " > < a 1 6 : c r e a t i o n I d   x m l n s : a 1 6 = " h t t p : / / s c h e m a s . m i c r o s o f t . c o m / o f f i c e / d r a w i n g / 2 0 1 0 / m a i n "   i d = " { 3 4 4 6 E 2 C E - D 5 5 C - 4 A 6 C - A 1 2 7 - 7 A C E C 5 9 7 1 3 F A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3 7 1 6 0 0 "   y = " 3 0 5 8 5 0 9 " / > < a : e x t   c x = " 3 9 3 2 2 3 7 "   c y = " 2 8 0 2 5 4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E 7 B 6 3 1 6 D - D C 7 1 - 4 7 D F - 9 6 C 8 - 0 1 0 1 7 3 8 E D 8 A 5 } " > < a 1 6 : c r e a t i o n I d   x m l n s : a 1 6 = " h t t p : / / s c h e m a s . m i c r o s o f t . c o m / o f f i c e / d r a w i n g / 2 0 1 0 / m a i n "   i d = " { C F 4 F 4 7 7 9 - 1 B F 4 - 4 5 B 4 - B 7 0 5 - 6 F A 2 A 2 B D 6 2 A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D 5 8 B A C 3 5 - B A 8 D - 4 1 8 E - 8 A D 3 - A 6 9 6 C E 0 6 7 8 C 6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3 8 4 E A E 2 C - 7 E F B - 4 F C 6 - 9 3 D 8 - A C 8 2 3 E 7 0 E 2 6 3 } " > < a 1 6 : c r e a t i o n I d   x m l n s : a 1 6 = " h t t p : / / s c h e m a s . m i c r o s o f t . c o m / o f f i c e / d r a w i n g / 2 0 1 0 / m a i n "   i d = " { 3 0 6 0 E 8 6 5 - E 8 1 4 - 4 D 1 F - B 4 E 3 - C 8 1 7 3 3 4 3 C 1 9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D D A 5 E D 2 4 - 6 2 2 4 - 4 A F A - B D B 7 - F 9 4 D F 8 0 1 4 0 D 7 } " > < a 1 6 : c r e a t i o n I d   x m l n s : a 1 6 = " h t t p : / / s c h e m a s . m i c r o s o f t . c o m / o f f i c e / d r a w i n g / 2 0 1 0 / m a i n "   i d = " { F E 8 4 6 3 8 2 - D B 8 E - 4 8 D F - A F 7 7 - 4 8 A 4 5 1 6 7 F C 8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9 2 9 5 1 7 1 7 - 2 5 A 9 - 4 9 3 9 - B 8 5 1 - 3 B C D C 8 2 6 A B C 1 } "   t y p e = " s l i d e n u m " / > < a : e n d P a r a R P r   d i r t y = " 0 "   l a n g = " e n - U S " / > < / a : p > < / p : t x B o d y > < / p : s p > < / p : s p T r e e > < p : e x t L s t > < p : e x t   u r i = " { 4 3 A 6 E 0 3 D - 4 6 4 2 - 4 B F 4 - 8 B 5 D - A F 7 F 6 8 0 0 2 4 6 9 } " > < p 1 4 : c r e a t i o n I d   x m l n s : p 1 4 = " h t t p : / / s c h e m a s . m i c r o s o f t . c o m / o f f i c e / p o w e r p o i n t / 2 0 1 0 / m a i n "   v a l = " 1 6 1 3 6 2 9 9 4 4 0 6 6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9 1 C E 1 2 0 - 3 A 9 C - 4 E 9 C - B 0 B D - E D 2 C 3 B D 3 D E 2 3 } " > < a 1 6 : c r e a t i o n I d   x m l n s : a 1 6 = " h t t p : / / s c h e m a s . m i c r o s o f t . c o m / o f f i c e / d r a w i n g / 2 0 1 0 / m a i n "   i d = " { A 4 9 2 C 3 4 8 - 1 8 0 4 - 4 6 9 2 - 9 F 3 5 - 2 9 3 A 9 E 3 F 5 F E 4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7 1 6 0 0 "   y = " 9 8 7 5 5 2 " / > < a : e x t   c x = " 3 9 3 2 2 3 7 "   c y = " 1 8 9 2 8 0 8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l v l = " 0 " > < a : d e f R P r   b a s e l i n e = " 0 "   d i r t y = " 0 "   l a n g = " e n - U S "   s z = " 3 2 0 0 " /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9 A C A 8 B 2 1 - 8 4 6 C - 4 6 D 0 - 8 D 4 4 - 0 F 7 2 C D B D A 5 5 8 } " > < a 1 6 : c r e a t i o n I d   x m l n s : a 1 6 = " h t t p : / / s c h e m a s . m i c r o s o f t . c o m / o f f i c e / d r a w i n g / 2 0 1 0 / m a i n "   i d = " { 7 D 3 E F 0 B 5 - 5 3 2 4 - 4 1 E B - A 9 E 6 - A 2 D 4 9 F D A 0 4 C 5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5 5 0 5 3 1 8 "   y = " 9 8 7 4 2 5 " / > < a : e x t   c x = " 5 8 3 3 2 4 2 "   c y = " 4 8 7 3 6 2 5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7 0 C 0 8 3 D 7 - F C 5 0 - 4 E 2 2 - A 1 B 5 - E 4 8 A 2 6 6 B 9 6 A E } " > < a 1 6 : c r e a t i o n I d   x m l n s : a 1 6 = " h t t p : / / s c h e m a s . m i c r o s o f t . c o m / o f f i c e / d r a w i n g / 2 0 1 0 / m a i n "   i d = " { D 6 E 5 7 5 5 8 - 9 2 8 7 - 4 9 C 5 - B E 4 9 - 2 B E E 3 7 3 2 0 7 B A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3 7 1 6 0 0 "   y = " 3 0 3 3 2 8 6 " / > < a : e x t   c x = " 3 9 3 2 2 3 7 "   c y = " 2 8 3 5 7 0 2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6 0 0 " / > < / a : l v l 1 p P r > < a : l v l 2 p P r   i n d e n t = " 0 "   l v l = " 1 "   m a r L = " 4 5 7 2 0 0 " > < a : b u N o n e / > < a : d e f R P r   d i r t y = " 0 "   l a n g = " e n - U S "   s z = " 1 4 0 0 " / > < / a : l v l 2 p P r > < a : l v l 3 p P r   i n d e n t = " 0 "   l v l = " 2 "   m a r L = " 9 1 4 4 0 0 " > < a : b u N o n e / > < a : d e f R P r   d i r t y = " 0 "   l a n g = " e n - U S "   s z = " 1 2 0 0 " / > < / a : l v l 3 p P r > < a : l v l 4 p P r   i n d e n t = " 0 "   l v l = " 3 "   m a r L = " 1 3 7 1 6 0 0 " > < a : b u N o n e / > < a : d e f R P r   d i r t y = " 0 "   l a n g = " e n - U S "   s z = " 1 0 0 0 " / > < / a : l v l 4 p P r > < a : l v l 5 p P r   i n d e n t = " 0 "   l v l = " 4 "   m a r L = " 1 8 2 8 8 0 0 " > < a : b u N o n e / > < a : d e f R P r   d i r t y = " 0 "   l a n g = " e n - U S "   s z = " 1 0 0 0 " / > < / a : l v l 5 p P r > < a : l v l 6 p P r   i n d e n t = " 0 "   l v l = " 5 "   m a r L = " 2 2 8 6 0 0 0 " > < a : b u N o n e / > < a : d e f R P r   d i r t y = " 0 "   l a n g = " e n - U S "   s z = " 1 0 0 0 " / > < / a : l v l 6 p P r > < a : l v l 7 p P r   i n d e n t = " 0 "   l v l = " 6 "   m a r L = " 2 7 4 3 2 0 0 " > < a : b u N o n e / > < a : d e f R P r   d i r t y = " 0 "   l a n g = " e n - U S "   s z = " 1 0 0 0 " / > < / a : l v l 7 p P r > < a : l v l 8 p P r   i n d e n t = " 0 "   l v l = " 7 "   m a r L = " 3 2 0 0 4 0 0 " > < a : b u N o n e / > < a : d e f R P r   d i r t y = " 0 "   l a n g = " e n - U S "   s z = " 1 0 0 0 " / > < / a : l v l 8 p P r > < a : l v l 9 p P r   i n d e n t = " 0 "   l v l = " 8 "   m a r L = " 3 6 5 7 6 0 0 " > < a : b u N o n e / > < a : d e f R P r   d i r t y = " 0 "   l a n g = " e n - U S "   s z = " 1 0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8 D F 6 1 B 5 5 - 4 1 E B - 4 1 5 3 - 9 6 3 9 - A 0 3 0 2 9 8 4 D 1 9 2 } " > < a 1 6 : c r e a t i o n I d   x m l n s : a 1 6 = " h t t p : / / s c h e m a s . m i c r o s o f t . c o m / o f f i c e / d r a w i n g / 2 0 1 0 / m a i n "   i d = " { 4 1 4 1 8 6 D F - F 7 A 5 - 4 3 2 5 - A F F C - 2 2 8 5 5 2 F D F 5 6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A 1 B 1 1 2 2 0 - 4 8 4 7 - 4 C D 9 - 8 8 5 8 - 4 4 E D A A 9 0 F 8 B F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0 C 0 9 0 1 9 5 - F 5 D 9 - 4 B 4 8 - 8 5 9 4 - C 8 3 0 D 6 D 1 5 D D 9 } " > < a 1 6 : c r e a t i o n I d   x m l n s : a 1 6 = " h t t p : / / s c h e m a s . m i c r o s o f t . c o m / o f f i c e / d r a w i n g / 2 0 1 0 / m a i n "   i d = " { F 2 2 6 7 2 2 B - E 6 7 C - 4 1 C 0 - 9 E E A - D B 8 2 A 6 6 1 1 3 4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2 5 5 3 D C 8 8 - E D 6 6 - 4 F B F - A D 7 F - D F 9 A F 8 5 F 7 8 2 0 } " > < a 1 6 : c r e a t i o n I d   x m l n s : a 1 6 = " h t t p : / / s c h e m a s . m i c r o s o f t . c o m / o f f i c e / d r a w i n g / 2 0 1 0 / m a i n "   i d = " { F A 4 C 9 8 0 9 - D 5 1 0 - 4 D A 5 - 9 B 8 D - 6 8 A 8 B 2 A 3 2 F 2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p r s t G e o m   p r s t = " r e c t " > < a : a v L s t / > < / a : p r s t G e o m > < / p : s p P r > < p : t x B o d y > < a : b o d y P r   r t l C o l = " 0 " / > < a : l s t S t y l e / > < a : p > < a : p P r / > < a : f l d   i d = " { 2 4 8 7 8 4 A 1 - 7 D 0 F - 4 6 7 F - 8 2 5 B - 3 1 D 2 B E 6 5 3 D 5 A } "   t y p e = " s l i d e n u m " / > < a : e n d P a r a R P r   d i r t y = " 0 "   l a n g = " e n - U S " / > < / a : p > < / p : t x B o d y > < / p : s p > < / p : s p T r e e > < p : e x t L s t > < p : e x t   u r i = " { 4 1 E 6 F B 9 3 - 6 0 6 4 - 4 1 1 4 - A F 5 C - 5 D 8 C C 8 6 D 6 2 2 6 } " > < p 1 4 : c r e a t i o n I d   x m l n s : p 1 4 = " h t t p : / / s c h e m a s . m i c r o s o f t . c o m / o f f i c e / p o w e r p o i n t / 2 0 1 0 / m a i n "   v a l = " 1 6 1 3 6 2 9 9 4 4 0 6 8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7 " > < a : e x t L s t > < a : e x t   u r i = " { 2 1 2 6 8 2 A A - 4 6 A 9 - 4 4 D 2 - B 1 1 A - 7 E D D 4 C E E C C 3 5 } " > < a 1 6 : c r e a t i o n I d   x m l n s : a 1 6 = " h t t p : / / s c h e m a s . m i c r o s o f t . c o m / o f f i c e / d r a w i n g / 2 0 1 0 / m a i n "   i d = " { 9 D 5 1 8 0 F 0 - 5 8 9 E - 4 9 4 F - B 3 C D - 8 B 3 9 0 0 9 1 C 7 D F } " / > < / a : e x t > < / a : e x t L s t > < / p : c N v P r > < p : c N v S p P r / > < p : n v P r / > < / p : n v S p P r > < p : s p P r > < a : x f r m   f l i p H = " t r u e "   r o t = " 1 0 8 0 0 0 0 0 " > < a : o f f   x = " 0 "   y = " 6 4 0 1 2 2 6 " / > < a : e x t   c x = " 1 2 1 9 2 0 0 0 "   c y = " 4 5 6 7 7 3 " / > < / a : x f r m > < a : p r s t G e o m   p r s t = " r e c t " > < a : a v L s t / > < / a : p r s t G e o m > < a : g r a d F i l l   r o t W i t h S h a p e = " 1 " > < a : g s L s t > < a : g s   p o s = " 1 4 0 0 0 " > < a : s c h e m e C l r   v a l = " a c c e n t 4 " > < a : a l p h a   v a l = " 2 7 9 9 9 " / > < / a : s c h e m e C l r > < / a : g s > < a : g s   p o s = " 1 0 0 0 0 0 " > < a : s c h e m e C l r   v a l = " a c c e n t 5 " > < a : a l p h a   v a l = " 8 5 0 0 0 " / > < / a : s c h e m e C l r > < / a : g s > < / a : g s L s t > < a : l i n   a n g = " 6 0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9 " > < a : e x t L s t > < a : e x t   u r i = " { 2 E 9 4 C 3 4 4 - 3 A 9 B - 4 E B E - 8 F 9 E - 6 5 3 8 2 0 E F 0 E 7 4 } " > < a 1 6 : c r e a t i o n I d   x m l n s : a 1 6 = " h t t p : / / s c h e m a s . m i c r o s o f t . c o m / o f f i c e / d r a w i n g / 2 0 1 0 / m a i n "   i d = " { 3 9 F 7 3 5 7 3 - 3 4 6 A - 4 1 2 1 - A A 3 F - 9 B B E E F 2 E 4 A 9 2 } " / > < / a : e x t > < / a : e x t L s t > < / p : c N v P r > < p : c N v S p P r / > < p : n v P r / > < / p : n v S p P r > < p : s p P r > < a : x f r m   f l i p H = " t r u e "   r o t = " 0 " > < a : o f f   x = " 4 0 3 8 6 0 2 "   y = " 6 4 0 1 2 2 8 " / > < a : e x t   c x = " 8 1 5 3 3 9 8 "   c y = " 4 5 6 7 7 1 " / > < / a : x f r m > < a : p r s t G e o m   p r s t = " r e c t " > < a : a v L s t / > < / a : p r s t G e o m > < a : g r a d F i l l   r o t W i t h S h a p e = " 1 " > < a : g s L s t > < a : g s   p o s = " 9 0 0 0 " > < a : s c h e m e C l r   v a l = " a c c e n t 2 " > < a : a l p h a   v a l = " 5 5 0 0 0 " / > < a : l u m M o d   v a l = " 6 0 0 0 0 " / > < a : l u m O f f   v a l = " 4 0 0 0 0 " / > < / a : s c h e m e C l r > < / a : g s > < a : g s   p o s = " 9 9 0 0 0 " > < a : s c h e m e C l r   v a l = " a c c e n t 2 " / > < / a : g s > < / a : g s L s t > < a : l i n   a n g = " 1 4 4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i t l e   P l a c e h o l d e r   1 " > < a : e x t L s t > < a : e x t   u r i = " { 1 9 7 3 4 5 4 2 - 9 8 1 2 - 4 4 4 D - B 3 0 1 - 1 0 9 4 4 C F 8 8 1 A 6 } " > < a 1 6 : c r e a t i o n I d   x m l n s : a 1 6 = " h t t p : / / s c h e m a s . m i c r o s o f t . c o m / o f f i c e / d r a w i n g / 2 0 1 0 / m a i n "   i d = " { 6 6 A A 9 0 1 A - 2 E 7 D - 4 3 5 9 - A B 5 F - F E E 0 B 7 3 1 8 9 3 E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7 1 6 0 0 "   y = " 7 9 5 5 2 8 " / > < a : e x t   c x = " 1 0 2 4 1 2 7 9 "   c y = " 1 2 3 4 4 4 0 " / > < / a : x f r m > < a : p r s t G e o m   p r s t = " r e c t " > < a : a v L s t / > < / a : p r s t G e o m > < / p : s p P r > < p : t x B o d y > < a : b o d y P r   a n c h o r = " b "   b I n s = " 0 "   l I n s = " 0 "   r I n s = " 0 "   r t l C o l = " 0 "   t I n s = "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5 "   n a m e = " T e x t   P l a c e h o l d e r   2 " > < a : e x t L s t > < a : e x t   u r i = " { 9 D 7 1 5 2 E 2 - 8 5 2 2 - 4 F 0 7 - 8 6 E 5 - 8 0 8 8 2 0 F 0 D A 1 5 } " > < a 1 6 : c r e a t i o n I d   x m l n s : a 1 6 = " h t t p : / / s c h e m a s . m i c r o s o f t . c o m / o f f i c e / d r a w i n g / 2 0 1 0 / m a i n "   i d = " { F 6 D 5 3 C A C - C 2 E 8 - 4 7 2 B - A 9 6 7 - F C D F 5 1 F 7 7 D 8 9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3 7 1 6 0 0 "   y = " 2 1 1 2 2 6 4 " / > < a : e x t   c x = " 1 0 2 4 1 2 7 9 "   c y = " 3 9 5 9 3 5 2 " / > < / a : x f r m > < a : p r s t G e o m   p r s t = " r e c t " > < a : a v L s t / > < / a : p r s t G e o m > < / p : s p P r > < p : t x B o d y > < a : b o d y P r   b I n s = " 0 "   l I n s = " 0 "   r I n s = " 0 "   r t l C o l = " 0 "   t I n s = "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D a t e   P l a c e h o l d e r   3 " > < a : e x t L s t > < a : e x t   u r i = " { B A E 2 F C 7 0 - 8 1 E 8 - 4 4 D 2 - A 2 4 8 - 2 D 9 2 E 3 1 6 7 0 4 D } " > < a 1 6 : c r e a t i o n I d   x m l n s : a 1 6 = " h t t p : / / s c h e m a s . m i c r o s o f t . c o m / o f f i c e / d r a w i n g / 2 0 1 0 / m a i n "   i d = " { C B 6 F 3 0 E 2 - F 7 4 2 - 4 A 8 B - 8 1 6 C - 2 A E 6 9 C 0 2 9 5 0 4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7 9 0 9 5 5 9 "   y = " 6 4 0 9 9 4 4 " / > < a : e x t   c x = " 3 7 0 3 3 2 0 "   c y = " 4 4 8 0 5 6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a s e l i n e = " 0 "   c a p = " a l l "   d i r t y = " 0 "   l a n g = " e n - U S "   s p c = " 3 0 0 "   s z = " 8 0 0 " > < a : s o l i d F i l l > < a : s r g b C l r   v a l = " f f f f f f " / > < / a : s o l i d F i l l > < / a : d e f R P r > < / a : l v l 1 p P r > < / a : l s t S t y l e > < a : p > < a : p P r / > < a : f l d   i d = " { 3 C 1 3 D 7 5 4 - 8 2 E B - 4 0 F 1 - 9 D 0 6 - 8 6 B 9 1 C 3 B 6 6 1 C } "   t y p e = " d a t e t i m e 2 " > < a : t > W e d n e s d a y ,   F e b r u a r y   1 7 ,   2 0 2 1 < / a : t > < / a : f l d > < a : e n d P a r a R P r   d i r t y = " 0 "   l a n g = " e n - U S " / > < / a : p > < / p : t x B o d y > < / p : s p > < p : s p > < p : n v S p P r > < p : c N v P r   i d = " 7 "   n a m e = " F o o t e r   P l a c e h o l d e r   4 " > < a : e x t L s t > < a : e x t   u r i = " { 5 C 2 7 C 4 3 C - 3 1 D 8 - 4 D 5 D - 9 7 5 9 - D 7 1 F A B 8 A C 3 C 6 } " > < a 1 6 : c r e a t i o n I d   x m l n s : a 1 6 = " h t t p : / / s c h e m a s . m i c r o s o f t . c o m / o f f i c e / d r a w i n g / 2 0 1 0 / m a i n "   i d = " { B 5 D 7 0 B A 3 - 5 0 C 2 - 4 A 0 F - 8 F 8 1 - F 9 6 9 2 7 2 E 0 C 9 9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5 4 0 0 0 0 0 " > < a : o f f   x = " - 1 8 2 8 8 0 0 "   y = " 1 9 1 1 0 9 5 " / > < a : e x t   c x = " 4 1 1 4 8 0 0 "   c y = " 4 5 7 2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b = " 1 "   d i r t y = " 0 "   l a n g = " e n - U S "   s z = " 8 0 0 " > < a : s o l i d F i l l > < a : s c h e m e C l r   v a l = " t x 1 " / > < / a : s o l i d F i l l > < a : l a t i n   t y p e f a c e = " + m j - l t " / > < / a : d e f R P r > < / a : l v l 1 p P r > < / a : l s t S t y l e > < a : p > < a : p P r   a l g n = " l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S l i d e   N u m b e r   P l a c e h o l d e r   5 " > < a : e x t L s t > < a : e x t   u r i = " { 8 B E D F B 9 6 - F A F F - 4 2 B 7 - A 1 3 D - 3 E 1 9 2 9 C A 3 F 3 C } " > < a 1 6 : c r e a t i o n I d   x m l n s : a 1 6 = " h t t p : / / s c h e m a s . m i c r o s o f t . c o m / o f f i c e / d r a w i n g / 2 0 1 0 / m a i n "   i d = " { 8 A 3 F 3 C 4 4 - 7 D E 7 - 4 1 B 4 - 8 6 F 4 - 8 4 9 1 7 7 F 3 8 E 5 E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1 1 6 6 7 7 4 4 "   y = " 6 4 0 9 9 4 4 " / > < a : e x t   c x = " 4 3 8 9 1 2 "   c y = " 4 4 8 0 5 6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d i r t y = " 0 "   l a n g = " e n - U S "   s z = " 8 0 0 " > < a : s o l i d F i l l > < a : s r g b C l r   v a l = " f f f f f f " / > < / a : s o l i d F i l l > < / a : d e f R P r > < / a : l v l 1 p P r > < / a : l s t S t y l e > < a : p > < a : p P r / > < a : f l d   i d = " { 9 E C F A B E 3 - D 4 5 C - 4 6 C 5 - 8 9 E 8 - 6 B 2 C F D 2 D 4 5 0 2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  h d r = " 0 "   s l d N u m = " 0 " / > < p : t x S t y l e s > < p : t i t l e S t y l e > < a : l v l 1 p P r   a l g n = " l "   l v l = " 0 "   r t l = " f a l s e " > < a : l n S p c > < a : s p c P c t   v a l = " 1 0 0 0 0 0 " / > < / a : l n S p c > < a : s p c B e f > < a : s p c P c t   v a l = " 0 " / > < / a : s p c B e f > < a : b u N o n e / > < a : d e f R P r   b = " 1 "   b a s e l i n e = " 0 "   c a p = " a l l "   d i r t y = " 0 "   i = " 0 "   l a n g = " e n - U S "   s p c = " 7 0 0 "   s z = " 3 6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2 2 8 6 0 0 "   l v l = " 0 "   m a r L = " 2 2 8 6 0 0 "   r t l = " f a l s e " > < a : l n S p c > < a : s p c P c t   v a l = " 1 2 0 0 0 0 " / > < / a : l n S p c > < a : s p c B e f > < a : s p c P t s   v a l = " 1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1 p P r > < a : l v l 2 p P r   a l g n = " l "   i n d e n t = " - 2 2 8 6 0 0 "   l v l = " 1 "   m a r L = " 6 8 5 8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6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l n S p c > < a : s p c P c t   v a l = " 1 2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6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l n S p c > < a : s p c P c t   v a l = " 9 0 0 0 0 " / > < / a : l n S p c > < a : s p c B e f > < a : s p c P t s   v a l = " 5 0 0 " / > < / a : s p c B e f > < a : b u F o n t   t y p e f a c e = " A r i a l " / > < a : b u C h a r   c h a r = " " " /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j p e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8 " > < a : e x t L s t > < a : e x t   u r i = " { 9 3 9 3 2 1 8 A - E D D 2 - 4 6 2 9 - 9 3 C C - 2 B 8 2 4 B C 6 7 6 B F } " > < a 1 6 : c r e a t i o n I d   x m l n s : a 1 6 = " h t t p : / / s c h e m a s . m i c r o s o f t . c o m / o f f i c e / d r a w i n g / 2 0 1 0 / m a i n "   i d = " { 5 6 F 9 8 B F 7 - E 9 E E - 4 9 4 6 - 8 1 1 D - 5 8 1 8 E 2 F 0 2 E B B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p i c > < p : n v P i c P r > < p : c N v P r   d e s c r = " E x c l a m a t i o n   m a r k   o n   a   y e l l o w   b a c k g r o u n d "   i d = " 3 "   n a m e = " P i c t u r e   3 " > < a : e x t L s t > < a : e x t   u r i = " { 6 D 7 C D 0 4 C - C F 6 8 - 4 B 4 6 - A 4 6 3 - 1 4 C 2 A 2 F 9 8 0 D E } " > < a 1 6 : c r e a t i o n I d   x m l n s : a 1 6 = " h t t p : / / s c h e m a s . m i c r o s o f t . c o m / o f f i c e / d r a w i n g / 2 0 1 0 / m a i n "   i d = " { 1 4 1 E 4 8 9 3 - A E 9 B - 4 E 1 1 - B F 0 7 - 9 F 6 6 8 6 9 B D D 6 A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2 " / > < a : s r c R e c t   l = " 3 1 3 7 2 "   r = " 1 8 4 5 4 " / > < a : s t r e t c h > < a : f i l l R e c t / > < / a : s t r e t c h > < / p : b l i p F i l l > < p : s p P r > < a : x f r m   r o t = " 0 " > < a : o f f   x = " - 1 "   y = " 1 0 " / > < a : e x t   c x = " 4 5 8 7 9 0 1 "   c y = " 6 8 5 7 9 9 0 " / > < / a : x f r m > < a : p r s t G e o m   p r s t = " r e c t " > < a : a v L s t / > < / a : p r s t G e o m > < a : n o F i l l / > < / p : s p P r > < / p : p i c > < p : s p > < p : n v S p P r > < p : c N v P r   i d = " 4 "   n a m e = " R e c t a n g l e   1 0 " > < a : e x t L s t > < a : e x t   u r i = " { D 0 4 D C B 5 4 - B 7 0 E - 4 A 9 D - B 1 2 D - B 2 E 9 6 5 D 1 8 0 E B } " > < a 1 6 : c r e a t i o n I d   x m l n s : a 1 6 = " h t t p : / / s c h e m a s . m i c r o s o f t . c o m / o f f i c e / d r a w i n g / 2 0 1 0 / m a i n "   i d = " { B C 5 D 9 8 4 6 - 2 B E 6 - 4 B B 1 - 9 B 7 2 - C 0 D F 8 2 8 4 8 8 7 C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4 5 8 7 9 0 2 "   y = " - 4 2 9 " / > < a : e x t   c x = " 7 6 0 4 0 9 7 "   c y = " 6 8 5 7 5 7 0 " / > < / a : x f r m > < a : p r s t G e o m   p r s t = " r e c t " > < a : a v L s t / > < / a : p r s t G e o m > < a : g r a d F i l l   r o t W i t h S h a p e = " 1 " > < a : g s L s t > < a : g s   p o s = " 0 " > < a : s c h e m e C l r   v a l = " a c c e n t 6 " > < a : a l p h a   v a l = " 7 3 0 0 0 " / > < a : l u m M o d   v a l = " 7 5 0 0 0 " / > < / a : s c h e m e C l r > < / a : g s > < a : g s   p o s = " 1 0 0 0 0 0 " > < a : s c h e m e C l r   v a l = " a c c e n t 2 " / > < / a : g s > < / a : g s L s t > < a : l i n   a n g = " 1 6 8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1 2 " > < a : e x t L s t > < a : e x t   u r i = " { 2 2 C 1 9 E D A - 7 8 B 1 - 4 9 0 F - A D 9 3 - 4 4 B 6 F C 9 7 A 3 E E } " > < a 1 6 : c r e a t i o n I d   x m l n s : a 1 6 = " h t t p : / / s c h e m a s . m i c r o s o f t . c o m / o f f i c e / d r a w i n g / 2 0 1 0 / m a i n "   i d = " { C A D 5 B 6 8 7 - 1 0 5 C - 4 0 5 1 - 8 2 4 2 - 1 E 2 E D 2 D 5 A 2 7 D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4 5 8 7 9 0 1 "   y = " 0 " / > < a : e x t   c x = " 7 6 0 4 0 9 7 "   c y = " 6 8 5 8 0 0 0 " / > < / a : x f r m > < a : p r s t G e o m   p r s t = " r e c t " > < a : a v L s t / > < / a : p r s t G e o m > < a : g r a d F i l l   r o t W i t h S h a p e = " 1 " > < a : g s L s t > < a : g s   p o s = " 0 " > < a : s c h e m e C l r   v a l = " a c c e n t 5 " > < a : a l p h a   v a l = " 3 7 0 0 0 " / > < / a : s c h e m e C l r > < / a : g s > < a : g s   p o s = " 9 8 0 0 0 " > < a : s c h e m e C l r   v a l = " a c c e n t 2 " > < a : a l p h a   v a l = " 6 6 0 0 0 " / > < / a : s c h e m e C l r > < / a : g s > < / a : g s L s t > < a : l i n   a n g = " 1 2 6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4 " > < a : e x t L s t > < a : e x t   u r i = " { 9 C D 6 8 9 7 D - F E 6 8 - 4 9 1 E - 8 1 E 8 - C 8 7 5 A 6 3 5 0 C 0 4 } " > < a 1 6 : c r e a t i o n I d   x m l n s : a 1 6 = " h t t p : / / s c h e m a s . m i c r o s o f t . c o m / o f f i c e / d r a w i n g / 2 0 1 0 / m a i n "   i d = " { A 6 1 1 9 B 5 5 - B 0 0 C - 4 C B E - 9 8 4 B - 2 3 5 1 D 0 6 1 2 0 6 D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1 0 8 0 0 0 0 0 " > < a : o f f   x = " 4 5 9 9 8 4 7 "   y = " 4 3 5 5 1 6 3 " / > < a : e x t   c x = " 7 5 9 2 1 5 1 "   c y = " 2 5 0 2 8 3 5 " / > < / a : x f r m > < a : p r s t G e o m   p r s t = " r e c t " > < a : a v L s t / > < / a : p r s t G e o m > < a : g r a d F i l l   r o t W i t h S h a p e = " 1 " > < a : g s L s t > < a : g s   p o s = " 2 2 0 0 0 " > < a : s c h e m e C l r   v a l = " a c c e n t 6 " > < a : a l p h a   v a l = " 3 9 0 0 0 " / > < / a : s c h e m e C l r > < / a : g s > < a : g s   p o s = " 8 2 0 0 0 " > < a : s c h e m e C l r   v a l = " a c c e n t 5 " > < a : a l p h a   v a l = " 1 9 0 0 0 " / > < / a : s c h e m e C l r > < / a : g s > < / a : g s L s t > < a : l i n   a n g = " 1 7 4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O v a l   1 6 " > < a : e x t L s t > < a : e x t   u r i = " { 4 7 E 2 D 8 C 8 - 5 E 0 8 - 4 5 0 1 - 8 8 3 2 - C 8 E 5 4 5 8 2 8 9 7 D } " > < a 1 6 : c r e a t i o n I d   x m l n s : a 1 6 = " h t t p : / / s c h e m a s . m i c r o s o f t . c o m / o f f i c e / d r a w i n g / 2 0 1 0 / m a i n "   i d = " { B C C 5 A 5 1 C - C A 5 9 - 4 8 5 D - 9 4 3 F - A 5 3 3 B 3 E E 6 4 5 6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1 3 7 0 4 3 0 4 " > < a : o f f   x = " 6 0 8 0 9 1 8 "   y = " 8 3 0 5 8 8 " / > < a : e x t   c x = " 4 9 9 8 4 4 0 "   c y = " 4 9 9 8 4 4 0 " / > < / a : x f r m > < a : p r s t G e o m   p r s t = " e l l i p s e " > < a : a v L s t / > < / a : p r s t G e o m > < a : g r a d F i l l   r o t W i t h S h a p e = " 1 " > < a : g s L s t > < a : g s   p o s = " 3 9 0 0 0 " > < a : s c h e m e C l r   v a l = " a c c e n t 4 " > < a : a l p h a   v a l = " 0 " / > < a : l u m M o d   v a l = " 2 0 0 0 0 " / > < a : l u m O f f   v a l = " 8 0 0 0 0 " / > < / a : s c h e m e C l r > < / a : g s > < a : g s   p o s = " 1 0 0 0 0 0 " > < a : s c h e m e C l r   v a l = " a c c e n t 6 " > < a : a l p h a   v a l = " 1 8 0 0 0 " / > < / a : s c h e m e C l r > < / a : g s > < / a : g s L s t > < a : l i n   a n g = " 7 2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T i t l e   1 " > < a : e x t L s t > < a : e x t   u r i = " { 6 8 2 D C E F 4 - 6 9 C 7 - 4 4 6 5 - 9 7 2 6 - 4 7 E 1 4 E A 4 8 1 7 5 } " > < a 1 6 : c r e a t i o n I d   x m l n s : a 1 6 = " h t t p : / / s c h e m a s . m i c r o s o f t . c o m / o f f i c e / d r a w i n g / 2 0 1 0 / m a i n "   i d = " { 6 F D 1 0 E 4 C - 0 3 C 4 - 4 2 3 C - B 8 8 8 - 1 7 4 3 1 5 C E 6 1 8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5 2 7 5 4 2 4 "   y = " 7 6 8 4 8 5 " / > < a : e x t   c x = " 6 1 3 3 6 5 6 "   c y = " 3 1 6 9 6 7 4 " / > < / a : x f r m > < / p : s p P r > < p : t x B o d y > < a : b o d y P r   r t l C o l = " 0 "   v e r t = " h o r z " > < a : n o r m A u t o f i t / > < / a : b o d y P r > < a : l s t S t y l e / > < a : p > < a : p P r   a l g n = " r " / > < a : r > < a : r P r   d i r t y = " 0 "   l a n g = " e n - U S " > < a : s o l i d F i l l > < a : s c h e m e C l r   v a l = " b g 1 " / > < / a : s o l i d F i l l > < / a : r P r > < a : t > E x c e p t i o n   H a n d l i n g < / a : t > < / a : r > < a : e n d P a r a R P r   d i r t y = " 0 "   l a n g = " e n - U S " > < a : s o l i d F i l l > < a : s c h e m e C l r   v a l = " b g 1 " / > < / a : s o l i d F i l l > < / a : e n d P a r a R P r > < / a : p > < / p : t x B o d y > < / p : s p > < p : s p > < p : n v S p P r > < p : c N v P r   i d = " 9 "   n a m e = " S u b t i t l e   2 " > < a : e x t L s t > < a : e x t   u r i = " { 4 6 4 D 7 4 B 4 - F A 7 C - 4 9 4 6 - B 9 9 F - F 5 4 7 D 0 9 F C 8 2 F } " > < a 1 6 : c r e a t i o n I d   x m l n s : a 1 6 = " h t t p : / / s c h e m a s . m i c r o s o f t . c o m / o f f i c e / d r a w i n g / 2 0 1 0 / m a i n "   i d = " { 8 6 6 3 5 B C 3 - 1 9 5 2 - 4 0 A 7 - A 6 2 C - F B 3 1 D 8 3 1 1 A 2 3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5 8 6 2 9 1 8 "   y = " 4 7 9 3 1 2 7 " / > < a : e x t   c x = " 5 4 6 2 4 9 4 "   c y = " 1 1 4 1 1 5 7 " / > < / a : x f r m > < / p : s p P r > < p : t x B o d y > < a : b o d y P r   r t l C o l = " 0 "   v e r t = " h o r z " > < a : n o r m A u t o f i t / > < / a : b o d y P r > < a : l s t S t y l e / > < a : p > < a : p P r   a l g n = " r " / > < a : r > < a : r P r   d i r t y = " 0 "   l a n g = " e n - U S "   s z = " 1 4 0 0 " > < a : s o l i d F i l l > < a : s c h e m e C l r   v a l = " b g 1 " / > < / a : s o l i d F i l l > < / a : r P r > < a : t > E x p e c t i n g   t h e   u n e x p e c t e d < / a : t > < / a : r > < a : e n d P a r a R P r   d i r t y = " 0 "   l a n g = " e n - U S "   s z = " 1 4 0 0 " > < a : s o l i d F i l l > < a : s c h e m e C l r   v a l = " b g 1 " / > < / a : s o l i d F i l l > < / a : e n d P a r a R P r > < / a : p > < / p : t x B o d y > < / p : s p > < / p : s p T r e e > < p : e x t L s t > < p : e x t   u r i = " { A 5 9 7 3 2 0 3 - 7 8 E 9 - 4 C 1 7 - 9 3 B 5 - 3 8 A 2 8 7 D C 2 E 3 2 } " > < p 1 4 : c r e a t i o n I d   x m l n s : p 1 4 = " h t t p : / / s c h e m a s . m i c r o s o f t . c o m / o f f i c e / p o w e r p o i n t / 2 0 1 0 / m a i n "   v a l = " 1 6 1 3 6 2 9 9 4 4 0 7 8 " / > < / p : e x t > < / p : e x t L s t > < / p : c S l d > < p : c l r M a p O v r > < a : m a s t e r C l r M a p p i n g / > < / p : c l r M a p O v r > < p : t i m i n g > < p : t n L s t > < p : p a r > < p : c T n   d u r = " i n d e f i n i t e "   i d = " 1 "   n o d e T y p e = " t m R o o t "   r e s t a r t = " n e v e r " > < p : c h i l d T n L s t > < p : s e q   c o n c u r r e n t = " 1 "   n e x t A c = " s e e k " > < p : c T n   d u r = " i n d e f i n i t e "   i d = " 2 "   n o d e T y p e = " m a i n S e q " > < p : c h i l d T n L s t > < p : p a r > < p : c T n   f i l l = " h o l d "   i d = " 3 " > < p : s t C o n d L s t > < p : c o n d   d e l a y = " i n d e f i n i t e " / > < p : c o n d   d e l a y = " 0 "   e v t = " o n B e g i n " > < p : t n   v a l = " 2 " / > < / p : c o n d > < / p : s t C o n d L s t > < p : c h i l d T n L s t > < p : p a r > < p : c T n   f i l l = " h o l d "   i d = " 4 " > < p : s t C o n d L s t > < p : c o n d   d e l a y = " 0 " / > < / p : s t C o n d L s t > < p : c h i l d T n L s t > < p : p a r > < p : c T n   f i l l = " h o l d "   g r p I d = " 0 "   i d = " 5 "   n o d e T y p e = " w i t h E f f e c t "   p r e s e t C l a s s = " e n t r "   p r e s e t I D = " 1 0 "   p r e s e t S u b t y p e = " 0 " > < p : s t C o n d L s t > < p : c o n d   d e l a y = " 1 5 0 0 " / > < / p : s t C o n d L s t > < p : c h i l d T n L s t > < p : s e t > < p : c B h v r > < p : c T n   d u r = " 1 "   f i l l = " h o l d "   i d = " 6 " > < p : s t C o n d L s t > < p : c o n d   d e l a y = " 0 " / > < / p : s t C o n d L s t > < / p : c T n > < p : t g t E l > < p : s p T g t   s p i d = " 9 " /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7 0 0 "   i d = " 7 " / > < p : t g t E l > < p : s p T g t   s p i d = " 9 " / > < / p : t g t E l > < / p : c B h v r > < / p : a n i m E f f e c t > < / p : c h i l d T n L s t > < / p : c T n > < / p : p a r > < p : p a r > < p : c T n   f i l l = " h o l d "   g r p I d = " 1 "   i d = " 8 "   n o d e T y p e = " w i t h E f f e c t "   p r e s e t C l a s s = " e n t r "   p r e s e t I D = " 1 0 "   p r e s e t S u b t y p e = " 0 " > < p : s t C o n d L s t > < p : c o n d   d e l a y = " 1 5 0 0 " / > < / p : s t C o n d L s t > < p : c h i l d T n L s t > < p : s e t > < p : c B h v r > < p : c T n   d u r = " 1 "   f i l l = " h o l d "   i d = " 9 " > < p : s t C o n d L s t > < p : c o n d   d e l a y = " 0 " / > < / p : s t C o n d L s t > < / p : c T n > < p : t g t E l > < p : s p T g t   s p i d = " 9 " > < p : t x E l > < p : p R g   e n d = " 0 "   s t = " 0 " / > < / p : t x E l > < / p : s p T g t > < / p : t g t E l > < p : a t t r N a m e L s t > < p : a t t r N a m e > s t y l e . v i s i b i l i t y < / p : a t t r N a m e > < / p : a t t r N a m e L s t > < / p : c B h v r > < p : t o > < p : s t r V a l   v a l = " v i s i b l e " / > < / p : t o > < / p : s e t > < p : a n i m E f f e c t   f i l t e r = " f a d e "   t r a n s i t i o n = " i n " > < p : c B h v r > < p : c T n   d u r = " 7 0 0 "   i d = " 1 0 " / > < p : t g t E l > < p : s p T g t   s p i d = " 9 " > < p : t x E l > < p : p R g   e n d = " 0 "   s t = " 0 " / > < / p : t x E l > < / p : s p T g t > < / p : t g t E l > < / p : c B h v r > < / p : a n i m E f f e c t > < / p : c h i l d T n L s t > < / p : c T n > < / p : p a r > < / p : c h i l d T n L s t > < / p : c T n > < / p : p a r > < / p : c h i l d T n L s t > < / p : c T n > < / p : p a r > < / p : c h i l d T n L s t > < / p : c T n > < p : p r e v C o n d L s t > < p : c o n d   d e l a y = " 0 "   e v t = " o n P r e v " > < p : t g t E l > < p : s l d T g t / > < / p : t g t E l > < / p : c o n d > < / p : p r e v C o n d L s t > < p : n e x t C o n d L s t > < p : c o n d   d e l a y = " 0 "   e v t = " o n N e x t " > < p : t g t E l > < p : s l d T g t / > < / p : t g t E l > < / p : c o n d > < / p : n e x t C o n d L s t > < / p : s e q > < / p : c h i l d T n L s t > < / p : c T n > < / p : p a r > < / p : t n L s t > < p : b l d L s t > < p : b l d P   a n i m B g = " 1 "   g r p I d = " 0 "   s p i d = " 9 " / > < p : b l d P   b u i l d = " p "   g r p I d = " 1 "   s p i d = " 9 " / > < / p : b l d L s t > < / p : t i m i n g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B 3 E B 6 A 5 5 - 1 5 3 9 - 4 8 1 F - 8 F 6 7 - D E 4 6 4 7 2 5 9 2 3 B } " > < a 1 6 : c r e a t i o n I d   x m l n s : a 1 6 = " h t t p : / / s c h e m a s . m i c r o s o f t . c o m / o f f i c e / d r a w i n g / 2 0 1 0 / m a i n "   i d = " { F 4 2 4 7 5 0 D - E D 4 6 - 4 F A 7 - A 1 D A - 3 3 8 9 1 B B C 3 3 5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 E x c e p t i o n s 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4 C B F 5 E A 2 - C 2 8 0 - 4 F E 9 - B E 2 3 - 5 2 2 5 5 6 3 3 B 6 E 8 } " > < a 1 6 : c r e a t i o n I d   x m l n s : a 1 6 = " h t t p : / / s c h e m a s . m i c r o s o f t . c o m / o f f i c e / d r a w i n g / 2 0 1 0 / m a i n "   i d = " { E 3 2 4 9 9 C 1 - E C 8 3 - 4 B 6 A - B 4 D 3 - 6 2 F 3 9 7 3 0 6 0 2 F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 A n   < / a : t > < / a : r > < a : r > < a : r P r   d i r t y = " 0 "   i = " 1 "   l a n g = " e n - U S " / > < a : t > e x c e p t i o n < / a : t > < / a : r > < a : r > < a : r P r   d i r t y = " 0 "   l a n g = " e n - U S " / > < a : t >   i s   a n   e v e n t   t h a t   o c c u r s   d u r i n g   t h e   e x e c u t i o n   o f   a   p r o g r a m   t h a t   d i s r u p t s   t h e   n o r m a l   f l o w   o f   i n s t r u c t i o n s . < / a : t > < / a : r > < / a : p > < a : p > < a : p P r / > < a : r > < a : r P r   d i r t y = " 0 "   l a n g = " e n - U S " / > < a : t > C o u l d   b e   a   b a d   ( i f   y o u  r e   d e m o i n g   s o m e t h i n g   t o   i m p o r t a n t   p e o p l e )   o r   g o o d   ( i f   y o u  r e   d e v e l o p i n g   a n d   f i n d   o u t   a   u s e   c a s e   y o u   h a v e n  t   h a n d l e d ) < / a : t > < / a : r > < / a : p > < a : p > < a : p P r / > < a : r > < a : r P r   d i r t y = " 0 "   l a n g = " e n - U S " / > < a : t > N o t e :   E x c e p t i o n s   a r e   d i f f e r e n t   f r o m   e r r o r s .   E r r o r s   i n d i c a t e   s e r i o u s   p r o b l e m s   t h a t   a n   a p p l i c a t i o n   s h o u l d n  t   t r y   t o   c a t c h .   T h e y  r e   e v e n t s   t h a t   a r e   f a t a l   t o   t h e   p r o g r a m   r u n t i m e .   T h e y  r e   n o t   s o m e t h i n g   t h a t   c a n   b e   h a n d l e d .   L i k e   a   s t a c k   o v e r f l o w ,   i t s   s o m e t h i n g   o u t   o f   t h e   d e v e l o p e r  s   h a n d s .   < / a : t > < / a : r > < a : e n d P a r a R P r   d i r t y = " 0 "   l a n g = " e n - U S " / > < / a : p > < / p : t x B o d y > < / p : s p > < / p : s p T r e e > < p : e x t L s t > < p : e x t   u r i = " { 7 A 5 2 0 3 2 4 - 8 A C C - 4 D 9 D - A 6 E 7 - 3 2 1 D 4 8 4 3 A 6 A 9 } " > < p 1 4 : c r e a t i o n I d   x m l n s : p 1 4 = " h t t p : / / s c h e m a s . m i c r o s o f t . c o m / o f f i c e / p o w e r p o i n t / 2 0 1 0 / m a i n "   v a l = " 1 6 1 3 6 2 9 9 4 4 0 8 1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7 0 " > < a : e x t L s t > < a : e x t   u r i = " { 2 B B 7 2 5 6 0 - 4 6 C C - 4 3 F 2 - 8 C 2 4 - D A E 2 7 2 1 6 2 B D 0 } " > < a 1 6 : c r e a t i o n I d   x m l n s : a 1 6 = " h t t p : / / s c h e m a s . m i c r o s o f t . c o m / o f f i c e / d r a w i n g / 2 0 1 0 / m a i n "   i d = " { 5 A 9 E 1 3 0 5 - 6 F 6 0 - 4 A A F - B 2 2 5 - 1 9 7 B 5 1 0 4 0 2 E 1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f l i p H = " t r u e "   r o t = " 1 0 8 0 0 0 0 0 " > < a : o f f   x = " 0 "   y = " 6 4 0 0 7 9 8 " / > < a : e x t   c x = " 1 2 1 9 2 0 0 0 "   c y = " 4 5 6 7 7 3 " / > < / a : x f r m > < a : p r s t G e o m   p r s t = " r e c t " > < a : a v L s t / > < / a : p r s t G e o m > < a : g r a d F i l l   r o t W i t h S h a p e = " 1 " > < a : g s L s t > < a : g s   p o s = " 1 4 0 0 0 " > < a : s c h e m e C l r   v a l = " a c c e n t 4 " > < a : a l p h a   v a l = " 2 7 9 9 9 " / > < / a : s c h e m e C l r > < / a : g s > < a : g s   p o s = " 1 0 0 0 0 0 " > < a : s c h e m e C l r   v a l = " a c c e n t 5 " > < a : a l p h a   v a l = " 8 5 0 0 0 " / > < / a : s c h e m e C l r > < / a : g s > < / a : g s L s t > < a : l i n   a n g = " 6 0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7 2 " > < a : e x t L s t > < a : e x t   u r i = " { 4 0 0 C 4 D D C - 4 D C F - 4 0 3 C - 8 B F 9 - 9 9 4 9 E 0 D E 3 4 7 6 } " > < a 1 6 : c r e a t i o n I d   x m l n s : a 1 6 = " h t t p : / / s c h e m a s . m i c r o s o f t . c o m / o f f i c e / d r a w i n g / 2 0 1 0 / m a i n "   i d = " { 9 6 0 A 6 7 B D - 4 5 F D - 4 2 2 0 - A E 0 3 - 6 3 D A 0 2 5 7 A 9 0 D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f l i p H = " t r u e "   r o t = " 0 " > < a : o f f   x = " 4 0 3 8 6 0 0 "   y = " 6 4 0 0 7 9 8 " / > < a : e x t   c x = " 8 1 5 3 3 9 8 "   c y = " 4 5 6 7 7 1 " / > < / a : x f r m > < a : p r s t G e o m   p r s t = " r e c t " > < a : a v L s t / > < / a : p r s t G e o m > < a : g r a d F i l l   r o t W i t h S h a p e = " 1 " > < a : g s L s t > < a : g s   p o s = " 9 0 0 0 " > < a : s c h e m e C l r   v a l = " a c c e n t 2 " > < a : a l p h a   v a l = " 5 5 0 0 0 " / > < a : l u m M o d   v a l = " 6 0 0 0 0 " / > < a : l u m O f f   v a l = " 4 0 0 0 0 " / > < / a : s c h e m e C l r > < / a : g s > < a : g s   p o s = " 9 9 0 0 0 " > < a : s c h e m e C l r   v a l = " a c c e n t 2 " / > < / a : g s > < / a : g s L s t > < a : l i n   a n g = " 1 4 4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  u s e B g F i l l = " t r u e " > < p : n v S p P r > < p : c N v P r   i d = " 4 "   n a m e = " R e c t a n g l e   7 4 " > < a : e x t L s t > < a : e x t   u r i = " { F F B C 3 1 D 1 - C D 1 F - 4 4 0 E - 8 B E A - 0 D 9 8 5 4 F 3 7 7 8 7 } " > < a 1 6 : c r e a t i o n I d   x m l n s : a 1 6 = " h t t p : / / s c h e m a s . m i c r o s o f t . c o m / o f f i c e / d r a w i n g / 2 0 1 0 / m a i n "   i d = " { 7 4 B C 6 D 5 7 - 6 A 8 F - 4 3 A D - B 8 2 A - 2 5 B 0 4 F 0 B F 9 4 3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7 6 " > < a : e x t L s t > < a : e x t   u r i = " { 2 4 2 B B 8 6 2 - 2 0 1 D - 4 E E F - B 2 0 8 - A E 3 8 2 8 7 6 6 4 D 8 } " > < a 1 6 : c r e a t i o n I d   x m l n s : a 1 6 = " h t t p : / / s c h e m a s . m i c r o s o f t . c o m / o f f i c e / d r a w i n g / 2 0 1 0 / m a i n "   i d = " { 5 D B A 5 F 2 F - C C 0 0 - 4 2 3 D - B 7 8 1 - 4 6 E 6 A F B 5 C 5 8 3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f l i p H = " t r u e "   r o t = " 5 4 0 0 0 0 0 " > < a : o f f   x = " - 1 4 0 9 3 1 8 "   y = " 1 4 1 0 0 8 2 " / > < a : e x t   c x = " 6 8 5 8 0 0 0 "   c y = " 4 0 3 7 8 3 5 " / > < / a : x f r m > < a : p r s t G e o m   p r s t = " r e c t " > < a : a v L s t / > < / a : p r s t G e o m > < a : g r a d F i l l   r o t W i t h S h a p e = " 1 " > < a : g s L s t > < a : g s   p o s = " 8 0 0 0 " > < a : s c h e m e C l r   v a l = " a c c e n t 6 " / > < / a : g s > < a : g s   p o s = " 1 0 0 0 0 0 " > < a : s c h e m e C l r   v a l = " a c c e n t 5 " > < a : a l p h a   v a l = " 8 9 0 0 0 " / > < / a : s c h e m e C l r > < / a : g s > < / a : g s L s t > < a : l i n   a n g = " 3 0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7 8 " > < a : e x t L s t > < a : e x t   u r i = " { 2 D 9 D 8 D 1 2 - 4 B A 4 - 4 7 7 1 - B 6 D A - 3 B F A 3 7 C 3 7 5 6 D } " > < a 1 6 : c r e a t i o n I d   x m l n s : a 1 6 = " h t t p : / / s c h e m a s . m i c r o s o f t . c o m / o f f i c e / d r a w i n g / 2 0 1 0 / m a i n "   i d = " { 5 B 0 4 6 0 3 4 - 4 5 0 5 - 4 6 C A - 9 6 B 7 - 8 8 6 A 0 D 4 0 D 5 C 6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f l i p H = " t r u e "   r o t = " 5 4 0 0 0 0 0 " > < a : o f f   x = " - 1 1 5 3 8 0 6 "   y = " 1 1 5 3 8 0 4 " / > < a : e x t   c x = " 6 3 4 6 2 0 9 "   c y = " 4 0 3 8 6 0 1 " / > < / a : x f r m > < a : p r s t G e o m   p r s t = " r e c t " > < a : a v L s t / > < / a : p r s t G e o m > < a : g r a d F i l l   r o t W i t h S h a p e = " 1 " > < a : g s L s t > < a : g s   p o s = " 0 " > < a : s c h e m e C l r   v a l = " a c c e n t 5 " > < a : a l p h a   v a l = " 0 " / > < a : l u m M o d   v a l = " 6 0 0 0 0 " / > < a : l u m O f f   v a l = " 4 0 0 0 0 " / > < / a : s c h e m e C l r > < / a : g s > < a : g s   p o s = " 9 9 0 0 0 " > < a : s c h e m e C l r   v a l = " a c c e n t 2 " > < a : a l p h a   v a l = " 9 2 0 0 0 " / > < / a : s c h e m e C l r > < / a : g s > < / a : g s L s t > < a : l i n   a n g = " 1 8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8 0 " > < a : e x t L s t > < a : e x t   u r i = " { 7 5 D B D D 3 D - E D 3 C - 4 9 B 5 - 9 7 1 2 - D 1 7 E E 9 7 9 9 3 0 8 } " > < a 1 6 : c r e a t i o n I d   x m l n s : a 1 6 = " h t t p : / / s c h e m a s . m i c r o s o f t . c o m / o f f i c e / d r a w i n g / 2 0 1 0 / m a i n "   i d = " { 0 E E 2 F 2 1 2 - 8 E E E - 4 D 6 D - 8 B 2 D - F 7 3 2 9 F 6 7 6 6 B 6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f l i p H = " t r u e "   r o t = " 5 4 0 0 0 0 0 " > < a : o f f   x = " 7 5 9 5 7 4 "   y = " 3 5 7 8 9 7 5 " / > < a : e x t   c x = " 2 5 0 2 4 0 6 "   c y = " 4 0 5 5 6 4 3 " / > < / a : x f r m > < a : p r s t G e o m   p r s t = " r e c t " > < a : a v L s t / > < / a : p r s t G e o m > < a : g r a d F i l l   r o t W i t h S h a p e = " 1 " > < a : g s L s t > < a : g s   p o s = " 2 0 0 0 " > < a : s c h e m e C l r   v a l = " a c c e n t 5 " > < a : a l p h a   v a l = " 2 7 9 9 9 " / > < / a : s c h e m e C l r > < / a : g s > < a : g s   p o s = " 1 0 0 0 0 0 " > < a : s c h e m e C l r   v a l = " a c c e n t 4 " > < a : a l p h a   v a l = " 0 " / > < / a : s c h e m e C l r > < / a : g s > < / a : g s L s t > < a : l i n   a n g = " 7 8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F r e e f o r m :   S h a p e   8 2 " > < a : e x t L s t > < a : e x t   u r i = " { 0 C 7 5 5 9 4 0 - A E D 4 - 4 E 7 9 - 9 7 F 0 - 5 5 1 A E C 5 F D D A 7 } " > < a 1 6 : c r e a t i o n I d   x m l n s : a 1 6 = " h t t p : / / s c h e m a s . m i c r o s o f t . c o m / o f f i c e / d r a w i n g / 2 0 1 0 / m a i n "   i d = " { E 3 1 E 1 A 0 2 - A F 8 0 - 4 1 E 8 - 8 F 6 A - 9 D 3 8 8 6 3 7 6 C D C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6 0 9 7 8 4 6 " > < a : o f f   x = " - 7 4 7 3 5 5 "   y = " 1 2 0 1 3 1 2 " / > < a : e x t   c x = " 4 8 0 8 3 0 2 "   c y = " 4 0 8 8 6 6 6 " / > < / a : x f r m > < a : c u s t G e o m > < a : a v L s t / > < a : g d L s t / > < a : a h L s t / > < a : c x n L s t / > < a : r e c t   b = " b "   l = " 0 "   r = " r "   t = " 0 " / > < a : p a t h L s t > < a : p a t h   h = " 4 0 8 8 6 6 6 "   w = " 4 8 0 8 3 0 2 " > < a : m o v e T o > < a : p t   x = " 4 8 8 4 4 "   y = " 2 8 8 8 6 7 1 " / > < / a : m o v e T o > < a : c u b i c B e z T o > < a : p t   x = " 1 6 8 1 8 "   y = " 2 7 3 2 1 6 7 " / > < a : p t   x = " 0 "   y = " 2 5 7 0 1 2 3 " / > < a : p t   x = " 0 "   y = " 2 4 0 4 1 5 1 " / > < / a : c u b i c B e z T o > < a : c u b i c B e z T o > < a : p t   x = " 0 "   y = " 1 0 7 6 3 7 5 " / > < a : p t   x = " 1 0 7 6 3 7 5 "   y = " 0 " / > < a : p t   x = " 2 4 0 4 1 5 1 "   y = " 0 " / > < / a : c u b i c B e z T o > < a : c u b i c B e z T o > < a : p t   x = " 3 7 3 1 9 2 7 "   y = " 0 " / > < a : p t   x = " 4 8 0 8 3 0 2 "   y = " 1 0 7 6 3 7 5 " / > < a : p t   x = " 4 8 0 8 3 0 2 "   y = " 2 4 0 4 1 5 1 " / > < / a : c u b i c B e z T o > < a : c u b i c B e z T o > < a : p t   x = " 4 8 0 8 3 0 2 "   y = " 2 6 5 3 1 0 9 " / > < a : p t   x = " 4 7 7 0 4 6 1 "   y = " 2 8 9 3 2 2 9 " / > < a : p t   x = " 4 7 0 0 2 1 6 "   y = " 3 1 1 9 0 7 2 " / > < / a : c u b i c B e z T o > < a : l n T o > < a : p t   x = " 4 6 4 3 1 4 4 "   y = " 3 2 7 5 0 0 9 " / > < / a : l n T o > < a : l n T o > < a : p t   x = " 6 9 0 0 9 3 "   y = " 4 0 8 8 6 6 6 " / > < / a : l n T o > < a : l n T o > < a : p t   x = " 5 4 8 9 9 1 "   y = " 3 9 3 3 4 1 4 " / > < / a : l n T o > < a : c u b i c B e z T o > < a : p t   x = " 3 0 4 0 1 5 "   y = " 3 6 3 6 5 7 2 " / > < a : p t   x = " 1 2 8 9 0 8 "   y = " 3 2 7 9 9 3 2 " / > < a : p t   x = " 4 8 8 4 4 "   y = " 2 8 8 8 6 7 1 " / > < / a : c u b i c B e z T o > < a : c l o s e / > < / a : p a t h > < / a : p a t h L s t > < / a : c u s t G e o m > < a : g r a d F i l l   r o t W i t h S h a p e = " 1 " > < a : g s L s t > < a : g s   p o s = " 1 3 0 0 0 " > < a : s c h e m e C l r   v a l = " a c c e n t 4 " > < a : a l p h a   v a l = " 1 9 9 9 " / > < a : l u m M o d   v a l = " 2 0 0 0 0 " / > < a : l u m O f f   v a l = " 8 0 0 0 0 " / > < / a : s c h e m e C l r > < / a : g s > < a : g s   p o s = " 1 0 0 0 0 0 " > < a : s c h e m e C l r   v a l = " a c c e n t 6 " > < a : a l p h a   v a l = " 2 8 9 9 9 " / > < / a : s c h e m e C l r > < / a : g s > < / a : g s L s t > < a : l i n   a n g = " 1 6 8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  w r a p = " s q u a r e " > < a : n o A u t o f i t / > < / a : b o d y P r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T i t l e   1 " > < a : e x t L s t > < a : e x t   u r i = " { 8 3 F 5 4 E 4 C - 3 5 1 F - 4 8 8 B - 8 D F C - 2 B A C 4 7 E 7 1 B E 4 } " > < a 1 6 : c r e a t i o n I d   x m l n s : a 1 6 = " h t t p : / / s c h e m a s . m i c r o s o f t . c o m / o f f i c e / d r a w i n g / 2 0 1 0 / m a i n "   i d = " { F 0 6 B 3 D E D - 8 4 6 D - 4 5 A 4 - A 3 1 D - 7 F F 9 D 6 3 B 2 C 6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9 1 1 5 6 "   y = " 6 9 8 2 3 0 " / > < a : e x t   c x = " 3 2 3 6 6 1 3 "   c y = " 3 4 0 6 1 8 7 " / > < / a : x f r m > < / p : s p P r > < p : t x B o d y > < a : b o d y P r   a n c h o r = " b "   b I n s = " 0 "   l I n s = " 0 "   r I n s = " 0 "   r t l C o l = " 0 "   t I n s = " 0 "   v e r t = " h o r z " > < a : n o r m A u t o f i t / > < / a : b o d y P r > < a : l s t S t y l e / > < a : p > < a : p P r   a l g n = " r " / > < a : r > < a : r P r   d i r t y = " 0 "   l a n g = " e n - U S "   s p c = " 7 5 0 "   s z = " 3 0 0 0 " > < a : s o l i d F i l l > < a : s c h e m e C l r   v a l = " b g 1 " / > < / a : s o l i d F i l l > < / a : r P r > < a : t > E x c e p t i o n   H i e r a r c h y < / a : t > < / a : r > < a : e n d P a r a R P r   d i r t y = " 0 "   l a n g = " e n - U S "   s p c = " 7 5 0 "   s z = " 3 0 0 0 " > < a : s o l i d F i l l > < a : s c h e m e C l r   v a l = " b g 1 " / > < / a : s o l i d F i l l > < / a : e n d P a r a R P r > < / a : p > < / p : t x B o d y > < / p : s p > < p : p i c > < p : n v P i c P r > < p : c N v P r   d e s c r = " I m a g e   r e s u l t   f o r   c #   e x c e p t i o n   h i e r a r c h y "   i d = " 1 0 "   n a m e = " P i c t u r e   2 " > < a : e x t L s t > < a : e x t   u r i = " { 1 E 1 0 6 C B 3 - A C D D - 4 8 2 2 - 8 5 F E - B 8 8 D A 7 2 5 B 0 F 4 } " > < a 1 6 : c r e a t i o n I d   x m l n s : a 1 6 = " h t t p : / / s c h e m a s . m i c r o s o f t . c o m / o f f i c e / d r a w i n g / 2 0 1 0 / m a i n "   i d = " { 3 5 A 8 6 6 0 5 - B 6 4 7 - 4 5 4 1 - 9 E E E - A C D 1 3 1 2 2 8 B 2 8 } " / > < / a : e x t > < / a : e x t L s t > < / p : c N v P r > < p : c N v P i c P r > < a : p i c L o c k s   n o C h a n g e A r r o w h e a d s = " t r u e "   n o C h a n g e A s p e c t = " t r u e "   n o G r p = " t r u e " / > < / p : c N v P i c P r > < p : n v P r > < p : p h   i d x = " 1 " / > < / p : n v P r > < / p : n v P i c P r > < p : b l i p F i l l > < a : b l i p   r : e m b e d = " r I d 2 " / > < a : s t r e t c h > < a : f i l l R e c t / > < / a : s t r e t c h > < / p : b l i p F i l l > < p : s p P r > < a : x f r m   r o t = " 0 " > < a : o f f   x = " 4 5 0 3 6 2 0 "   y = " 8 3 5 6 6 6 " / > < a : e x t   c x = " 7 2 1 4 1 3 8 "   c y = " 5 1 9 4 1 7 9 " / > < / a : x f r m > < a : p r s t G e o m   p r s t = " r e c t " > < a : a v L s t / > < / a : p r s t G e o m > < a : n o F i l l / > < / p : s p P r > < / p : p i c > < / p : s p T r e e > < p : e x t L s t > < p : e x t   u r i = " { C 3 9 D C 2 B C - A 0 5 C - 4 5 E F - 9 D 4 1 - 4 6 D 0 8 9 7 5 9 0 B C } " > < p 1 4 : c r e a t i o n I d   x m l n s : p 1 4 = " h t t p : / / s c h e m a s . m i c r o s o f t . c o m / o f f i c e / p o w e r p o i n t / 2 0 1 0 / m a i n "   v a l = " 1 6 1 3 6 2 9 9 4 4 0 8 3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F C 1 C A E B - C 1 7 F - 4 4 6 8 - A C C 4 - 3 7 5 7 0 0 B 8 B 9 2 B } " > < a 1 6 : c r e a t i o n I d   x m l n s : a 1 6 = " h t t p : / / s c h e m a s . m i c r o s o f t . c o m / o f f i c e / d r a w i n g / 2 0 1 0 / m a i n "   i d = " { 4 5 A D B C F 9 - 7 E F B - 4 B 7 D - 9 2 0 1 - 0 2 6 6 8 C 6 F 4 7 1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 T h r o w i n g   e x c e p t i o n s 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9 7 D 9 B 7 9 8 - 6 1 C 2 - 4 4 6 3 - 8 9 5 9 - 3 D 5 A E 8 7 7 4 D 8 0 } " > < a 1 6 : c r e a t i o n I d   x m l n s : a 1 6 = " h t t p : / / s c h e m a s . m i c r o s o f t . c o m / o f f i c e / d r a w i n g / 2 0 1 0 / m a i n "   i d = " { B F 9 8 D 6 A 3 - 5 A 5 2 - 4 A 2 E - A 7 6 3 - B E 7 2 F 9 2 D D 5 D A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 O b v i o u s l y ,   e x c e p t i o n s   t e l l   y o u   w h e n   s o m e t h i n g   i s   w r o n g   < / a : t > < / a : r > < / a : p > < a : p > < a : p P r   l v l = " 1 " / > < a : r > < a : r P r   d i r t y = " 0 "   l a n g = " e n - U S " / > < a : t > Y o u  d   w a n t   t o   k n o w   w h y   y o u r   p r o g r a m   i s n  t   w o r k i n g < / a : t > < / a : r > < / a : p > < a : p > < a : p P r / > < a : r > < a : r P r   d i r t y = " 0 "   l a n g = " e n - U S " / > < a : t > E x c e p t i o n s   a r e   a l s o   g o o d   f o r   e n f o r c i n g   l o g i c / r u l e s   i n   y o u r   p r o g r a m < / a : t > < / a : r > < / a : p > < a : p > < a : p P r   l v l = " 1 " / > < a : r > < a : r P r   d i r t y = " 0 "   l a n g = " e n - U S " / > < a : t > I n   f a c t ,   y o u   c a n   m a k e   c u s t o m   e x c e p t i o n s   f o r   t h i s   p u r p o s e ! < / a : t > < / a : r > < / a : p > < a : p > < a : p P r / > < a : r > < a : r P r   d i r t y = " 0 "   l a n g = " e n - U S " / > < a : t > Y o u   t h r o w   e x c e p t i o n s   u s i n g   t h e   t h r o w   k e y w o r d < / a : t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/ a : p > < a : p > < a : p P r   l v l = " 1 "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C 2 F C 3 2 3 7 - 7 F B 8 - 4 9 F 5 - B 2 2 8 - A 2 A C 8 E D 1 5 C 3 5 } " > < p 1 4 : c r e a t i o n I d   x m l n s : p 1 4 = " h t t p : / / s c h e m a s . m i c r o s o f t . c o m / o f f i c e / p o w e r p o i n t / 2 0 1 0 / m a i n "   v a l = " 1 6 1 3 6 2 9 9 4 4 0 8 6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8 7 4 9 2 D 3 - 3 5 6 A - 4 4 A A - 9 F 5 F - E 4 8 7 B 0 7 0 E 6 C D } " > < a 1 6 : c r e a t i o n I d   x m l n s : a 1 6 = " h t t p : / / s c h e m a s . m i c r o s o f t . c o m / o f f i c e / d r a w i n g / 2 0 1 0 / m a i n "   i d = " { B 2 B B D E 6 7 - 2 0 0 3 - 4 4 2 9 - 8 D F 3 - 5 8 E B 9 B 4 2 D D 1 B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 H a n d l i n g   E x c e p t i o n s 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8 4 0 0 8 3 9 5 - 4 E 1 C - 4 3 D 8 - A F 6 2 - D 6 6 2 A A 9 E 5 4 A 0 } " > < a 1 6 : c r e a t i o n I d   x m l n s : a 1 6 = " h t t p : / / s c h e m a s . m i c r o s o f t . c o m / o f f i c e / d r a w i n g / 2 0 1 0 / m a i n "   i d = " { 9 D 8 4 9 7 B 6 - 7 D 9 F - 4 D 4 B - 8 9 6 9 - A F 6 C 7 9 7 2 B B 3 D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 E x c e p t i o n s   a r e   h a n d l e d   u s i n g   a   t r y - c a t c h   b l o c k < / a : t > < / a : r > < / a : p > < a : p > < a : p P r / > < a : r > < a : r P r   d i r t y = " 0 "   l a n g = " e n - U S " / > < a : t > Y o u   w r a p   t h e   r i s k y   ( m i g h t   t h r o w   a n   e x c e p t i o n )   c o d e   i n   a   t r y   b l o c k < / a : t > < / a : r > < / a : p > < a : p > < a : p P r / > < a : r > < a : r P r   d i r t y = " 0 "   l a n g = " e n - U S " / > < a : t > H a n d l e   a n y   e x c e p t i o n s   t h a t   h a v e   o c c u r r e d   i n   a   c a t c h   b l o c k < / a : t > < / a : r > < / a : p > < a : p > < a : p P r   l v l = " 1 " / > < a : r > < a : r P r   d i r t y = " 0 "   l a n g = " e n - U S " / > < a : t > N o t e   t h a t   o r d e r   m a t t e r s !   C a t c h   t h e   m o r e   s p e c i f i c   e x c e p t i o n s   f i r s t   t h e n   t h e   m o r e   g e n e r a l   o n e s < / a : t > < / a : r > < / a : p > < a : p > < a : p P r / > < a : r > < a : r P r   d i r t y = " 0 "   l a n g = " e n - U S " / > < a : t > C l e a n   u p   a n y   o p e n   r e s o u r c e s   u s i n g   a   f i n a l l y   b l o c k < / a : t > < / a : r > < / a : p > < a : p > < a : p P r   l v l = " 1 " / > < a : r > < a : r P r   d i r t y = " 0 "   l a n g = " e n - U S " / > < a : t > O r   r u n   a n y   c o d e   t h a t   s h o u l d   a l w a y s   r u n   w i t h   o r   w i t h o u t   e x c e p t i o n < / a : t > < / a : r > < a : e n d P a r a R P r   d i r t y = " 0 "   l a n g = " e n - U S " / > < / a : p > < / p : t x B o d y > < / p : s p > < / p : s p T r e e > < p : e x t L s t > < p : e x t   u r i = " { E 4 7 B 2 0 C F - 0 0 4 8 - 4 9 6 4 - 8 E 6 A - 5 B 6 0 F 7 4 9 8 D 0 5 } " > < p 1 4 : c r e a t i o n I d   x m l n s : p 1 4 = " h t t p : / / s c h e m a s . m i c r o s o f t . c o m / o f f i c e / p o w e r p o i n t / 2 0 1 0 / m a i n "   v a l = " 1 6 1 3 6 2 9 9 4 4 0 9 0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b g > < p : b g P r > < a : s o l i d F i l l > < a : s c h e m e C l r   v a l = " b g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  u s e B g F i l l = " t r u e " > < p : n v S p P r > < p : c N v P r   i d = " 2 "   n a m e = " R e c t a n g l e   9 " > < a : e x t L s t > < a : e x t   u r i = " { 8 0 E 0 7 2 4 C - 4 A E E - 4 B 5 8 - B 9 E A - D 0 F 8 8 F B E 1 7 6 8 } " > < a 1 6 : c r e a t i o n I d   x m l n s : a 1 6 = " h t t p : / / s c h e m a s . m i c r o s o f t . c o m / o f f i c e / d r a w i n g / 2 0 1 0 / m a i n "   i d = " { 1 7 7 B C A 5 B - C E D 6 - 4 2 7 5 - 8 D 6 9 - B F 0 B C C E 3 C 2 F 4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0 " > < a : o f f   x = " 0 "   y = " 0 " / > < a : e x t   c x = " 1 2 1 9 2 0 0 0 "   c y = " 6 8 5 8 0 0 0 " / > < / a : x f r m > < a : p r s t G e o m   p r s t = " r e c t " > < a : a v L s t / > < / a : p r s t G e o m > < a : l n   c a p = " f l a t "   w = " 1 2 7 0 0 " > < a : n o F i l l / > < a : p r s t D a s h   v a l = " s o l i d " / > < a : m i t e r   l i m = " 8 0 0 0 0 0 "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1 1 " > < a : e x t L s t > < a : e x t   u r i = " { 5 4 3 2 2 2 6 4 - 6 D 3 6 - 4 C 6 6 - 9 E B C - 1 7 C 1 E D A B 3 7 0 9 } " > < a 1 6 : c r e a t i o n I d   x m l n s : a 1 6 = " h t t p : / / s c h e m a s . m i c r o s o f t . c o m / o f f i c e / d r a w i n g / 2 0 1 0 / m a i n "   i d = " { C 5 D D E E 6 0 - 4 7 C 7 - 4 9 A 3 - 8 3 1 C - 4 8 E B D 2 F 9 1 F 1 3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f l i p H = " t r u e "   r o t = " 1 0 8 0 0 0 0 0 " > < a : o f f   x = " 0 "   y = " 0 " / > < a : e x t   c x = " 1 2 1 9 1 9 9 9 "   c y = " 6 8 5 8 0 0 0 " / > < / a : x f r m > < a : p r s t G e o m   p r s t = " r e c t " > < a : a v L s t / > < / a : p r s t G e o m > < a : g r a d F i l l   r o t W i t h S h a p e = " 1 " > < a : g s L s t > < a : g s   p o s = " 0 " > < a : s c h e m e C l r   v a l = " a c c e n t 5 " > < a : a l p h a   v a l = " 7 5 0 0 0 " / > < / a : s c h e m e C l r > < / a : g s > < a : g s   p o s = " 1 0 0 0 0 0 " > < a : s c h e m e C l r   v a l = " a c c e n t 2 " > < a : l u m M o d   v a l = " 6 0 0 0 0 " / > < a : l u m O f f   v a l = " 4 0 0 0 0 " / > < / a : s c h e m e C l r > < / a : g s > < / a : g s L s t > < a : l i n   a n g = " 1 3 8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1 3 " > < a : e x t L s t > < a : e x t   u r i = " { D 1 2 1 4 5 4 9 - A B 7 B - 4 2 E 0 - A 8 3 3 - C E A E C 6 D 5 0 3 5 4 } " > < a 1 6 : c r e a t i o n I d   x m l n s : a 1 6 = " h t t p : / / s c h e m a s . m i c r o s o f t . c o m / o f f i c e / d r a w i n g / 2 0 1 0 / m a i n "   i d = " { 7 7 2 3 C F 9 D - 8 6 C 2 - 4 2 1 9 - 9 B 5 8 - D 4 2 5 2 0 A 3 2 8 1 9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r o t = " 1 0 8 0 0 0 0 0 " > < a : o f f   x = " 0 "   y = " 0 " / > < a : e x t   c x = " 1 2 1 9 1 9 9 9 "   c y = " 6 8 5 8 0 0 0 " / > < / a : x f r m > < a : p r s t G e o m   p r s t = " r e c t " > < a : a v L s t / > < / a : p r s t G e o m > < a : g r a d F i l l   r o t W i t h S h a p e = " 1 " > < a : g s L s t > < a : g s   p o s = " 4 9 0 0 0 " > < a : s c h e m e C l r   v a l = " a c c e n t 5 " > < a : a l p h a   v a l = " 5 0 0 0 0 " / > < / a : s c h e m e C l r > < / a : g s > < a : g s   p o s = " 1 0 0 0 0 0 " > < a : s c h e m e C l r   v a l = " a c c e n t 2 " > < a : a l p h a   v a l = " 7 4 0 0 0 " / > < / a : s c h e m e C l r > < / a : g s > < / a : g s L s t > < a : l i n   a n g = " 1 5 0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1 5 " > < a : e x t L s t > < a : e x t   u r i = " { C C 1 9 C 9 D 7 - A 2 F 9 - 4 9 1 A - 8 5 1 5 - F 9 C 7 8 F 5 2 F 2 8 C } " > < a 1 6 : c r e a t i o n I d   x m l n s : a 1 6 = " h t t p : / / s c h e m a s . m i c r o s o f t . c o m / o f f i c e / d r a w i n g / 2 0 1 0 / m a i n "   i d = " { 5 C 5 9 B 3 B B - 6 D A 1 - 4 A 4 5 - 9 5 7 B - 4 3 E 4 7 F 5 5 2 E 5 C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f l i p H = " t r u e "   r o t = " 1 0 8 0 0 0 0 0 " > < a : o f f   x = " - 2 "   y = " 0 " / > < a : e x t   c x = " 6 0 9 6 0 0 1 "   c y = " 6 8 5 8 0 0 0 " / > < / a : x f r m > < a : p r s t G e o m   p r s t = " r e c t " > < a : a v L s t / > < / a : p r s t G e o m > < a : g r a d F i l l   r o t W i t h S h a p e = " 1 " > < a : g s L s t > < a : g s   p o s = " 0 " > < a : s c h e m e C l r   v a l = " a c c e n t 2 " > < a : a l p h a   v a l = " 1 7 0 0 0 " / > < / a : s c h e m e C l r > < / a : g s > < a : g s   p o s = " 8 5 0 0 0 " > < a : s c h e m e C l r   v a l = " a c c e n t 4 " > < a : a l p h a   v a l = " 3 9 9 9 9 " / > < / a : s c h e m e C l r > < / a : g s > < / a : g s L s t > < a : l i n   a n g = " 1 4 4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F r e e f o r m :   S h a p e   1 3 " > < a : e x t L s t > < a : e x t   u r i = " { 5 C 0 8 2 C 2 D - 0 4 D B - 4 C 1 4 - 8 B E 2 - 4 4 0 5 3 2 7 6 8 F 6 1 } " > < a 1 6 : c r e a t i o n I d   x m l n s : a 1 6 = " h t t p : / / s c h e m a s . m i c r o s o f t . c o m / o f f i c e / d r a w i n g / 2 0 1 0 / m a i n "   i d = " { F A C 7 4 9 4 0 - 6 6 2 0 - 4 5 F 1 - 8 3 1 F - 3 D C 3 D 7 0 6 B 1 2 B } " / > < / a : e x t > < / a : e x t L s t > < / p : c N v P r > < p : c N v S p P r > < a : s p L o c k s   n o A d j u s t H a n d l e s = " t r u e "   n o C h a n g e A r r o w h e a d s = " t r u e "   n o C h a n g e A s p e c t = " t r u e "   n o C h a n g e S h a p e T y p e = " t r u e "   n o G r p = " t r u e "   n o M o v e = " t r u e "   n o R e s i z e = " t r u e "   n o R o t = " t r u e " / > < / p : c N v S p P r > < p : n v P r / > < / p : n v S p P r > < p : s p P r > < a : x f r m   f l i p H = " t r u e "   r o t = " 5 4 0 0 0 0 0 " > < a : o f f   x = " 3 4 6 0 6 5 6 "   y = " - 2 5 6 9 1 8 9 " / > < a : e x t   c x = " 5 1 1 5 7 2 2 "   c y = " 1 0 2 5 5 6 2 5 " / > < / a : x f r m > < a : c u s t G e o m > < a : a v L s t / > < a : g d L s t / > < a : a h L s t / > < a : c x n L s t / > < a : r e c t   b = " b "   l = " 0 "   r = " r "   t = " 0 " / > < a : p a t h L s t > < a : p a t h   h = " 4 1 3 9 9 6 7 "   w = " 2 0 6 5 1 0 5 " > < a : m o v e T o > < a : p t   x = " 2 0 6 5 1 0 5 "   y = " 0 " / > < / a : m o v e T o > < a : l n T o > < a : p t   x = " 2 0 6 5 1 0 5 "   y = " 4 1 3 9 9 6 7 " / > < / a : l n T o > < a : l n T o > < a : p t   x = " 1 8 5 8 5 7 3 "   y = " 4 1 2 9 5 3 8 " / > < / a : l n T o > < a : c u b i c B e z T o > < a : p t   x = " 8 1 4 6 4 0 "   y = " 4 0 2 3 5 2 1 " / > < a : p t   x = " 0 "   y = " 3 1 4 1 8 8 7 " / > < a : p t   x = " 0 "   y = " 2 0 6 9 9 8 3 " / > < / a : c u b i c B e z T o > < a : c u b i c B e z T o > < a : p t   x = " 0 "   y = " 9 9 8 0 7 9 " / > < a : p t   x = " 8 1 4 6 4 0 "   y = " 1 1 6 4 4 6 " / > < a : p t   x = " 1 8 5 8 5 7 3 "   y = " 1 0 4 2 8 " / > < / a : c u b i c B e z T o > < a : c l o s e / > < / a : p a t h > < / a : p a t h L s t > < / a : c u s t G e o m > < a : g r a d F i l l   r o t W i t h S h a p e = " 1 " > < a : g s L s t > < a : g s   p o s = " 7 0 0 0 " > < a : s c h e m e C l r   v a l = " a c c e n t 4 " > < a : a l p h a   v a l = " 2 9 9 9 " / > < a : l u m M o d   v a l = " 6 0 0 0 0 " / > < a : l u m O f f   v a l = " 4 0 0 0 0 " / > < / a : s c h e m e C l r > < / a : g s > < a : g s   p o s = " 1 0 0 0 0 0 " > < a : s c h e m e C l r   v a l = " a c c e n t 4 " > < a : a l p h a   v a l = " 3 7 0 0 0 " / > < a : l u m M o d   v a l = " 6 0 0 0 0 " / > < a : l u m O f f   v a l = " 4 0 0 0 0 " / > < / a : s c h e m e C l r > < / a : g s > < / a : g s L s t > < a : l i n   a n g = " 2 7 0 0 0 0 0 "   s c a l e d = " 0 " / > < / a : g r a d F i l l > < a : l n > < a : n o F i l l / > < / a : l n > < a : e f f e c t L s t / > < / p : s p P r > < p : s t y l e > < a : l n R e f   i d x = " 2 " > < a : s c h e m e C l r   v a l = " a c c e n t 1 " > < a : s h a d e   v a l = " 5 0 0 0 0 " / > < / a : s c h e m e C l r > < / a : l n R e f > < a : f i l l R e f   i d x = " 1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l t 1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T i t l e   3 " > < a : e x t L s t > < a : e x t   u r i = " { 5 6 B B D C A 7 - 1 0 7 3 - 4 2 6 2 - A C A 6 - D 8 B F C A 2 7 3 B A 3 } " > < a 1 6 : c r e a t i o n I d   x m l n s : a 1 6 = " h t t p : / / s c h e m a s . m i c r o s o f t . c o m / o f f i c e / d r a w i n g / 2 0 1 0 / m a i n "   i d = " { F 2 6 0 8 7 3 8 - 5 5 2 3 - 4 4 0 2 - 8 B A 9 - 6 5 C 8 9 D A 9 7 7 C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5 2 4 0 0 0 "   y = " 1 1 0 4 4 4 5 " / > < a : e x t   c x = " 9 1 4 4 0 0 0 "   c y = " 2 8 2 6 1 8 2 " / > < / a : x f r m > < / p : s p P r > < p : t x B o d y > < a : b o d y P r   a n c h o r = " c t r "   r t l C o l = " 0 "   v e r t = " h o r z " > < a : n o r m A u t o f i t / > < / a : b o d y P r > < a : l s t S t y l e / > < a : p > < a : p P r / > < a : r > < a : r P r   d i r t y = " 0 "   l a n g = " e n - U S "   s z = " 4 4 0 0 " > < a : s o l i d F i l l > < a : s c h e m e C l r   v a l = " b g 1 " / > < / a : s o l i d F i l l > < / a : r P r > < a : t > Q u e s t i o n s ? < / a : t > < / a : r > < a : e n d P a r a R P r   d i r t y = " 0 "   l a n g = " e n - U S "   s z = " 4 4 0 0 " > < a : s o l i d F i l l > < a : s c h e m e C l r   v a l = " b g 1 " / > < / a : s o l i d F i l l > < / a : e n d P a r a R P r > < / a : p > < / p : t x B o d y > < / p : s p > < p : s p > < p : n v S p P r > < p : c N v P r   i d = " 8 "   n a m e = " S u b t i t l e   4 " > < a : e x t L s t > < a : e x t   u r i = " { 5 B 4 E 1 7 F 3 - 0 2 7 F - 4 B B 0 - 9 1 C 1 - 6 F 9 A A E 3 4 3 D 5 D } " > < a 1 6 : c r e a t i o n I d   x m l n s : a 1 6 = " h t t p : / / s c h e m a s . m i c r o s o f t . c o m / o f f i c e / d r a w i n g / 2 0 1 0 / m a i n "   i d = " { 9 B E E 2 4 0 6 - 0 8 D C - 4 C D 7 - 9 0 3 9 - D B 2 7 6 2 4 3 F 0 0 6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2 0 2 2 5 8 2 "   y = " 5 3 6 9 2 8 9 " / > < a : e x t   c x = " 8 1 3 8 7 6 4 "   c y = " 7 5 6 9 1 9 " / > < / a : x f r m > < / p : s p P r > < p : t x B o d y > < a : b o d y P r   a n c h o r = " c t r "   r t l C o l = " 0 "   v e r t = " h o r z " > < a : n o r m A u t o f i t / > < / a : b o d y P r > < a : l s t S t y l e / > < a : p > < a : p P r / > < a : r > < a : r P r   d i r t y = " 0 "   l a n g = " e n - U S "   s z = " 1 4 0 0 " > < a : s o l i d F i l l > < a : s c h e m e C l r   v a l = " b g 1 " / > < / a : s o l i d F i l l > < / a : r P r > < a : t > C o m m e n t s ?   C o n c e r n s ?   V i o l e n t   R e a c t i o n s ? < / a : t > < / a : r > < a : e n d P a r a R P r   d i r t y = " 0 "   l a n g = " e n - U S "   s z = " 1 4 0 0 " > < a : s o l i d F i l l > < a : s c h e m e C l r   v a l = " b g 1 " / > < / a : s o l i d F i l l > < / a : e n d P a r a R P r > < / a : p > < / p : t x B o d y > < / p : s p > < / p : s p T r e e > < p : e x t L s t > < p : e x t   u r i = " { 8 D 5 2 5 7 D 6 - 9 2 E 2 - 4 C A 6 - B 1 0 0 - 4 5 F C E B A 6 2 3 1 C } " > < p 1 4 : c r e a t i o n I d   x m l n s : p 1 4 = " h t t p : / / s c h e m a s . m i c r o s o f t . c o m / o f f i c e / p o w e r p o i n t / 2 0 1 0 / m a i n "   v a l = " 1 6 1 3 6 2 9 9 4 4 0 9 2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D 9 0 0 D 4 D - E 1 0 8 - 4 4 B 1 - 9 4 6 A - D C D 5 0 0 1 F 0 E 6 F } " > < a 1 6 : c r e a t i o n I d   x m l n s : a 1 6 = " h t t p : / / s c h e m a s . m i c r o s o f t . c o m / o f f i c e / d r a w i n g / 2 0 1 0 / m a i n "   i d = " { A C 7 9 B 1 4 6 - 5 3 1 D - 4 0 8 3 - B 8 0 C - C E 5 8 F E 9 4 C F D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3 7 1 6 0 0 "   y = " 7 8 7 0 6 9 " / > < a : e x t   c x = " 1 0 2 4 1 2 7 9 "   c y = " 1 2 3 4 4 4 0 " / > < / a : x f r m > < / p : s p P r > < p : t x B o d y > < a : b o d y P r   r t l C o l = " 0 " / > < a : l s t S t y l e / > < a : p > < a : p P r / > < a : r > < a : r P r   d i r t y = " 0 "   l a n g = " e n - U S " / > < a : t > D i s c u s s i o n   < / a : t > < / a : r > < a : r > < a : r P r   d i r t y = " 0 "   e r r = " 1 "   l a n g = " e n - U S " / > < a : t > Q s < / a : t > < / a : r > < a : e n d P a r a R P r   d i r t y = " 0 "   e r r = " 1 "   l a n g = " e n - U S " / > < / a : p > < / p : t x B o d y > < / p : s p > < p : s p > < p : n v S p P r > < p : c N v P r   i d = " 3 "   n a m e = " C o n t e n t   P l a c e h o l d e r   2 " > < a : e x t L s t > < a : e x t   u r i = " { D F 9 C E 3 C 9 - A 0 5 E - 4 5 3 5 - B C 9 9 - D A 9 0 1 3 3 5 8 0 4 4 } " > < a 1 6 : c r e a t i o n I d   x m l n s : a 1 6 = " h t t p : / / s c h e m a s . m i c r o s o f t . c o m / o f f i c e / d r a w i n g / 2 0 1 0 / m a i n "   i d = " { 5 2 C F 3 1 2 1 - C 0 9 8 - 4 6 6 7 - 9 6 C 7 - 6 8 9 A 4 F 8 F 6 D 1 C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 W h a t   a r e   e x c e p t i o n s ?   H o w   a r e   t h e y   d i f f e r e n t   f r o m   e r r o r s ? < / a : t > < / a : r > < / a : p > < a : p > < a : p P r / > < a : r > < a : r P r   d i r t y = " 0 "   l a n g = " e n - U S " / > < a : t > W h y   h a n d l e   e x c e p t i o n s ? < / a : t > < / a : r > < / a : p > < a : p > < a : p P r / > < a : r > < a : r P r   d i r t y = " 0 "   l a n g = " e n - U S " / > < a : t > H o w   d o   y o u   h a n d l e   e x c e p t i o n s ? < / a : t > < / a : r > < / a : p > < a : p > < a : p P r / > < a : r > < a : r P r   d i r t y = " 0 "   l a n g = " e n - U S " / > < a : t > W h y   t h r o w   e x c e p t i o n s ? < / a : t > < / a : r > < / a : p > < a : p > < a : p P r / > < a : r > < a : r P r   d i r t y = " 0 "   l a n g = " e n - U S " / > < a : t > W h a t   i s   t h e   e x c e p t i o n   h i e r a r c h y ? < / a : t > < / a : r > < a : e n d P a r a R P r   d i r t y = " 0 "   l a n g = " e n - U S " / > < / a : p > < / p : t x B o d y > < / p : s p > < / p : s p T r e e > < p : e x t L s t > < p : e x t   u r i = " { 9 2 6 8 3 E F D - 8 A B B - 4 F A B - 8 3 D 3 - 5 B C 6 9 8 E 9 3 2 7 7 } " > < p 1 4 : c r e a t i o n I d   x m l n s : p 1 4 = " h t t p : / / s c h e m a s . m i c r o s o f t . c o m / o f f i c e / p o w e r p o i n t / 2 0 1 0 / m a i n "   v a l = " 1 6 1 3 6 2 9 9 4 4 0 9 4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G r a d i e n t R i s e V T I " > < a : t h e m e E l e m e n t s > < a : c l r S c h e m e   n a m e = " G r e e n " > < a : d k 1 > < a : s r g b C l r   v a l = " 0 0 0 0 0 0 " / > < / a : d k 1 > < a : l t 1 > < a : s r g b C l r   v a l = " f f f f f f " / > < / a : l t 1 > < a : d k 2 > < a : s r g b C l r   v a l = " 4 5 5 f 5 1 " / > < / a : d k 2 > < a : l t 2 > < a : s r g b C l r   v a l = " e 3 d e d 1 " / > < / a : l t 2 > < a : a c c e n t 1 > < a : s r g b C l r   v a l = " 5 4 9 e 3 9 " / > < / a : a c c e n t 1 > < a : a c c e n t 2 > < a : s r g b C l r   v a l = " 8 a b 8 3 3 " / > < / a : a c c e n t 2 > < a : a c c e n t 3 > < a : s r g b C l r   v a l = " c 0 c f 3 a " / > < / a : a c c e n t 3 > < a : a c c e n t 4 > < a : s r g b C l r   v a l = " 0 2 9 6 7 6 " / > < / a : a c c e n t 4 > < a : a c c e n t 5 > < a : s r g b C l r   v a l = " 4 a b 5 c 4 " / > < / a : a c c e n t 5 > < a : a c c e n t 6 > < a : s r g b C l r   v a l = " 0 9 8 9 b 1 " / > < / a : a c c e n t 6 > < a : h l i n k > < a : s r g b C l r   v a l = " 6 b 9 f 2 5 " / > < / a : h l i n k > < a : f o l H l i n k > < a : s r g b C l r   v a l = " b a 6 9 0 6 " / > < / a : f o l H l i n k > < / a : c l r S c h e m e > < a : f o n t S c h e m e   n a m e = " A v e n i r " > < a : m a j o r F o n t > < a : l a t i n   t y p e f a c e = " A v e n i r   N e x t   L T   P r o " / > < a : e a   t y p e f a c e = " " / > < a : c s   t y p e f a c e = " " / > < / a : m a j o r F o n t > < a : m i n o r F o n t > < a : l a t i n   t y p e f a c e = " A v e n i r   N e x t   L T   P r o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G r a d i e n t R i s e V T I " > < a : t h e m e E l e m e n t s > < a : c l r S c h e m e   n a m e = " G r e e n " > < a : d k 1 > < a : s r g b C l r   v a l = " 0 0 0 0 0 0 " / > < / a : d k 1 > < a : l t 1 > < a : s r g b C l r   v a l = " f f f f f f " / > < / a : l t 1 > < a : d k 2 > < a : s r g b C l r   v a l = " 4 5 5 f 5 1 " / > < / a : d k 2 > < a : l t 2 > < a : s r g b C l r   v a l = " e 3 d e d 1 " / > < / a : l t 2 > < a : a c c e n t 1 > < a : s r g b C l r   v a l = " 5 4 9 e 3 9 " / > < / a : a c c e n t 1 > < a : a c c e n t 2 > < a : s r g b C l r   v a l = " 8 a b 8 3 3 " / > < / a : a c c e n t 2 > < a : a c c e n t 3 > < a : s r g b C l r   v a l = " c 0 c f 3 a " / > < / a : a c c e n t 3 > < a : a c c e n t 4 > < a : s r g b C l r   v a l = " 0 2 9 6 7 6 " / > < / a : a c c e n t 4 > < a : a c c e n t 5 > < a : s r g b C l r   v a l = " 4 a b 5 c 4 " / > < / a : a c c e n t 5 > < a : a c c e n t 6 > < a : s r g b C l r   v a l = " 0 9 8 9 b 1 " / > < / a : a c c e n t 6 > < a : h l i n k > < a : s r g b C l r   v a l = " 6 b 9 f 2 5 " / > < / a : h l i n k > < a : f o l H l i n k > < a : s r g b C l r   v a l = " b a 6 9 0 6 " / > < / a : f o l H l i n k > < / a : c l r S c h e m e > < a : f o n t S c h e m e   n a m e = " A v e n i r " > < a : m a j o r F o n t > < a : l a t i n   t y p e f a c e = " A v e n i r   N e x t   L T   P r o " / > < a : e a   t y p e f a c e = " " / > < a : c s   t y p e f a c e = " " / > < / a : m a j o r F o n t > < a : m i n o r F o n t > < a : l a t i n   t y p e f a c e = " A v e n i r   N e x t   L T   P r o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6 7 0 0 0 " / > < a : s a t M o d   v a l = " 1 0 4 9 9 9 " / > < a : l u m M o d   v a l = " 1 1 0 0 0 0 " / > < / a : s c h e m e C l r > < / a : g s > < a : g s   p o s = " 5 0 0 0 0 " > < a : s c h e m e C l r   v a l = " p h C l r " > < a : t i n t   v a l = " 7 3 0 0 0 " / > < a : s a t M o d   v a l = " 1 0 3 0 0 0 " / > < a : l u m M o d   v a l = " 1 0 4 9 9 9 " / > < / a : s c h e m e C l r > < / a : g s > < a : g s   p o s = " 1 0 0 0 0 0 " > < a : s c h e m e C l r   v a l = " p h C l r " > < a : t i n t   v a l = " 8 1 0 0 0 " / > < a : s a t M o d   v a l = " 1 0 9 0 0 0 " / > < a : l u m M o d   v a l = " 1 0 4 9 9 9 " / > < / a : s c h e m e C l r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4 0 0 0 " / > < a : s a t M o d   v a l = " 1 0 3 0 0 0 " / > < a : l u m M o d   v a l = " 1 0 2 0 0 0 " / > < / a : s c h e m e C l r > < / a : g s > < a : g s   p o s = " 5 0 0 0 0 " > < a : s c h e m e C l r   v a l = " p h C l r " > < a : s h a d e   v a l = " 1 0 0 0 0 0 " / > < a : s a t M o d   v a l = " 1 1 0 0 0 0 " / > < a : l u m M o d   v a l = " 1 0 0 0 0 0 " / > < / a : s c h e m e C l r > < / a : g s > < a : g s   p o s = " 1 0 0 0 0 0 " > < a : s c h e m e C l r   v a l = " p h C l r " > < a : s h a d e   v a l = " 7 8 0 0 0 " / > < a : s a t M o d   v a l = " 1 2 0 0 0 0 " / > < a : l u m M o d   v a l = " 9 9 0 0 0 " / > < / a : s c h e m e C l r > < / a : g s > < / a : g s L s t > < a : l i n   a n g = " 5 4 0 0 0 0 0 "   s c a l e d = " 0 " / > < / a : g r a d F i l l > < / a : f i l l S t y l e L s t > < a : l n S t y l e L s t > < a : l n   c a p = " f l a t "   w = " 6 3 5 0 " > < a : s o l i d F i l l > < a : s c h e m e C l r   v a l = " p h C l r " / > < / a : s o l i d F i l l > < a : p r s t D a s h   v a l = " s o l i d " / > < a : m i t e r   l i m = " 8 0 0 0 0 0 " / > < / a : l n > < a : l n   c a p = " f l a t "   w = " 1 2 7 0 0 " > < a : s o l i d F i l l > < a : s c h e m e C l r   v a l = " p h C l r " / > < / a : s o l i d F i l l > < a : p r s t D a s h   v a l = " s o l i d " / > < a : m i t e r   l i m = " 8 0 0 0 0 0 " / > < / a : l n > < a : l n   c a p = " f l a t "   w = " 1 9 0 5 0 " > < a : s o l i d F i l l > < a : s c h e m e C l r   v a l = " p h C l r " / > < / a : s o l i d F i l l > < a : p r s t D a s h   v a l = " s o l i d " / > < a : m i t e r   l i m = " 8 0 0 0 0 0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s o l i d F i l l > < a : s c h e m e C l r   v a l = " p h C l r " > < a : t i n t   v a l = " 9 5 0 0 0 " / > < a : s a t M o d   v a l = " 1 7 0 0 0 0 " / > < / a : s c h e m e C l r > < / a : s o l i d F i l l > < a : g r a d F i l l   r o t W i t h S h a p e = " 1 " > < a : g s L s t > < a : g s   p o s = " 0 " > < a : s c h e m e C l r   v a l = " p h C l r " > < a : t i n t   v a l = " 9 3 0 0 0 " / > < a : s h a d e   v a l = " 9 8 0 0 0 " / > < a : s a t M o d   v a l = " 1 5 0 0 0 0 " / > < a : l u m M o d   v a l = " 1 0 2 0 0 0 " / > < / a : s c h e m e C l r > < / a : g s > < a : g s   p o s = " 5 0 0 0 0 " > < a : s c h e m e C l r   v a l = " p h C l r " > < a : t i n t   v a l = " 9 8 0 0 0 " / > < a : s h a d e   v a l = " 9 0 0 0 0 " / > < a : s a t M o d   v a l = " 1 3 0 0 0 0 " / > < a : l u m M o d   v a l = " 1 0 3 0 0 0 " / > < / a : s c h e m e C l r > < / a : g s > < a : g s   p o s = " 1 0 0 0 0 0 " > < a : s c h e m e C l r   v a l = " p h C l r " > < a : s h a d e   v a l = " 6 3 0 0 0 " / > < a : s a t M o d   v a l = " 1 2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 2 0 2 1 - 0 2 - 1 7 T 1 4 : 3 6 : 0 9 Z < / d c t e r m s : c r e a t e d > < d c t e r m s : m o d i f i e d   x m l n s : x s i = " h t t p : / / w w w . w 3 . o r g / 2 0 0 1 / X M L S c h e m a - i n s t a n c e "   x s i : t y p e = " d c t e r m s : W 3 C D T F " > 2 0 2 1 - 0 2 - 1 7 T 2 1 : 4 1 : 5 5 Z < / d c t e r m s : m o d i f i e d > < / c p : c o r e P r o p e r t i e s >
</file>