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slide+xml" PartName="/ppt/slides/slide1.xml"/>
  <Override ContentType="application/vnd.openxmlformats-officedocument.presentationml.notesSlide+xml" PartName="/ppt/notesSlides/notesSlide2.xml"/>
  <Override ContentType="application/vnd.openxmlformats-officedocument.presentationml.slide+xml" PartName="/ppt/slides/slide2.xml"/>
  <Override ContentType="application/vnd.openxmlformats-officedocument.presentationml.notesSlide+xml" PartName="/ppt/notesSlides/notesSlide3.xml"/>
  <Override ContentType="application/vnd.openxmlformats-officedocument.presentationml.slide+xml" PartName="/ppt/slides/slide3.xml"/>
  <Override ContentType="application/vnd.openxmlformats-officedocument.presentationml.notesSlide+xml" PartName="/ppt/notesSlides/notesSlide4.xml"/>
  <Override ContentType="application/vnd.openxmlformats-officedocument.presentationml.slide+xml" PartName="/ppt/slides/slide4.xml"/>
  <Override ContentType="application/vnd.openxmlformats-officedocument.presentationml.notesSlide+xml" PartName="/ppt/notesSlides/notesSlide5.xml"/>
  <Override ContentType="application/vnd.openxmlformats-officedocument.presentationml.slide+xml" PartName="/ppt/slides/slide5.xml"/>
  <Override ContentType="application/vnd.openxmlformats-officedocument.presentationml.notesSlide+xml" PartName="/ppt/notesSlides/notesSlide6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Default ContentType="image/png" Extension="pn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x-fontdata" PartName="/ppt/fonts/font5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/ p p t / m e d i a / i m a g e 1 . p n g "   T y p e = " h t t p : / / s c h e m a s . o p e n x m l f o r m a t s . o r g / o f f i c e D o c u m e n t / 2 0 0 6 / r e l a t i o n s h i p s / i m a g e " / > < R e l a t i o n s h i p   I d = " r I d 2 "   T a r g e t = " p p t / m e d i a / i m g _ c c _ b l a c k . p n g "   T y p e = " h t t p : / / s c h e m a s . o p e n x m l f o r m a t s . o r g / o f f i c e D o c u m e n t / 2 0 0 6 / r e l a t i o n s h i p s / i m a g e " / > < R e l a t i o n s h i p   I d = " r I d 3 "   T a r g e t = " p p t / p r e s e n t a t i o n . x m l "   T y p e = " h t t p : / / s c h e m a s . o p e n x m l f o r m a t s . o r g / o f f i c e D o c u m e n t / 2 0 0 6 / r e l a t i o n s h i p s / o f f i c e D o c u m e n t " / > < R e l a t i o n s h i p   I d = " r I d 4 "   T a r g e t = " d o c P r o p s / c o r e . x m l "   T y p e = " h t t p : / / s c h e m a s . o p e n x m l f o r m a t s . o r g / p a c k a g e / 2 0 0 6 / r e l a t i o n s h i p s / m e t a d a t a / c o r e - p r o p e r t i e s " / > < R e l a t i o n s h i p   I d = " r I d 5 "   T a r g e t = " d o c P r o p s / a p p . x m l "   T y p e = " h t t p : / / s c h e m a s . o p e n x m l f o r m a t s . o r g / o f f i c e D o c u m e n t / 2 0 0 6 / r e l a t i o n s h i p s / e x t e n d e d - p r o p e r t i e s " / > < / R e l a t i o n s h i p s >
</file>

<file path=ppt/presentation.xml>�� < ? x m l   v e r s i o n = " 1 . 0 "   e n c o d i n g = " U T F - 1 6 " ? > < p : p r e s e n t a t i o n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e m b e d T r u e T y p e F o n t s = " 1 "   s a v e S u b s e t F o n t s = " 1 " > < p : s l d M a s t e r I d L s t > < p : s l d M a s t e r I d   i d = " 2 1 4 7 4 8 3 6 4 8 "   r : i d = " r I d 1 " / > < / p : s l d M a s t e r I d L s t > < p : n o t e s M a s t e r I d L s t > < p : n o t e s M a s t e r I d   r : i d = " r I d 3 " / > < / p : n o t e s M a s t e r I d L s t > < p : s l d I d L s t > < p : s l d I d   i d = " 2 5 6 "   r : i d = " r I d 5 " / > < p : s l d I d   i d = " 2 5 7 "   r : i d = " r I d 7 " / > < p : s l d I d   i d = " 2 5 8 "   r : i d = " r I d 9 " / > < p : s l d I d   i d = " 2 5 9 "   r : i d = " r I d 1 1 " / > < p : s l d I d   i d = " 2 6 0 "   r : i d = " r I d 1 3 " / > < p : s l d I d   i d = " 2 6 1 "   r : i d = " r I d 1 5 " / > < / p : s l d I d L s t > < p : s l d S z   c x = " 9 1 4 4 0 0 0 "   c y = " 5 1 4 3 5 0 0 "   t y p e = " c u s t o m " / > < p : n o t e s S z   c x = " 9 1 4 4 0 0 0 "   c y = " 5 1 4 3 5 0 0 " / > < p : e m b e d d e d F o n t L s t > < p : e m b e d d e d F o n t > < p : f o n t   t y p e f a c e = " P l a y f a i r   D i s p l a y " / > < p : r e g u l a r   r : i d = " r I d 1 8 " / > < p : b o l d   r : i d = " r I d 1 9 " / > < / p : e m b e d d e d F o n t > < p : e m b e d d e d F o n t > < p : f o n t   t y p e f a c e = " M o n t s e r r a t " / > < p : r e g u l a r   r : i d = " r I d 2 0 " / > < p : b o l d   r : i d = " r I d 2 1 " / > < / p : e m b e d d e d F o n t > < p : e m b e d d e d F o n t > < p : f o n t   t y p e f a c e = " O s w a l d " / > < p : r e g u l a r   r : i d = " r I d 2 2 " / > < / p : e m b e d d e d F o n t > < / p : e m b e d d e d F o n t L s t > < p : c u s t D a t a L s t / > < p : d e f a u l t T e x t S t y l e > < a : d e f P P r > < a : d e f R P r   l a n g = " e n - U S " / > < / a : d e f P P r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9 p P r > < / p : d e f a u l t T e x t S t y l e > < / p : p r e s e n t a t i o n >
</file>

<file path=ppt/presProps.xml>�� < ? x m l   v e r s i o n = " 1 . 0 "   e n c o d i n g = " U T F - 1 6 " ? > < p : p r e s e n t a t i o n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s h o w P r   s h o w N a r r a t i o n = " 1 " > < p : s l d A l l / > < / p : s h o w P r > < / p : p r e s e n t a t i o n P r >
</file>

<file path=ppt/tableStyles.xml>�� < ? x m l   v e r s i o n = " 1 . 0 "   e n c o d i n g = " U T F - 1 6 " ? > < a : t b l S t y l e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d e f = " { 5 C 2 2 5 4 4 A - 7 E E 6 - 4 3 4 2 - B 0 4 8 - 8 5 B D C 9 F D 1 C 3 A } " / >
</file>

<file path=ppt/viewProps.xml>�� < ? x m l   v e r s i o n = " 1 . 0 "   e n c o d i n g = " U T F - 1 6 " ? > < p : v i e w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n o r m a l V i e w P r   s h o w O u t l i n e I c o n s = " f a l s e " > < p : r e s t o r e d L e f t   s z = " 1 5 6 2 0 " / > < p : r e s t o r e d T o p   s z = " 9 4 6 6 0 " / > < / p : n o r m a l V i e w P r > < p : s l i d e V i e w P r > < p : c S l d V i e w P r > < p : c V i e w P r   v a r S c a l e = " t r u e " > < p : s c a l e > < a : s x   d = " 1 0 0 "   n = " 7 3 " / > < a : s y   d = " 1 0 0 "   n = " 7 3 " / > < / p : s c a l e > < p : o r i g i n   x = " - 1 1 1 0 "   y = " - 1 0 2 " / > < / p : c V i e w P r > < p : g u i d e L s t > < p : g u i d e   o r i e n t = " h o r z "   p o s = " 2 1 6 0 " / > < p : g u i d e   p o s = " 2 8 8 0 " / > < / p : g u i d e L s t > < / p : c S l d V i e w P r > < / p : s l i d e V i e w P r > < p : n o t e s T e x t V i e w P r > < p : c V i e w P r > < p : s c a l e > < a : s x   d = " 1 0 0 "   n = " 1 0 0 " / > < a : s y   d = " 1 0 0 "   n = " 1 0 0 " / > < / p : s c a l e > < p : o r i g i n   x = " 0 "   y = " 0 " / > < / p : c V i e w P r > < / p : n o t e s T e x t V i e w P r > < p : g r i d S p a c i n g   c x = " 7 8 0 2 8 8 0 0 "   c y = " 7 8 0 2 8 8 0 0 " / > < / p : v i e w P r >
</file>

<file path=ppt/_rels/presentation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s l i d e M a s t e r s / s l i d e M a s t e r 1 . x m l "   T y p e = " h t t p : / / s c h e m a s . o p e n x m l f o r m a t s . o r g / o f f i c e D o c u m e n t / 2 0 0 6 / r e l a t i o n s h i p s / s l i d e M a s t e r " / > < R e l a t i o n s h i p   I d = " r I d 2 "   T a r g e t = " t h e m e / t h e m e 1 . x m l "   T y p e = " h t t p : / / s c h e m a s . o p e n x m l f o r m a t s . o r g / o f f i c e D o c u m e n t / 2 0 0 6 / r e l a t i o n s h i p s / t h e m e " / > < R e l a t i o n s h i p   I d = " r I d 3 "   T a r g e t = "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4 "   T a r g e t = " t h e m e / t h e m e 2 . x m l "   T y p e = " h t t p : / / s c h e m a s . o p e n x m l f o r m a t s . o r g / o f f i c e D o c u m e n t / 2 0 0 6 / r e l a t i o n s h i p s / t h e m e " / > < R e l a t i o n s h i p   I d = " r I d 5 "   T a r g e t = " s l i d e s / s l i d e 1 . x m l "   T y p e = " h t t p : / / s c h e m a s . o p e n x m l f o r m a t s . o r g / o f f i c e D o c u m e n t / 2 0 0 6 / r e l a t i o n s h i p s / s l i d e " / > < R e l a t i o n s h i p   I d = " r I d 6 "   T a r g e t = " n o t e s S l i d e s / n o t e s S l i d e 1 . x m l "   T y p e = " h t t p : / / s c h e m a s . o p e n x m l f o r m a t s . o r g / o f f i c e D o c u m e n t / 2 0 0 6 / r e l a t i o n s h i p s / n o t e s S l i d e " / > < R e l a t i o n s h i p   I d = " r I d 7 "   T a r g e t = " s l i d e s / s l i d e 2 . x m l "   T y p e = " h t t p : / / s c h e m a s . o p e n x m l f o r m a t s . o r g / o f f i c e D o c u m e n t / 2 0 0 6 / r e l a t i o n s h i p s / s l i d e " / > < R e l a t i o n s h i p   I d = " r I d 8 "   T a r g e t = " n o t e s S l i d e s / n o t e s S l i d e 2 . x m l "   T y p e = " h t t p : / / s c h e m a s . o p e n x m l f o r m a t s . o r g / o f f i c e D o c u m e n t / 2 0 0 6 / r e l a t i o n s h i p s / n o t e s S l i d e " / > < R e l a t i o n s h i p   I d = " r I d 9 "   T a r g e t = " s l i d e s / s l i d e 3 . x m l "   T y p e = " h t t p : / / s c h e m a s . o p e n x m l f o r m a t s . o r g / o f f i c e D o c u m e n t / 2 0 0 6 / r e l a t i o n s h i p s / s l i d e " / > < R e l a t i o n s h i p   I d = " r I d 1 0 "   T a r g e t = " n o t e s S l i d e s / n o t e s S l i d e 3 . x m l "   T y p e = " h t t p : / / s c h e m a s . o p e n x m l f o r m a t s . o r g / o f f i c e D o c u m e n t / 2 0 0 6 / r e l a t i o n s h i p s / n o t e s S l i d e " / > < R e l a t i o n s h i p   I d = " r I d 1 1 "   T a r g e t = " s l i d e s / s l i d e 4 . x m l "   T y p e = " h t t p : / / s c h e m a s . o p e n x m l f o r m a t s . o r g / o f f i c e D o c u m e n t / 2 0 0 6 / r e l a t i o n s h i p s / s l i d e " / > < R e l a t i o n s h i p   I d = " r I d 1 2 "   T a r g e t = " n o t e s S l i d e s / n o t e s S l i d e 4 . x m l "   T y p e = " h t t p : / / s c h e m a s . o p e n x m l f o r m a t s . o r g / o f f i c e D o c u m e n t / 2 0 0 6 / r e l a t i o n s h i p s / n o t e s S l i d e " / > < R e l a t i o n s h i p   I d = " r I d 1 3 "   T a r g e t = " s l i d e s / s l i d e 5 . x m l "   T y p e = " h t t p : / / s c h e m a s . o p e n x m l f o r m a t s . o r g / o f f i c e D o c u m e n t / 2 0 0 6 / r e l a t i o n s h i p s / s l i d e " / > < R e l a t i o n s h i p   I d = " r I d 1 4 "   T a r g e t = " n o t e s S l i d e s / n o t e s S l i d e 5 . x m l "   T y p e = " h t t p : / / s c h e m a s . o p e n x m l f o r m a t s . o r g / o f f i c e D o c u m e n t / 2 0 0 6 / r e l a t i o n s h i p s / n o t e s S l i d e " / > < R e l a t i o n s h i p   I d = " r I d 1 5 "   T a r g e t = " s l i d e s / s l i d e 6 . x m l "   T y p e = " h t t p : / / s c h e m a s . o p e n x m l f o r m a t s . o r g / o f f i c e D o c u m e n t / 2 0 0 6 / r e l a t i o n s h i p s / s l i d e " / > < R e l a t i o n s h i p   I d = " r I d 1 6 "   T a r g e t = " n o t e s S l i d e s / n o t e s S l i d e 6 . x m l "   T y p e = " h t t p : / / s c h e m a s . o p e n x m l f o r m a t s . o r g / o f f i c e D o c u m e n t / 2 0 0 6 / r e l a t i o n s h i p s / n o t e s S l i d e " / > < R e l a t i o n s h i p   I d = " r I d 1 7 "   T a r g e t = " t a b l e S t y l e s . x m l "   T y p e = " h t t p : / / s c h e m a s . o p e n x m l f o r m a t s . o r g / o f f i c e D o c u m e n t / 2 0 0 6 / r e l a t i o n s h i p s / t a b l e S t y l e s " / > < R e l a t i o n s h i p   I d = " r I d 1 8 "   T a r g e t = " f o n t s / f o n t 1 . f n t d a t a "   T y p e = " h t t p : / / s c h e m a s . o p e n x m l f o r m a t s . o r g / o f f i c e D o c u m e n t / 2 0 0 6 / r e l a t i o n s h i p s / f o n t " / > < R e l a t i o n s h i p   I d = " r I d 1 9 "   T a r g e t = " f o n t s / f o n t 2 . f n t d a t a "   T y p e = " h t t p : / / s c h e m a s . o p e n x m l f o r m a t s . o r g / o f f i c e D o c u m e n t / 2 0 0 6 / r e l a t i o n s h i p s / f o n t " / > < R e l a t i o n s h i p   I d = " r I d 2 0 "   T a r g e t = " f o n t s / f o n t 3 . f n t d a t a "   T y p e = " h t t p : / / s c h e m a s . o p e n x m l f o r m a t s . o r g / o f f i c e D o c u m e n t / 2 0 0 6 / r e l a t i o n s h i p s / f o n t " / > < R e l a t i o n s h i p   I d = " r I d 2 1 "   T a r g e t = " f o n t s / f o n t 4 . f n t d a t a "   T y p e = " h t t p : / / s c h e m a s . o p e n x m l f o r m a t s . o r g / o f f i c e D o c u m e n t / 2 0 0 6 / r e l a t i o n s h i p s / f o n t " / > < R e l a t i o n s h i p   I d = " r I d 2 2 "   T a r g e t = " f o n t s / f o n t 5 . f n t d a t a "   T y p e = " h t t p : / / s c h e m a s . o p e n x m l f o r m a t s . o r g / o f f i c e D o c u m e n t / 2 0 0 6 / r e l a t i o n s h i p s / f o n t " / > < R e l a t i o n s h i p   I d = " r I d 2 3 "   T a r g e t = " p r e s P r o p s . x m l "   T y p e = " h t t p : / / s c h e m a s . o p e n x m l f o r m a t s . o r g / o f f i c e D o c u m e n t / 2 0 0 6 / r e l a t i o n s h i p s / p r e s P r o p s " / > < R e l a t i o n s h i p   I d = " r I d 2 4 "   T a r g e t = " v i e w P r o p s . x m l "   T y p e = " h t t p : / / s c h e m a s . o p e n x m l f o r m a t s . o r g / o f f i c e D o c u m e n t / 2 0 0 6 / r e l a t i o n s h i p s / v i e w P r o p s " / > < / R e l a t i o n s h i p s >
</file>

<file path=ppt/notesMasters/_rels/notes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t h e m e / t h e m e 2 . x m l "   T y p e = " h t t p : / / s c h e m a s . o p e n x m l f o r m a t s . o r g / o f f i c e D o c u m e n t / 2 0 0 6 / r e l a t i o n s h i p s / t h e m e " / > < / R e l a t i o n s h i p s >
</file>

<file path=ppt/notesMasters/notesMaster1.xml>�� < ? x m l   v e r s i o n = " 1 . 0 "   e n c o d i n g = " U T F - 1 6 " ? > < p : n o t e s M a s t e r   x m l n s : a = " h t t p : / / s c h e m a s . o p e n x m l f o r m a t s . o r g / d r a w i n g m l / 2 0 0 6 / m a i n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> < p : c S l d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H e a d e r   P l a c e h o l d e r   1 " / > < p : c N v S p P r > < a : s p L o c k s   n o G r p = " 1 " / > < / p : c N v S p P r > < p : n v P r > < p : p h   s z = " q u a r t e r "   t y p e = " h d r " / > < / p : n v P r > < / p : n v S p P r > < p : s p P r > < a : x f r m > < a : o f f   x = " 0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3 "   n a m e = " D a t e   P l a c e h o l d e r   2 " / > < p : c N v S p P r > < a : s p L o c k s   n o G r p = " 1 " / > < / p : c N v S p P r > < p : n v P r > < p : p h   i d x = " 1 "   t y p e = " d t " / > < / p : n v P r > < / p : n v S p P r > < p : s p P r > < a : x f r m > < a : o f f   x = " 3 8 8 4 6 1 3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4 4 B 6 5 4 5 9 - 4 C 0 1 - 9 2 4 8 - B D A A - F 2 8 5 9 1 F A F 6 F 5 } "   t y p e = " d a t e t i m e F i g u r e O u t " > < a : r P r   l a n g = " e n - U S "   s m t C l e a n = " 0 " / > < a : t > 4 / 4 / 1 7 < / a : t > < / a : f l d > < a : e n d P a r a R P r   l a n g = " e n - U S " / > < / a : p > < / p : t x B o d y > < / p : s p > < p : s p > < p : n v S p P r > < p : c N v P r   i d = " 4 "   n a m e = " S l i d e   I m a g e   P l a c e h o l d e r   3 " / > < p : c N v S p P r > < a : s p L o c k s   n o C h a n g e A s p e c t = " 1 "   n o G r p = " 1 "   n o R o t = " 1 " / > < / p : c N v S p P r > < p : n v P r > < p : p h   i d x = " 2 "   t y p e = " s l d I m g " / > < / p : n v P r > < / p : n v S p P r > < p : s p P r > < a : x f r m > < a : o f f   x = " 6 8 5 8 0 0 "   y = " 1 1 4 3 0 0 0 " / > < a : e x t   c x = " 5 4 8 6 4 0 0 "   c y = " 3 0 8 6 1 0 0 " / > < / a : x f r m > < a : p r s t G e o m   p r s t = " r e c t " > < a : a v L s t / > < / a : p r s t G e o m > < a : n o F i l l / > < a : l n   w = " 1 2 7 0 0 " > < a : s o l i d F i l l > < a : p r s t C l r   v a l = " b l a c k " / > < / a : s o l i d F i l l > < / a : l n > < / p : s p P r > < p : t x B o d y > < a : b o d y P r   a n c h o r = " c t r "   b I n s = " 4 5 7 2 0 "   l I n s = " 9 1 4 4 0 "   r I n s = " 9 1 4 4 0 "   r t l C o l = " 0 "   t I n s = " 4 5 7 2 0 "   v e r t = " h o r z " / > < a : l s t S t y l e / > < a : p > < a : e n d P a r a R P r   l a n g = " e n - U S " / > < / a : p > < / p : t x B o d y > < / p : s p > < p : s p > < p : n v S p P r > < p : c N v P r   i d = " 5 "   n a m e = " N o t e s   P l a c e h o l d e r   4 " / > < p : c N v S p P r > < a : s p L o c k s   n o G r p = " 1 " / > < / p : c N v S p P r > < p : n v P r > < p : p h   i d x = " 3 "   s z = " q u a r t e r "   t y p e = " b o d y " / > < / p : n v P r > < / p : n v S p P r > < p : s p P r > < a : x f r m > < a : o f f   x = " 6 8 5 8 0 0 "   y = " 4 4 0 0 5 5 0 " / > < a : e x t   c x = " 5 4 8 6 4 0 0 "   c y = " 3 6 0 0 4 5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/ > < a : p > < a : p P r   l v l = " 0 " / > < a : r > < a : r P r   l a n g = " e n - U S "   s m t C l e a n = " 0 " / > < a : t > C l i c k   t o   e d i t   M a s t e r   t e x t   s t y l e s < / a : t > < / a : r > < / a : p > < a : p > < a : p P r   l v l = " 1 " / > < a : r > < a : r P r   l a n g = " e n - U S "   s m t C l e a n = " 0 " / > < a : t > S e c o n d   l e v e l < / a : t > < / a : r > < / a : p > < a : p > < a : p P r   l v l = " 2 " / > < a : r > < a : r P r   l a n g = " e n - U S "   s m t C l e a n = " 0 " / > < a : t > T h i r d   l e v e l < / a : t > < / a : r > < / a : p > < a : p > < a : p P r   l v l = " 3 " / > < a : r > < a : r P r   l a n g = " e n - U S "   s m t C l e a n = " 0 " / > < a : t > F o u r t h   l e v e l < / a : t > < / a : r > < / a : p > < a : p > < a : p P r   l v l = " 4 " / > < a : r > < a : r P r   l a n g = " e n - U S "   s m t C l e a n = " 0 " / > < a : t > F i f t h   l e v e l < / a : t > < / a : r > < a : e n d P a r a R P r   l a n g = " e n - U S " / > < / a : p > < / p : t x B o d y > < / p : s p > < p : s p > < p : n v S p P r > < p : c N v P r   i d = " 6 "   n a m e = " F o o t e r   P l a c e h o l d e r   5 " / > < p : c N v S p P r > < a : s p L o c k s   n o G r p = " 1 " / > < / p : c N v S p P r > < p : n v P r > < p : p h   i d x = " 4 "   s z = " q u a r t e r "   t y p e = " f t r " / > < / p : n v P r > < / p : n v S p P r > < p : s p P r > < a : x f r m > < a : o f f   x = " 0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7 "   n a m e = " S l i d e   N u m b e r   P l a c e h o l d e r   6 " / > < p : c N v S p P r > < a : s p L o c k s   n o G r p = " 1 " / > < / p : c N v S p P r > < p : n v P r > < p : p h   i d x = " 5 "   s z = " q u a r t e r "   t y p e = " s l d N u m " / > < / p : n v P r > < / p : n v S p P r > < p : s p P r > < a : x f r m > < a : o f f   x = " 3 8 8 4 6 1 3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6 9 3 2 7 0 4 2 - 6 B 6 1 - B 1 4 8 - 8 4 8 5 - 8 B B B F A A 1 3 D 2 4 } "   t y p e = " s l i d e n u m " > < a : r P r   l a n g = " e n - U S "   s m t C l e a n = " 0 " / > < a : t > 9 # : < / a : t > < / a : f l d > < a : e n d P a r a R P r   l a n g = " e n - U S " / > < / a : p > < / p : t x B o d y > < / p : s p > < / p : s p T r e e > < p : e x t L s t > < p : e x t   u r i = " { B B 9 6 2 C 8 B - B 1 4 F - 4 D 9 7 - A F 6 5 - F 5 3 4 4 C B 8 A C 3 E } " > < p 1 4 : c r e a t i o n I d   x m l n s : p 1 4 = " h t t p : / / s c h e m a s . m i c r o s o f t . c o m / o f f i c e / p o w e r p o i n t / 2 0 1 0 / m a i n "   v a l = " 1 0 8 0 3 2 1 1 3 8 " / > < / p : e x t > < / p : e x t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n o t e s S t y l e > < a : l v l 1 p P r   a l g n = " l "   d e f T a b S z = " 9 1 4 4 0 0 "   e a L n B r k = " 1 "   h a n g i n g P u n c t = " 1 "   l a t i n L n B r k = " 0 "   m a r L = "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1 p P r > < a : l v l 2 p P r   a l g n = " l "   d e f T a b S z = " 9 1 4 4 0 0 "   e a L n B r k = " 1 "   h a n g i n g P u n c t = " 1 "   l a t i n L n B r k = " 0 "   m a r L = " 4 5 7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2 p P r > < a : l v l 3 p P r   a l g n = " l "   d e f T a b S z = " 9 1 4 4 0 0 "   e a L n B r k = " 1 "   h a n g i n g P u n c t = " 1 "   l a t i n L n B r k = " 0 "   m a r L = " 9 1 4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3 p P r > < a : l v l 4 p P r   a l g n = " l "   d e f T a b S z = " 9 1 4 4 0 0 "   e a L n B r k = " 1 "   h a n g i n g P u n c t = " 1 "   l a t i n L n B r k = " 0 "   m a r L = " 1 3 7 1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4 p P r > < a : l v l 5 p P r   a l g n = " l "   d e f T a b S z = " 9 1 4 4 0 0 "   e a L n B r k = " 1 "   h a n g i n g P u n c t = " 1 "   l a t i n L n B r k = " 0 "   m a r L = " 1 8 2 8 8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5 p P r > < a : l v l 6 p P r   a l g n = " l "   d e f T a b S z = " 9 1 4 4 0 0 "   e a L n B r k = " 1 "   h a n g i n g P u n c t = " 1 "   l a t i n L n B r k = " 0 "   m a r L = " 2 2 8 6 0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6 p P r > < a : l v l 7 p P r   a l g n = " l "   d e f T a b S z = " 9 1 4 4 0 0 "   e a L n B r k = " 1 "   h a n g i n g P u n c t = " 1 "   l a t i n L n B r k = " 0 "   m a r L = " 2 7 4 3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7 p P r > < a : l v l 8 p P r   a l g n = " l "   d e f T a b S z = " 9 1 4 4 0 0 "   e a L n B r k = " 1 "   h a n g i n g P u n c t = " 1 "   l a t i n L n B r k = " 0 "   m a r L = " 3 2 0 0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8 p P r > < a : l v l 9 p P r   a l g n = " l "   d e f T a b S z = " 9 1 4 4 0 0 "   e a L n B r k = " 1 "   h a n g i n g P u n c t = " 1 "   l a t i n L n B r k = " 0 "   m a r L = " 3 6 5 7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9 p P r > < / p : n o t e s S t y l e > < / p : n o t e s M a s t e r > < ! - -   $ I d $   - - >
</file>

<file path=ppt/notesSlides/_rels/notes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1 . x m l "   T y p e = " h t t p : / / s c h e m a s . o p e n x m l f o r m a t s . o r g / o f f i c e D o c u m e n t / 2 0 0 6 / r e l a t i o n s h i p s / s l i d e " / > < / R e l a t i o n s h i p s >
</file>

<file path=ppt/notesSlides/_rels/notes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2 . x m l "   T y p e = " h t t p : / / s c h e m a s . o p e n x m l f o r m a t s . o r g / o f f i c e D o c u m e n t / 2 0 0 6 / r e l a t i o n s h i p s / s l i d e " / > < / R e l a t i o n s h i p s >
</file>

<file path=ppt/notesSlides/_rels/notes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3 . x m l "   T y p e = " h t t p : / / s c h e m a s . o p e n x m l f o r m a t s . o r g / o f f i c e D o c u m e n t / 2 0 0 6 / r e l a t i o n s h i p s / s l i d e " / > < / R e l a t i o n s h i p s >
</file>

<file path=ppt/notesSlides/_rels/notes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4 . x m l "   T y p e = " h t t p : / / s c h e m a s . o p e n x m l f o r m a t s . o r g / o f f i c e D o c u m e n t / 2 0 0 6 / r e l a t i o n s h i p s / s l i d e " / > < / R e l a t i o n s h i p s >
</file>

<file path=ppt/notesSlides/_rels/notes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5 . x m l "   T y p e = " h t t p : / / s c h e m a s . o p e n x m l f o r m a t s . o r g / o f f i c e D o c u m e n t / 2 0 0 6 / r e l a t i o n s h i p s / s l i d e " / > < / R e l a t i o n s h i p s >
</file>

<file path=ppt/notesSlides/_rels/notesSlide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6 . x m l "   T y p e = " h t t p : / / s c h e m a s . o p e n x m l f o r m a t s . o r g / o f f i c e D o c u m e n t / 2 0 0 6 / r e l a t i o n s h i p s / s l i d e " / > < / R e l a t i o n s h i p s >
</file>

<file path=ppt/notesSlides/notesSlide1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2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3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4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5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6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slideLayouts/_rels/slideLayout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slideLayout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" > < p : c S l d   n a m e = " T i t l e   s l i d e " > < p : b g > < p : b g P r > < a : s o l i d F i l l > < a : s c h e m e C l r   v a l = " d k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0 ; p 2 " > < a : e x t L s t > < a : e x t   u r i = " { 1 0 1 0 E F F 2 - 4 6 4 4 - 4 2 9 5 - A 1 8 8 - 6 8 D 4 1 6 F 7 B 8 8 1 } " > < a 1 6 : c r e a t i o n I d   x m l n s : a 1 6 = " h t t p : / / s c h e m a s . m i c r o s o f t . c o m / o f f i c e / d r a w i n g / 2 0 1 0 / m a i n "   i d = " { 3 4 E 4 A 6 3 6 - 8 6 3 8 - 4 E D 1 - 9 C C C - 9 F B A 2 9 5 F 6 3 F 3 } " / > < / a : e x t > < / a : e x t L s t > < / p : c N v P r > < p : c N v S p P r / > < p : n v P r / > < / p : n v S p P r > < p : s p P r > < a : x f r m   r o t = " 0 " > < a : o f f   x = " 4 2 8 6 2 5 0 "   y = " 0 " / > < a : e x t   c x = " 7 2 3 0 0 "   c y = " 5 1 4 3 5 0 0 " / > < / a : x f r m > < a : p r s t G e o m   p r s t = " r e c t " > < a : a v L s t / > < / a : p r s t G e o m > < a : s o l i d F i l l > < a : s r g b C l r   v a l = " 0 0 0 0 0 0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1 1 ; p 2 " > < a : e x t L s t > < a : e x t   u r i = " { C 8 B 7 A 0 E D - 3 2 9 F - 4 F 0 0 - A C B A - 2 0 0 1 9 5 3 4 4 6 B B } " > < a 1 6 : c r e a t i o n I d   x m l n s : a 1 6 = " h t t p : / / s c h e m a s . m i c r o s o f t . c o m / o f f i c e / d r a w i n g / 2 0 1 0 / m a i n "   i d = " { 1 6 2 E F 7 6 D - 0 4 9 C - 4 C 7 6 - 8 8 1 9 - 3 E 0 6 3 6 5 3 6 2 0 7 } " / > < / a : e x t > < / a : e x t L s t > < / p : c N v P r > < p : c N v S p P r / > < p : n v P r / > < / p : n v S p P r > < p : s p P r > < a : x f r m   r o t = " 0 " > < a : o f f   x = " 4 3 5 8 4 7 5 "   y = " 0 " / > < a : e x t   c x = " 3 8 5 3 1 9 9 "   c y = " 5 1 4 3 5 0 0 " / > < / a : x f r m > < a : p r s t G e o m   p r s t = " r e c t " > < a : a v L s t / > < / a : p r s t G e o m > < a : s o l i d F i l l > < a : s c h e m e C l r   v a l = " a c c e n t 5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1 2 ; p 2 " > < a : e x t L s t > < a : e x t   u r i = " { 3 3 E F 8 3 0 6 - A C D 3 - 4 A D F - A 6 B 6 - 7 2 3 2 8 0 1 8 D F B 4 } " > < a 1 6 : c r e a t i o n I d   x m l n s : a 1 6 = " h t t p : / / s c h e m a s . m i c r o s o f t . c o m / o f f i c e / d r a w i n g / 2 0 1 0 / m a i n "   i d = " { 6 8 9 2 6 1 0 5 - 7 1 E A - 4 A C A - A 7 D B - 5 7 C C 5 D 3 1 3 4 E C } " / > < / a : e x t > < / a : e x t L s t > < / p : c N v P r > < p : c N v S p P r / > < p : n v P r > < p : p h   t y p e = " t i t l e " / > < / p : n v P r > < / p : n v S p P r > < p : s p P r > < a : x f r m   r o t = " 0 " > < a : o f f   x = " 3 4 4 2 5 0 "   y = " 1 4 0 3 8 5 0 " / > < a : e x t   c x = " 8 4 5 5 5 0 0 "   c y = " 2 1 4 6 8 0 0 " / > < / a : x f r m > < a : p r s t G e o m   p r s t = " r e c t " > < a : a v L s t / > < / a : p r s t G e o m > < a : s o l i d F i l l > < a : s r g b C l r   v a l = " f f f f f f " / > < / a : s o l i d F i l l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l v l = " 0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1 p P r > < a : l v l 2 p P r   a l g n = " c t r "   l v l = " 1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2 p P r > < a : l v l 3 p P r   a l g n = " c t r "   l v l = " 2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3 p P r > < a : l v l 4 p P r   a l g n = " c t r "   l v l = " 3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4 p P r > < a : l v l 5 p P r   a l g n = " c t r "   l v l = " 4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5 p P r > < a : l v l 6 p P r   a l g n = " c t r "   l v l = " 5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6 p P r > < a : l v l 7 p P r   a l g n = " c t r "   l v l = " 6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7 p P r > < a : l v l 8 p P r   a l g n = " c t r "   l v l = " 7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8 p P r > < a : l v l 9 p P r   a l g n = " c t r "   l v l = " 8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G o o g l e   S h a p e ; 1 3 ; p 2 " > < a : e x t L s t > < a : e x t   u r i = " { 7 F 9 3 0 E B 3 - 1 6 6 5 - 4 2 2 9 - B 3 9 D - 9 2 9 9 E 6 8 1 1 1 A F } " > < a 1 6 : c r e a t i o n I d   x m l n s : a 1 6 = " h t t p : / / s c h e m a s . m i c r o s o f t . c o m / o f f i c e / d r a w i n g / 2 0 1 0 / m a i n "   i d = " { F 9 B 9 6 7 7 E - D 9 B 8 - 4 C 1 6 - A F 4 D - 7 A F 3 E 3 8 7 0 1 9 5 } " / > < / a : e x t > < / a : e x t L s t > < / p : c N v P r > < p : c N v S p P r / > < p : n v P r > < p : p h   i d x = " 1 "   t y p e = " s u b T i t l e " / > < / p : n v P r > < / p : n v S p P r > < p : s p P r > < a : x f r m   r o t = " 0 " > < a : o f f   x = " 3 4 4 2 5 0 "   y = " 3 5 5 0 6 5 0 " / > < a : e x t   c x = " 4 9 1 0 0 9 9 "   c y = " 5 7 7 7 9 9 " / > < / a : x f r m > < a : p r s t G e o m   p r s t = " r e c t " > < a : a v L s t / > < / a : p r s t G e o m > < a : s o l i d F i l l > < a : s r g b C l r   v a l = " 0 0 0 0 0 0 " / > < / a : s o l i d F i l l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1 p P r > < a : l v l 2 p P r   l v l = " 1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2 p P r > < a : l v l 3 p P r   l v l = " 2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3 p P r > < a : l v l 4 p P r   l v l = " 3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4 p P r > < a : l v l 5 p P r   l v l = " 4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5 p P r > < a : l v l 6 p P r   l v l = " 5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6 p P r > < a : l v l 7 p P r   l v l = " 6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7 p P r > < a : l v l 8 p P r   l v l = " 7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8 p P r > < a : l v l 9 p P r   l v l = " 8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G o o g l e   S h a p e ; 1 4 ; p 2 " > < a : e x t L s t > < a : e x t   u r i = " { 6 C B E 0 0 F 3 - F F E C - 4 0 7 5 - B 4 C 5 - 6 4 1 A F 6 F 9 5 4 D A } " > < a 1 6 : c r e a t i o n I d   x m l n s : a 1 6 = " h t t p : / / s c h e m a s . m i c r o s o f t . c o m / o f f i c e / d r a w i n g / 2 0 1 0 / m a i n "   i d = " { B C 6 9 C 2 B A - 8 C 2 6 - 4 2 2 9 - B 8 7 8 - 1 2 8 F F 9 5 8 0 B 4 C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C 1 7 B 4 5 6 3 - C E A 2 - 4 0 0 1 - B A 2 5 - 6 F A C 5 3 B 9 7 D 8 E } "   t y p e = " s l i d e n u m " / > < a : e n d P a r a R P r   d i r t y = " 0 "   l a n g = " e n - U S " / > < / a : p > < / p : t x B o d y > < / p : s p > < / p : s p T r e e > < p : e x t L s t > < p : e x t   u r i = " { C 0 B 5 7 7 9 3 - 0 4 F A - 4 4 F 4 - A 0 6 8 - 8 F 5 A 5 6 1 8 3 9 B 6 } " > < p 1 4 : c r e a t i o n I d   x m l n s : p 1 4 = " h t t p : / / s c h e m a s . m i c r o s o f t . c o m / o f f i c e / p o w e r p o i n t / 2 0 1 0 / m a i n "   v a l = " 1 6 1 3 6 2 9 9 4 4 0 5 0 " / > < / p : e x t > < / p : e x t L s t > < / p : c S l d > < p : c l r M a p O v r > < a : m a s t e r C l r M a p p i n g / > < / p : c l r M a p O v r > < / p : s l d L a y o u t >
</file>

<file path=ppt/slideLayouts/slideLayout1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B i g   n u m b e r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4 9 ; p 1 1 " > < a : e x t L s t > < a : e x t   u r i = " { A A F 0 D C C 5 - F C 2 7 - 4 5 8 4 - 9 4 1 0 - 9 F 8 6 D 1 8 C F 0 E 5 } " > < a 1 6 : c r e a t i o n I d   x m l n s : a 1 6 = " h t t p : / / s c h e m a s . m i c r o s o f t . c o m / o f f i c e / d r a w i n g / 2 0 1 0 / m a i n "   i d = " { 5 8 D D 2 9 8 C - A D F 6 - 4 8 0 6 - A 3 8 E - 1 D 7 A 7 9 A E 1 B 0 1 } " / > < / a : e x t > < / a : e x t L s t > < / p : c N v P r > < p : c N v S p P r / > < p : n v P r > < p : p h   i d x = " 1 0 "   t y p e = " t i t l e " / > < / p : n v P r > < / p : n v S p P r > < p : s p P r > < a : x f r m   r o t = " 0 " > < a : o f f   x = " 3 1 1 7 0 0 "   y = " 9 9 9 9 2 5 " / > < a : e x t   c x = " 8 5 2 0 6 0 0 "   c y = " 2 1 4 6 2 0 0 " / > < / a : x f r m > < a : p r s t G e o m   p r s t = " r e c t " > < a : a v L s t / > < / a : p r s t G e o m > < / p : s p P r > < p : t x B o d y > < a : b o d y P r   a n c h o r = " b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l v l = " 0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1 p P r > < a : l v l 2 p P r   a l g n = " c t r "   l v l = " 1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2 p P r > < a : l v l 3 p P r   a l g n = " c t r "   l v l = " 2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3 p P r > < a : l v l 4 p P r   a l g n = " c t r "   l v l = " 3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4 p P r > < a : l v l 5 p P r   a l g n = " c t r "   l v l = " 4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5 p P r > < a : l v l 6 p P r   a l g n = " c t r "   l v l = " 5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6 p P r > < a : l v l 7 p P r   a l g n = " c t r "   l v l = " 6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7 p P r > < a : l v l 8 p P r   a l g n = " c t r "   l v l = " 7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8 p P r > < a : l v l 9 p P r   a l g n = " c t r "   l v l = " 8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9 p P r > < / a : l s t S t y l e > < a : p > < a : p P r / > < a : r > < a : r P r   d i r t y = " 0 "   l a n g = " e n - U S " / > < a : t > x x % < / a : t > < / a : r > < a : e n d P a r a R P r   d i r t y = " 0 "   l a n g = " e n - U S " / > < / a : p > < / p : t x B o d y > < / p : s p > < p : s p > < p : n v S p P r > < p : c N v P r   i d = " 3 "   n a m e = " G o o g l e   S h a p e ; 5 0 ; p 1 1 " > < a : e x t L s t > < a : e x t   u r i = " { 1 3 D 1 D 0 1 8 - 0 4 3 B - 4 0 E 3 - 8 3 0 7 - 6 7 D 2 8 C 1 5 6 B C A } " > < a 1 6 : c r e a t i o n I d   x m l n s : a 1 6 = " h t t p : / / s c h e m a s . m i c r o s o f t . c o m / o f f i c e / d r a w i n g / 2 0 1 0 / m a i n "   i d = " { 0 4 5 3 1 3 0 4 - 2 5 1 C - 4 2 F 8 - A 9 0 A - 8 4 C C 5 2 7 E 1 7 4 F } " / > < / a : e x t > < / a : e x t L s t > < / p : c N v P r > < p : c N v S p P r / > < p : n v P r > < p : p h   i d x = " 1 1 "   t y p e = " b o d y " / > < / p : n v P r > < / p : n v S p P r > < p : s p P r > < a : x f r m   r o t = " 0 " > < a : o f f   x = " 3 1 1 7 0 0 "   y = " 3 2 2 8 4 2 5 " / > < a : e x t   c x = " 8 5 2 0 6 0 0 "   c y = " 1 3 0 0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i n d e n t = " - 3 4 2 9 0 0 "   l v l = " 0 "   m a r L = " 4 5 7 2 0 0 " > < a : s p c B e f > < a : s p c P t s   v a l = " 0 " / > < / a : s p c B e f > < a : s p c A f t > < a : s p c P t s   v a l = " 0 " / > < / a : s p c A f t > < a : b u S z P c t   v a l = " 1 0 0 0 0 0 " / > < a : b u C h a r   c h a r = "%� " / > < / a : l v l 1 p P r > < a : l v l 2 p P r   a l g n = " c t r "   i n d e n t = " - 3 1 7 4 9 9 "   l v l = " 1 "   m a r L = " 9 1 4 4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c t r "   i n d e n t = " - 3 1 7 4 9 9 "   l v l = " 2 "   m a r L = " 1 3 7 1 6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c t r "   i n d e n t = " - 3 1 7 4 9 9 "   l v l = " 3 "   m a r L = " 1 8 2 8 8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c t r "   i n d e n t = " - 3 1 7 4 9 9 "   l v l = " 4 "   m a r L = " 2 2 8 6 0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c t r "   i n d e n t = " - 3 1 7 4 9 9 "   l v l = " 5 "   m a r L = " 2 7 4 3 2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c t r "   i n d e n t = " - 3 1 7 4 9 9 "   l v l = " 6 "   m a r L = " 3 2 0 0 4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c t r "   i n d e n t = " - 3 1 7 4 9 9 "   l v l = " 7 "   m a r L = " 3 6 5 7 6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c t r "   i n d e n t = " - 3 1 7 4 9 9 "   l v l = " 8 "   m a r L = " 4 1 1 4 8 0 0 "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5 1 ; p 1 1 " > < a : e x t L s t > < a : e x t   u r i = " { F A 6 F D 6 4 B - 7 8 A D - 4 7 4 0 - 8 F 7 4 - 6 F 1 5 B 4 7 7 F A 2 3 } " > < a 1 6 : c r e a t i o n I d   x m l n s : a 1 6 = " h t t p : / / s c h e m a s . m i c r o s o f t . c o m / o f f i c e / d r a w i n g / 2 0 1 0 / m a i n "   i d = " { 8 7 D C 5 8 2 2 - A 6 B 8 - 4 E D 6 - 8 7 E 7 - 0 D 6 D E D 3 F 8 3 E 1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0 3 D 5 C A E 0 - A 9 A B - 4 1 6 4 - A 2 1 4 - C B 3 F F 9 3 B B 6 1 D } "   t y p e = " s l i d e n u m " / > < a : e n d P a r a R P r   d i r t y = " 0 "   l a n g = " e n - U S " / > < / a : p > < / p : t x B o d y > < / p : s p > < / p : s p T r e e > < p : e x t L s t > < p : e x t   u r i = " { 4 2 4 9 8 C 5 4 - 3 7 F D - 4 6 3 6 - B 6 6 1 - 4 A 8 5 3 7 C 3 7 2 F 7 } " > < p 1 4 : c r e a t i o n I d   x m l n s : p 1 4 = " h t t p : / / s c h e m a s . m i c r o s o f t . c o m / o f f i c e / p o w e r p o i n t / 2 0 1 0 / m a i n "   v a l = " 1 6 1 3 6 2 9 9 4 4 0 7 8 " / > < / p : e x t > < / p : e x t L s t > < / p : c S l d > < p : c l r M a p O v r > < a : m a s t e r C l r M a p p i n g / > < / p : c l r M a p O v r > < / p : s l d L a y o u t >
</file>

<file path=ppt/slideLayouts/slideLayout1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b l a n k " > < p : c S l d   n a m e = " B l a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5 3 ; p 1 2 " > < a : e x t L s t > < a : e x t   u r i = " { 4 E 1 6 F D D 5 - A 1 2 E - 4 7 6 7 - A C 9 3 - 1 6 1 7 F 5 E F 4 1 F 8 } " > < a 1 6 : c r e a t i o n I d   x m l n s : a 1 6 = " h t t p : / / s c h e m a s . m i c r o s o f t . c o m / o f f i c e / d r a w i n g / 2 0 1 0 / m a i n "   i d = " { 4 4 E 9 7 2 7 8 - F B D 2 - 4 A B D - 9 D 3 7 - 7 C 7 7 7 6 9 B 3 F E 8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A B A 2 A F 4 D - 2 8 B B - 4 7 8 B - B E B D - 6 C A D B D 7 D 0 6 1 A } "   t y p e = " s l i d e n u m " / > < a : e n d P a r a R P r   d i r t y = " 0 "   l a n g = " e n - U S " / > < / a : p > < / p : t x B o d y > < / p : s p > < / p : s p T r e e > < p : e x t L s t > < p : e x t   u r i = " { 2 0 7 5 9 5 9 9 - 0 3 F E - 4 4 B 9 - A 6 9 E - 8 F F A D 3 B F F 6 6 3 } " > < p 1 4 : c r e a t i o n I d   x m l n s : p 1 4 = " h t t p : / / s c h e m a s . m i c r o s o f t . c o m / o f f i c e / p o w e r p o i n t / 2 0 1 0 / m a i n "   v a l = " 1 6 1 3 6 2 9 9 4 4 0 8 1 " / > < / p : e x t > < / p : e x t L s t > < / p : c S l d > < p : c l r M a p O v r > < a : m a s t e r C l r M a p p i n g / > < / p : c l r M a p O v r > < / p : s l d L a y o u t >
</file>

<file path=ppt/slideLayouts/slideLayout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s e c H e a d " > < p : c S l d   n a m e = " S e c t i o n   h e a d e r " > < p : b g > < p : b g P r > < a : s o l i d F i l l > < a : s c h e m e C l r   v a l = " a c c e n t 5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6 ; p 3 " > < a : e x t L s t > < a : e x t   u r i = " { 9 9 B D 7 1 8 5 - D 5 C 5 - 4 7 B 4 - B C C 2 - 7 0 9 B C D 4 5 9 9 5 0 } " > < a 1 6 : c r e a t i o n I d   x m l n s : a 1 6 = " h t t p : / / s c h e m a s . m i c r o s o f t . c o m / o f f i c e / d r a w i n g / 2 0 1 0 / m a i n "   i d = " { 5 7 7 A 9 B 5 9 - 9 B 1 5 - 4 5 D D - B D 3 A - 3 5 2 8 C 5 A 3 B D B 9 } " / > < / a : e x t > < / a : e x t L s t > < / p : c N v P r > < p : c N v S p P r / > < p : n v P r / > < / p : n v S p P r > < p : s p P r > < a : x f r m   r o t = " 5 4 0 0 0 0 0 " > < a : o f f   x = " 4 5 5 0 7 0 0 "   y = " - 4 9 8 6 0 0 " / > < a : e x t   c x = " 4 2 5 9 9 "   c y = " 8 4 5 5 8 0 0 " / > < / a : x f r m > < a : p r s t G e o m   p r s t = " r e c t " > < a : a v L s t / > < / a : p r s t G e o m > < a : s o l i d F i l l > < a : s r g b C l r   v a l = " 0 0 0 0 0 0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1 7 ; p 3 " > < a : e x t L s t > < a : e x t   u r i = " { 6 6 B A D E D A - A C D 4 - 4 D 8 8 - 9 9 0 A - 3 6 E D D C 8 2 C F 4 9 } " > < a 1 6 : c r e a t i o n I d   x m l n s : a 1 6 = " h t t p : / / s c h e m a s . m i c r o s o f t . c o m / o f f i c e / d r a w i n g / 2 0 1 0 / m a i n "   i d = " { 5 2 8 4 5 5 C 1 - 1 A 6 E - 4 9 6 5 - 8 C D 1 - D 4 E 5 4 8 3 2 B A 6 4 } " / > < / a : e x t > < / a : e x t L s t > < / p : c N v P r > < p : c N v S p P r / > < p : n v P r > < p : p h   t y p e = " t i t l e " / > < / p : n v P r > < / p : n v S p P r > < p : s p P r > < a : x f r m   r o t = " 0 " > < a : o f f   x = " 3 4 4 2 5 0 "   y = " 1 4 0 3 8 5 0 " / > < a : e x t   c x = " 8 4 5 5 5 0 0 "   c y = " 2 1 4 6 8 0 0 " / > < / a : x f r m > < a : p r s t G e o m   p r s t = " r e c t " > < a : a v L s t / > < / a : p r s t G e o m > < a : s o l i d F i l l > < a : s r g b C l r   v a l = " f f f f f f " / > < / a : s o l i d F i l l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l v l = " 0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1 p P r > < a : l v l 2 p P r   a l g n = " c t r "   l v l = " 1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2 p P r > < a : l v l 3 p P r   a l g n = " c t r "   l v l = " 2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3 p P r > < a : l v l 4 p P r   a l g n = " c t r "   l v l = " 3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4 p P r > < a : l v l 5 p P r   a l g n = " c t r "   l v l = " 4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5 p P r > < a : l v l 6 p P r   a l g n = " c t r "   l v l = " 5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6 p P r > < a : l v l 7 p P r   a l g n = " c t r "   l v l = " 6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7 p P r > < a : l v l 8 p P r   a l g n = " c t r "   l v l = " 7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8 p P r > < a : l v l 9 p P r   a l g n = " c t r "   l v l = " 8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1 8 ; p 3 " > < a : e x t L s t > < a : e x t   u r i = " { 2 C 9 5 E B 9 9 - 3 2 D 0 - 4 5 2 E - A F 5 B - F 3 F 0 A 4 6 1 D 0 3 7 } " > < a 1 6 : c r e a t i o n I d   x m l n s : a 1 6 = " h t t p : / / s c h e m a s . m i c r o s o f t . c o m / o f f i c e / d r a w i n g / 2 0 1 0 / m a i n "   i d = " { D 4 1 A E 5 9 D - C F C 9 - 4 B 1 7 - B 9 9 E - F 8 E A 2 3 4 8 C 7 9 C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a : d e f R P r   d i r t y = " 0 "   l a n g = " e n - U S " > < a : s o l i d F i l l > < a : s c h e m e C l r   v a l = " l t 1 " / > < / a : s o l i d F i l l > < / a : d e f R P r > < / a : l v l 1 p P r > < a : l v l 2 p P r   l v l = " 1 " > < a : b u N o n e / > < a : d e f R P r   d i r t y = " 0 "   l a n g = " e n - U S " > < a : s o l i d F i l l > < a : s c h e m e C l r   v a l = " l t 1 " / > < / a : s o l i d F i l l > < / a : d e f R P r > < / a : l v l 2 p P r > < a : l v l 3 p P r   l v l = " 2 " > < a : b u N o n e / > < a : d e f R P r   d i r t y = " 0 "   l a n g = " e n - U S " > < a : s o l i d F i l l > < a : s c h e m e C l r   v a l = " l t 1 " / > < / a : s o l i d F i l l > < / a : d e f R P r > < / a : l v l 3 p P r > < a : l v l 4 p P r   l v l = " 3 " > < a : b u N o n e / > < a : d e f R P r   d i r t y = " 0 "   l a n g = " e n - U S " > < a : s o l i d F i l l > < a : s c h e m e C l r   v a l = " l t 1 " / > < / a : s o l i d F i l l > < / a : d e f R P r > < / a : l v l 4 p P r > < a : l v l 5 p P r   l v l = " 4 " > < a : b u N o n e / > < a : d e f R P r   d i r t y = " 0 "   l a n g = " e n - U S " > < a : s o l i d F i l l > < a : s c h e m e C l r   v a l = " l t 1 " / > < / a : s o l i d F i l l > < / a : d e f R P r > < / a : l v l 5 p P r > < a : l v l 6 p P r   l v l = " 5 " > < a : b u N o n e / > < a : d e f R P r   d i r t y = " 0 "   l a n g = " e n - U S " > < a : s o l i d F i l l > < a : s c h e m e C l r   v a l = " l t 1 " / > < / a : s o l i d F i l l > < / a : d e f R P r > < / a : l v l 6 p P r > < a : l v l 7 p P r   l v l = " 6 " > < a : b u N o n e / > < a : d e f R P r   d i r t y = " 0 "   l a n g = " e n - U S " > < a : s o l i d F i l l > < a : s c h e m e C l r   v a l = " l t 1 " / > < / a : s o l i d F i l l > < / a : d e f R P r > < / a : l v l 7 p P r > < a : l v l 8 p P r   l v l = " 7 " > < a : b u N o n e / > < a : d e f R P r   d i r t y = " 0 "   l a n g = " e n - U S " > < a : s o l i d F i l l > < a : s c h e m e C l r   v a l = " l t 1 " / > < / a : s o l i d F i l l > < / a : d e f R P r > < / a : l v l 8 p P r > < a : l v l 9 p P r   l v l = " 8 " > < a : b u N o n e / > < a : d e f R P r   d i r t y = " 0 "   l a n g = " e n - U S " > < a : s o l i d F i l l > < a : s c h e m e C l r   v a l = " l t 1 " / > < / a : s o l i d F i l l > < / a : d e f R P r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E E 8 8 F 3 A E - 0 A 0 D - 4 6 B D - 9 0 2 E - 8 3 3 E E 0 E 2 9 5 9 E } "   t y p e = " s l i d e n u m " / > < a : e n d P a r a R P r   d i r t y = " 0 "   l a n g = " e n - U S " / > < / a : p > < / p : t x B o d y > < / p : s p > < / p : s p T r e e > < p : e x t L s t > < p : e x t   u r i = " { F C 6 7 6 7 B C - 9 C B 6 - 4 6 0 5 - 8 2 E 4 - A 5 2 7 4 D C 5 8 F A 5 } " > < p 1 4 : c r e a t i o n I d   x m l n s : p 1 4 = " h t t p : / / s c h e m a s . m i c r o s o f t . c o m / o f f i c e / p o w e r p o i n t / 2 0 1 0 / m a i n "   v a l = " 1 6 1 3 6 2 9 9 4 4 0 5 4 " / > < / p : e x t > < / p : e x t L s t > < / p : c S l d > < p : c l r M a p O v r > < a : m a s t e r C l r M a p p i n g / > < / p : c l r M a p O v r > < / p : s l d L a y o u t >
</file>

<file path=ppt/slideLayouts/slideLayout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x " > < p : c S l d   n a m e = " T i t l e   a n d   b o d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0 ; p 4 " > < a : e x t L s t > < a : e x t   u r i = " { 2 F 1 9 1 A 1 1 - B F 2 1 - 4 5 C 7 - 9 9 D D - 7 7 E 6 4 3 C E A 3 0 E } " > < a 1 6 : c r e a t i o n I d   x m l n s : a 1 6 = " h t t p : / / s c h e m a s . m i c r o s o f t . c o m / o f f i c e / d r a w i n g / 2 0 1 0 / m a i n "   i d = " { E 0 7 7 B 2 9 6 - B C 8 6 - 4 5 1 6 - A 0 5 3 - 1 D 7 F 8 B E 5 0 3 1 3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s p c B e f > < a : s p c P t s   v a l = " 0 " / > < / a : s p c B e f > < a : s p c A f t > < a : s p c P t s   v a l = " 0 " / > < / a : s p c A f t > < a : b u S z P c t   v a l = " 1 0 0 0 0 0 " / > < a : b u N o n e / > < / a : l v l 1 p P r > < a : l v l 2 p P r   l v l = " 1 " > < a : s p c B e f > < a : s p c P t s   v a l = " 0 " / > < / a : s p c B e f > < a : s p c A f t > < a : s p c P t s   v a l = " 0 " / > < / a : s p c A f t > < a : b u S z P c t   v a l = " 1 0 0 0 0 0 " / > < a : b u N o n e / > < / a : l v l 2 p P r > < a : l v l 3 p P r   l v l = " 2 " > < a : s p c B e f > < a : s p c P t s   v a l = " 0 " / > < / a : s p c B e f > < a : s p c A f t > < a : s p c P t s   v a l = " 0 " / > < / a : s p c A f t > < a : b u S z P c t   v a l = " 1 0 0 0 0 0 " / > < a : b u N o n e / > < / a : l v l 3 p P r > < a : l v l 4 p P r   l v l = " 3 " > < a : s p c B e f > < a : s p c P t s   v a l = " 0 " / > < / a : s p c B e f > < a : s p c A f t > < a : s p c P t s   v a l = " 0 " / > < / a : s p c A f t > < a : b u S z P c t   v a l = " 1 0 0 0 0 0 " / > < a : b u N o n e / > < / a : l v l 4 p P r > < a : l v l 5 p P r   l v l = " 4 " > < a : s p c B e f > < a : s p c P t s   v a l = " 0 " / > < / a : s p c B e f > < a : s p c A f t > < a : s p c P t s   v a l = " 0 " / > < / a : s p c A f t > < a : b u S z P c t   v a l = " 1 0 0 0 0 0 " / > < a : b u N o n e / > < / a : l v l 5 p P r > < a : l v l 6 p P r   l v l = " 5 " > < a : s p c B e f > < a : s p c P t s   v a l = " 0 " / > < / a : s p c B e f > < a : s p c A f t > < a : s p c P t s   v a l = " 0 " / > < / a : s p c A f t > < a : b u S z P c t   v a l = " 1 0 0 0 0 0 " / > < a : b u N o n e / > < / a : l v l 6 p P r > < a : l v l 7 p P r   l v l = " 6 " > < a : s p c B e f > < a : s p c P t s   v a l = " 0 " / > < / a : s p c B e f > < a : s p c A f t > < a : s p c P t s   v a l = " 0 " / > < / a : s p c A f t > < a : b u S z P c t   v a l = " 1 0 0 0 0 0 " / > < a : b u N o n e / > < / a : l v l 7 p P r > < a : l v l 8 p P r   l v l = " 7 " > < a : s p c B e f > < a : s p c P t s   v a l = " 0 " / > < / a : s p c B e f > < a : s p c A f t > < a : s p c P t s   v a l = " 0 " / > < / a : s p c A f t > < a : b u S z P c t   v a l = " 1 0 0 0 0 0 " / > < a : b u N o n e / > < / a : l v l 8 p P r > < a : l v l 9 p P r   l v l = " 8 " > < a : s p c B e f > < a : s p c P t s   v a l = " 0 " / > < / a : s p c B e f > < a : s p c A f t > < a : s p c P t s   v a l = "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2 1 ; p 4 " > < a : e x t L s t > < a : e x t   u r i = " { 1 0 F 8 9 0 0 2 - 3 D 6 F - 4 9 5 6 - A 9 8 A - 9 9 5 9 9 E 8 D 0 5 4 D } " > < a 1 6 : c r e a t i o n I d   x m l n s : a 1 6 = " h t t p : / / s c h e m a s . m i c r o s o f t . c o m / o f f i c e / d r a w i n g / 2 0 1 0 / m a i n "   i d = " { 4 5 1 E E E 8 B - 0 9 C 5 - 4 3 6 4 - B D E E - B 2 C E C E 5 E 7 E B E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2 3 4 0 7 5 " / > < a : e x t   c x = " 8 5 2 0 6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i n d e n t = " - 3 4 2 9 0 0 "   l v l = " 0 "   m a r L = " 4 5 7 2 0 0 " > < a : s p c B e f > < a : s p c P t s   v a l = " 0 " / > < / a : s p c B e f > < a : s p c A f t > < a : s p c P t s   v a l = " 0 " / > < / a : s p c A f t > < a : b u S z P c t   v a l = " 1 0 0 0 0 0 " / > < a : b u C h a r   c h a r = "%� " / > < / a : l v l 1 p P r > < a : l v l 2 p P r   i n d e n t = " - 3 1 7 4 9 9 "   l v l = " 1 "   m a r L = " 9 1 4 4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i n d e n t = " - 3 1 7 4 9 9 "   l v l = " 2 "   m a r L = " 1 3 7 1 6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i n d e n t = " - 3 1 7 4 9 9 "   l v l = " 3 "   m a r L = " 1 8 2 8 8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i n d e n t = " - 3 1 7 4 9 9 "   l v l = " 4 "   m a r L = " 2 2 8 6 0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i n d e n t = " - 3 1 7 4 9 9 "   l v l = " 5 "   m a r L = " 2 7 4 3 2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i n d e n t = " - 3 1 7 4 9 9 "   l v l = " 6 "   m a r L = " 3 2 0 0 4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i n d e n t = " - 3 1 7 4 9 9 "   l v l = " 7 "   m a r L = " 3 6 5 7 6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i n d e n t = " - 3 1 7 4 9 9 "   l v l = " 8 "   m a r L = " 4 1 1 4 8 0 0 "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2 2 ; p 4 " > < a : e x t L s t > < a : e x t   u r i = " { B 3 9 C 7 F 6 0 - E E F 8 - 4 D A 5 - A 8 C 9 - 2 8 8 F 4 C 8 2 2 E 0 7 } " > < a 1 6 : c r e a t i o n I d   x m l n s : a 1 6 = " h t t p : / / s c h e m a s . m i c r o s o f t . c o m / o f f i c e / d r a w i n g / 2 0 1 0 / m a i n "   i d = " { E 3 B 7 3 A 7 3 - 5 2 E 1 - 4 3 4 5 - B F 2 C - 8 D E 3 2 2 7 7 5 0 3 8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8 3 B 5 6 A 7 5 - 6 A 1 2 - 4 3 B 8 - A A C C - E 0 B 3 9 2 5 6 8 8 1 0 } "   t y p e = " s l i d e n u m " / > < a : e n d P a r a R P r   d i r t y = " 0 "   l a n g = " e n - U S " / > < / a : p > < / p : t x B o d y > < / p : s p > < / p : s p T r e e > < p : e x t L s t > < p : e x t   u r i = " { 5 0 2 6 1 A 3 4 - F 6 F C - 4 2 9 7 - A 3 D 7 - 3 5 D B D B 1 A 0 7 D 4 } " > < p 1 4 : c r e a t i o n I d   x m l n s : p 1 4 = " h t t p : / / s c h e m a s . m i c r o s o f t . c o m / o f f i c e / p o w e r p o i n t / 2 0 1 0 / m a i n "   v a l = " 1 6 1 3 6 2 9 9 4 4 0 5 6 " / > < / p : e x t > < / p : e x t L s t > < / p : c S l d > < p : c l r M a p O v r > < a : m a s t e r C l r M a p p i n g / > < / p : c l r M a p O v r > < / p : s l d L a y o u t >
</file>

<file path=ppt/slideLayouts/slideLayout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C o l T x " > < p : c S l d   n a m e = " T i t l e   a n d   t w o   c o l u m n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4 ; p 5 " > < a : e x t L s t > < a : e x t   u r i = " { 4 5 0 F 5 6 A E - 6 7 E 5 - 4 8 B E - B C D 9 - B 1 7 D 5 1 4 5 1 6 4 3 } " > < a 1 6 : c r e a t i o n I d   x m l n s : a 1 6 = " h t t p : / / s c h e m a s . m i c r o s o f t . c o m / o f f i c e / d r a w i n g / 2 0 1 0 / m a i n "   i d = " { D B B 1 1 D 2 4 - 8 F 3 8 - 4 4 9 A - A D E B - F 0 5 6 5 8 6 3 A 2 8 2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s p c B e f > < a : s p c P t s   v a l = " 0 " / > < / a : s p c B e f > < a : s p c A f t > < a : s p c P t s   v a l = " 0 " / > < / a : s p c A f t > < a : b u S z P c t   v a l = " 1 0 0 0 0 0 " / > < a : b u N o n e / > < / a : l v l 1 p P r > < a : l v l 2 p P r   l v l = " 1 " > < a : s p c B e f > < a : s p c P t s   v a l = " 0 " / > < / a : s p c B e f > < a : s p c A f t > < a : s p c P t s   v a l = " 0 " / > < / a : s p c A f t > < a : b u S z P c t   v a l = " 1 0 0 0 0 0 " / > < a : b u N o n e / > < / a : l v l 2 p P r > < a : l v l 3 p P r   l v l = " 2 " > < a : s p c B e f > < a : s p c P t s   v a l = " 0 " / > < / a : s p c B e f > < a : s p c A f t > < a : s p c P t s   v a l = " 0 " / > < / a : s p c A f t > < a : b u S z P c t   v a l = " 1 0 0 0 0 0 " / > < a : b u N o n e / > < / a : l v l 3 p P r > < a : l v l 4 p P r   l v l = " 3 " > < a : s p c B e f > < a : s p c P t s   v a l = " 0 " / > < / a : s p c B e f > < a : s p c A f t > < a : s p c P t s   v a l = " 0 " / > < / a : s p c A f t > < a : b u S z P c t   v a l = " 1 0 0 0 0 0 " / > < a : b u N o n e / > < / a : l v l 4 p P r > < a : l v l 5 p P r   l v l = " 4 " > < a : s p c B e f > < a : s p c P t s   v a l = " 0 " / > < / a : s p c B e f > < a : s p c A f t > < a : s p c P t s   v a l = " 0 " / > < / a : s p c A f t > < a : b u S z P c t   v a l = " 1 0 0 0 0 0 " / > < a : b u N o n e / > < / a : l v l 5 p P r > < a : l v l 6 p P r   l v l = " 5 " > < a : s p c B e f > < a : s p c P t s   v a l = " 0 " / > < / a : s p c B e f > < a : s p c A f t > < a : s p c P t s   v a l = " 0 " / > < / a : s p c A f t > < a : b u S z P c t   v a l = " 1 0 0 0 0 0 " / > < a : b u N o n e / > < / a : l v l 6 p P r > < a : l v l 7 p P r   l v l = " 6 " > < a : s p c B e f > < a : s p c P t s   v a l = " 0 " / > < / a : s p c B e f > < a : s p c A f t > < a : s p c P t s   v a l = " 0 " / > < / a : s p c A f t > < a : b u S z P c t   v a l = " 1 0 0 0 0 0 " / > < a : b u N o n e / > < / a : l v l 7 p P r > < a : l v l 8 p P r   l v l = " 7 " > < a : s p c B e f > < a : s p c P t s   v a l = " 0 " / > < / a : s p c B e f > < a : s p c A f t > < a : s p c P t s   v a l = " 0 " / > < / a : s p c A f t > < a : b u S z P c t   v a l = " 1 0 0 0 0 0 " / > < a : b u N o n e / > < / a : l v l 8 p P r > < a : l v l 9 p P r   l v l = " 8 " > < a : s p c B e f > < a : s p c P t s   v a l = " 0 " / > < / a : s p c B e f > < a : s p c A f t > < a : s p c P t s   v a l = "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2 5 ; p 5 " > < a : e x t L s t > < a : e x t   u r i = " { 2 1 1 C 6 9 6 C - 4 A A 9 - 4 E E D - 9 A 0 4 - 3 F C 6 8 9 2 5 F 6 D F } " > < a 1 6 : c r e a t i o n I d   x m l n s : a 1 6 = " h t t p : / / s c h e m a s . m i c r o s o f t . c o m / o f f i c e / d r a w i n g / 2 0 1 0 / m a i n "   i d = " { 2 7 0 4 9 A 8 F - 5 6 3 0 - 4 1 4 1 - 8 A 2 C - A 7 F 5 6 A C 4 C 8 0 4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2 3 4 0 5 0 " / > < a : e x t   c x = " 3 9 9 9 9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i n d e n t = " - 3 1 7 4 9 9 "   l v l = " 0 "   m a r L = " 4 5 7 2 0 0 "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i n d e n t = " - 3 0 4 8 0 0 "   l v l = " 1 "   m a r L = " 9 1 4 4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2 p P r > < a : l v l 3 p P r   i n d e n t = " - 3 0 4 8 0 0 "   l v l = " 2 "   m a r L = " 1 3 7 1 6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3 p P r > < a : l v l 4 p P r   i n d e n t = " - 3 0 4 8 0 0 "   l v l = " 3 "   m a r L = " 1 8 2 8 8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4 p P r > < a : l v l 5 p P r   i n d e n t = " - 3 0 4 8 0 0 "   l v l = " 4 "   m a r L = " 2 2 8 6 0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5 p P r > < a : l v l 6 p P r   i n d e n t = " - 3 0 4 8 0 0 "   l v l = " 5 "   m a r L = " 2 7 4 3 2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6 p P r > < a : l v l 7 p P r   i n d e n t = " - 3 0 4 8 0 0 "   l v l = " 6 "   m a r L = " 3 2 0 0 4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7 p P r > < a : l v l 8 p P r   i n d e n t = " - 3 0 4 8 0 0 "   l v l = " 7 "   m a r L = " 3 6 5 7 6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8 p P r > < a : l v l 9 p P r   i n d e n t = " - 3 0 4 8 0 0 "   l v l = " 8 "   m a r L = " 4 1 1 4 8 0 0 " > < a : s p c B e f > < a : s p c P t s   v a l = " 1 6 0 0 " / > < / a : s p c B e f > < a : s p c A f t > < a : s p c P t s   v a l = " 1 6 0 0 " / > < / a : s p c A f t > < a : b u S z P c t   v a l = " 1 0 0 0 0 0 " / > < a : b u C h a r   c h a r = "%� " / > < a : d e f R P r   d i r t y = " 0 "   l a n g = " e n - U S "   s z = " 1 2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2 6 ; p 5 " > < a : e x t L s t > < a : e x t   u r i = " { 1 E 7 A 2 3 8 5 - 8 D 5 4 - 4 2 5 9 - B 3 0 A - E 2 5 A 6 D 0 F D 7 A 2 } " > < a 1 6 : c r e a t i o n I d   x m l n s : a 1 6 = " h t t p : / / s c h e m a s . m i c r o s o f t . c o m / o f f i c e / d r a w i n g / 2 0 1 0 / m a i n "   i d = " { D 7 1 F 3 A 6 A - F E F 4 - 4 5 A 1 - 8 E 5 B - D 9 9 8 5 F B 1 E D C C } " / > < / a : e x t > < / a : e x t L s t > < / p : c N v P r > < p : c N v S p P r / > < p : n v P r > < p : p h   i d x = " 2 "   t y p e = " b o d y " / > < / p : n v P r > < / p : n v S p P r > < p : s p P r > < a : x f r m   r o t = " 0 " > < a : o f f   x = " 4 8 3 2 3 9 9 "   y = " 1 2 3 4 0 5 0 " / > < a : e x t   c x = " 3 9 9 9 9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i n d e n t = " - 3 1 7 4 9 9 "   l v l = " 0 "   m a r L = " 4 5 7 2 0 0 "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i n d e n t = " - 3 0 4 8 0 0 "   l v l = " 1 "   m a r L = " 9 1 4 4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2 p P r > < a : l v l 3 p P r   i n d e n t = " - 3 0 4 8 0 0 "   l v l = " 2 "   m a r L = " 1 3 7 1 6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3 p P r > < a : l v l 4 p P r   i n d e n t = " - 3 0 4 8 0 0 "   l v l = " 3 "   m a r L = " 1 8 2 8 8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4 p P r > < a : l v l 5 p P r   i n d e n t = " - 3 0 4 8 0 0 "   l v l = " 4 "   m a r L = " 2 2 8 6 0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5 p P r > < a : l v l 6 p P r   i n d e n t = " - 3 0 4 8 0 0 "   l v l = " 5 "   m a r L = " 2 7 4 3 2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6 p P r > < a : l v l 7 p P r   i n d e n t = " - 3 0 4 8 0 0 "   l v l = " 6 "   m a r L = " 3 2 0 0 4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7 p P r > < a : l v l 8 p P r   i n d e n t = " - 3 0 4 8 0 0 "   l v l = " 7 "   m a r L = " 3 6 5 7 6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8 p P r > < a : l v l 9 p P r   i n d e n t = " - 3 0 4 8 0 0 "   l v l = " 8 "   m a r L = " 4 1 1 4 8 0 0 " > < a : s p c B e f > < a : s p c P t s   v a l = " 1 6 0 0 " / > < / a : s p c B e f > < a : s p c A f t > < a : s p c P t s   v a l = " 1 6 0 0 " / > < / a : s p c A f t > < a : b u S z P c t   v a l = " 1 0 0 0 0 0 " / > < a : b u C h a r   c h a r = "%� " / > < a : d e f R P r   d i r t y = " 0 "   l a n g = " e n - U S "   s z = " 1 2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G o o g l e   S h a p e ; 2 7 ; p 5 " > < a : e x t L s t > < a : e x t   u r i = " { 3 E 0 E 1 2 0 A - 4 B E B - 4 7 B 6 - A 3 D 3 - 1 8 1 C B F C C 9 8 5 A } " > < a 1 6 : c r e a t i o n I d   x m l n s : a 1 6 = " h t t p : / / s c h e m a s . m i c r o s o f t . c o m / o f f i c e / d r a w i n g / 2 0 1 0 / m a i n "   i d = " { 6 3 D C C F C 9 - A 2 D C - 4 8 4 7 - 9 1 9 6 - 1 3 5 9 E A 9 C 9 F 3 1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6 A 3 C 8 2 B 8 - 8 0 3 3 - 4 1 5 1 - B F 9 8 - 5 0 B 2 3 6 5 5 3 B 9 7 } "   t y p e = " s l i d e n u m " / > < a : e n d P a r a R P r   d i r t y = " 0 "   l a n g = " e n - U S " / > < / a : p > < / p : t x B o d y > < / p : s p > < / p : s p T r e e > < p : e x t L s t > < p : e x t   u r i = " { F 2 D E 7 2 5 F - 2 3 6 9 - 4 F 9 A - B A E 2 - A A 6 C 8 1 B 6 9 D 8 7 } " > < p 1 4 : c r e a t i o n I d   x m l n s : p 1 4 = " h t t p : / / s c h e m a s . m i c r o s o f t . c o m / o f f i c e / p o w e r p o i n t / 2 0 1 0 / m a i n "   v a l = " 1 6 1 3 6 2 9 9 4 4 0 5 9 " / > < / p : e x t > < / p : e x t L s t > < / p : c S l d > < p : c l r M a p O v r > < a : m a s t e r C l r M a p p i n g / > < / p : c l r M a p O v r > < / p : s l d L a y o u t >
</file>

<file path=ppt/slideLayouts/slideLayout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O n l y " > < p : c S l d   n a m e = " T i t l e   o n l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9 ; p 6 " > < a : e x t L s t > < a : e x t   u r i = " { 1 8 5 7 F 1 9 7 - E 0 C A - 4 C D 6 - 8 B 8 A - C 2 0 6 7 8 2 2 9 1 8 6 } " > < a 1 6 : c r e a t i o n I d   x m l n s : a 1 6 = " h t t p : / / s c h e m a s . m i c r o s o f t . c o m / o f f i c e / d r a w i n g / 2 0 1 0 / m a i n "   i d = " { 2 6 E F 9 4 5 0 - 7 1 3 E - 4 5 3 5 - 9 4 D 0 - 7 1 6 C 7 E 9 C 8 7 6 F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s p c B e f > < a : s p c P t s   v a l = " 0 " / > < / a : s p c B e f > < a : s p c A f t > < a : s p c P t s   v a l = " 0 " / > < / a : s p c A f t > < a : b u S z P c t   v a l = " 1 0 0 0 0 0 " / > < a : b u N o n e / > < / a : l v l 1 p P r > < a : l v l 2 p P r   l v l = " 1 " > < a : s p c B e f > < a : s p c P t s   v a l = " 0 " / > < / a : s p c B e f > < a : s p c A f t > < a : s p c P t s   v a l = " 0 " / > < / a : s p c A f t > < a : b u S z P c t   v a l = " 1 0 0 0 0 0 " / > < a : b u N o n e / > < / a : l v l 2 p P r > < a : l v l 3 p P r   l v l = " 2 " > < a : s p c B e f > < a : s p c P t s   v a l = " 0 " / > < / a : s p c B e f > < a : s p c A f t > < a : s p c P t s   v a l = " 0 " / > < / a : s p c A f t > < a : b u S z P c t   v a l = " 1 0 0 0 0 0 " / > < a : b u N o n e / > < / a : l v l 3 p P r > < a : l v l 4 p P r   l v l = " 3 " > < a : s p c B e f > < a : s p c P t s   v a l = " 0 " / > < / a : s p c B e f > < a : s p c A f t > < a : s p c P t s   v a l = " 0 " / > < / a : s p c A f t > < a : b u S z P c t   v a l = " 1 0 0 0 0 0 " / > < a : b u N o n e / > < / a : l v l 4 p P r > < a : l v l 5 p P r   l v l = " 4 " > < a : s p c B e f > < a : s p c P t s   v a l = " 0 " / > < / a : s p c B e f > < a : s p c A f t > < a : s p c P t s   v a l = " 0 " / > < / a : s p c A f t > < a : b u S z P c t   v a l = " 1 0 0 0 0 0 " / > < a : b u N o n e / > < / a : l v l 5 p P r > < a : l v l 6 p P r   l v l = " 5 " > < a : s p c B e f > < a : s p c P t s   v a l = " 0 " / > < / a : s p c B e f > < a : s p c A f t > < a : s p c P t s   v a l = " 0 " / > < / a : s p c A f t > < a : b u S z P c t   v a l = " 1 0 0 0 0 0 " / > < a : b u N o n e / > < / a : l v l 6 p P r > < a : l v l 7 p P r   l v l = " 6 " > < a : s p c B e f > < a : s p c P t s   v a l = " 0 " / > < / a : s p c B e f > < a : s p c A f t > < a : s p c P t s   v a l = " 0 " / > < / a : s p c A f t > < a : b u S z P c t   v a l = " 1 0 0 0 0 0 " / > < a : b u N o n e / > < / a : l v l 7 p P r > < a : l v l 8 p P r   l v l = " 7 " > < a : s p c B e f > < a : s p c P t s   v a l = " 0 " / > < / a : s p c B e f > < a : s p c A f t > < a : s p c P t s   v a l = " 0 " / > < / a : s p c A f t > < a : b u S z P c t   v a l = " 1 0 0 0 0 0 " / > < a : b u N o n e / > < / a : l v l 8 p P r > < a : l v l 9 p P r   l v l = " 8 " > < a : s p c B e f > < a : s p c P t s   v a l = " 0 " / > < / a : s p c B e f > < a : s p c A f t > < a : s p c P t s   v a l = "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3 0 ; p 6 " > < a : e x t L s t > < a : e x t   u r i = " { C 7 D 4 E F 3 C - 9 0 C 1 - 4 6 7 A - 9 D 2 8 - C 8 D 4 0 2 0 4 3 9 6 0 } " > < a 1 6 : c r e a t i o n I d   x m l n s : a 1 6 = " h t t p : / / s c h e m a s . m i c r o s o f t . c o m / o f f i c e / d r a w i n g / 2 0 1 0 / m a i n "   i d = " { 5 E 1 0 C 7 9 6 - 9 D E 1 - 4 2 D 6 - 8 8 F 3 - F E B 5 D 9 7 F 3 8 D 5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2 3 1 7 9 C 1 B - 6 3 7 A - 4 C B 9 - B 5 7 9 - 9 D 9 5 A B B 7 0 D E 6 } "   t y p e = " s l i d e n u m " / > < a : e n d P a r a R P r   d i r t y = " 0 "   l a n g = " e n - U S " / > < / a : p > < / p : t x B o d y > < / p : s p > < / p : s p T r e e > < p : e x t L s t > < p : e x t   u r i = " { 4 7 D 6 D 8 3 B - 3 5 6 8 - 4 E 0 8 - A F 2 4 - 7 F D 6 1 0 9 2 4 F 3 D } " > < p 1 4 : c r e a t i o n I d   x m l n s : p 1 4 = " h t t p : / / s c h e m a s . m i c r o s o f t . c o m / o f f i c e / p o w e r p o i n t / 2 0 1 0 / m a i n "   v a l = " 1 6 1 3 6 2 9 9 4 4 0 6 3 " / > < / p : e x t > < / p : e x t L s t > < / p : c S l d > < p : c l r M a p O v r > < a : m a s t e r C l r M a p p i n g / > < / p : c l r M a p O v r > < / p : s l d L a y o u t >
</file>

<file path=ppt/slideLayouts/slideLayout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O n e   c o l u m n   t e x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2 ; p 7 " > < a : e x t L s t > < a : e x t   u r i = " { 2 2 A C A 8 7 1 - 6 B B 0 - 4 5 3 7 - 8 E 0 8 - 5 F 2 2 0 B 6 A 5 5 0 D } " > < a 1 6 : c r e a t i o n I d   x m l n s : a 1 6 = " h t t p : / / s c h e m a s . m i c r o s o f t . c o m / o f f i c e / d r a w i n g / 2 0 1 0 / m a i n "   i d = " { 9 9 C 0 4 6 3 2 - 4 F F 5 - 4 4 1 F - 8 8 B 7 - F 0 1 B 2 C 8 F B D 4 B } " / > < / a : e x t > < / a : e x t L s t > < / p : c N v P r > < p : c N v S p P r / > < p : n v P r > < p : p h   i d x = " 1 0 "   t y p e = " t i t l e " / > < / p : n v P r > < / p : n v S p P r > < p : s p P r > < a : x f r m   r o t = " 0 " > < a : o f f   x = " 3 1 1 7 0 0 "   y = " 5 5 5 6 0 0 " / > < a : e x t   c x = " 2 8 0 8 0 0 0 "   c y = " 7 5 5 6 9 9 " / > < / a : x f r m > < a : p r s t G e o m   p r s t = " r e c t " > < a : a v L s t / > < / a : p r s t G e o m > < / p : s p P r > < p : t x B o d y > < a : b o d y P r   a n c h o r = " b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1 p P r > < a : l v l 2 p P r   l v l = " 1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2 p P r > < a : l v l 3 p P r   l v l = " 2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3 p P r > < a : l v l 4 p P r   l v l = " 3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4 p P r > < a : l v l 5 p P r   l v l = " 4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5 p P r > < a : l v l 6 p P r   l v l = " 5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6 p P r > < a : l v l 7 p P r   l v l = " 6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7 p P r > < a : l v l 8 p P r   l v l = " 7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8 p P r > < a : l v l 9 p P r   l v l = " 8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3 3 ; p 7 " > < a : e x t L s t > < a : e x t   u r i = " { 1 3 4 6 1 2 8 F - 8 A E 4 - 4 B A D - 8 8 2 7 - 1 D 6 3 3 9 4 F 6 0 1 7 } " > < a 1 6 : c r e a t i o n I d   x m l n s : a 1 6 = " h t t p : / / s c h e m a s . m i c r o s o f t . c o m / o f f i c e / d r a w i n g / 2 0 1 0 / m a i n "   i d = " { B A 0 1 4 5 2 D - 3 4 D 3 - 4 4 B 1 - A 7 4 A - 7 5 D 4 A 7 E 8 7 7 2 7 } " / > < / a : e x t > < / a : e x t L s t > < / p : c N v P r > < p : c N v S p P r / > < p : n v P r > < p : p h   i d x = " 1 1 "   t y p e = " b o d y " / > < / p : n v P r > < / p : n v S p P r > < p : s p P r > < a : x f r m   r o t = " 0 " > < a : o f f   x = " 3 1 1 7 0 0 "   y = " 1 3 8 9 6 0 0 " / > < a : e x t   c x = " 2 8 0 8 0 0 0 "   c y = " 3 1 7 9 4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i n d e n t = " - 3 0 4 8 0 0 "   l v l = " 0 "   m a r L = " 4 5 7 2 0 0 "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1 p P r > < a : l v l 2 p P r   i n d e n t = " - 3 0 4 8 0 0 "   l v l = " 1 "   m a r L = " 9 1 4 4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2 p P r > < a : l v l 3 p P r   i n d e n t = " - 3 0 4 8 0 0 "   l v l = " 2 "   m a r L = " 1 3 7 1 6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3 p P r > < a : l v l 4 p P r   i n d e n t = " - 3 0 4 8 0 0 "   l v l = " 3 "   m a r L = " 1 8 2 8 8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4 p P r > < a : l v l 5 p P r   i n d e n t = " - 3 0 4 8 0 0 "   l v l = " 4 "   m a r L = " 2 2 8 6 0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5 p P r > < a : l v l 6 p P r   i n d e n t = " - 3 0 4 8 0 0 "   l v l = " 5 "   m a r L = " 2 7 4 3 2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6 p P r > < a : l v l 7 p P r   i n d e n t = " - 3 0 4 8 0 0 "   l v l = " 6 "   m a r L = " 3 2 0 0 4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7 p P r > < a : l v l 8 p P r   i n d e n t = " - 3 0 4 8 0 0 "   l v l = " 7 "   m a r L = " 3 6 5 7 6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8 p P r > < a : l v l 9 p P r   i n d e n t = " - 3 0 4 8 0 0 "   l v l = " 8 "   m a r L = " 4 1 1 4 8 0 0 " > < a : s p c B e f > < a : s p c P t s   v a l = " 1 6 0 0 " / > < / a : s p c B e f > < a : s p c A f t > < a : s p c P t s   v a l = " 1 6 0 0 " / > < / a : s p c A f t > < a : b u S z P c t   v a l = " 1 0 0 0 0 0 " / > < a : b u C h a r   c h a r = "%� " / > < a : d e f R P r   d i r t y = " 0 "   l a n g = " e n - U S "   s z = " 1 2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3 4 ; p 7 " > < a : e x t L s t > < a : e x t   u r i = " { D E 6 A A F C F - F 5 0 4 - 4 E A D - B 1 7 6 - 7 F 8 9 F 6 D C 9 7 D 5 } " > < a 1 6 : c r e a t i o n I d   x m l n s : a 1 6 = " h t t p : / / s c h e m a s . m i c r o s o f t . c o m / o f f i c e / d r a w i n g / 2 0 1 0 / m a i n "   i d = " { 5 0 7 2 E 5 C F - F 1 1 B - 4 3 6 F - A 5 1 A - 2 7 9 D 5 1 1 3 2 6 A 3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E 1 8 2 F B F 0 - C 2 3 2 - 4 C 7 8 - B E F 7 - A 7 F 0 0 1 B F 7 3 4 4 } "   t y p e = " s l i d e n u m " / > < a : e n d P a r a R P r   d i r t y = " 0 "   l a n g = " e n - U S " / > < / a : p > < / p : t x B o d y > < / p : s p > < / p : s p T r e e > < p : e x t L s t > < p : e x t   u r i = " { 9 B A 0 F E F F - 5 4 9 1 - 4 7 6 4 - 8 6 0 E - 5 8 1 F D 6 3 4 5 C 9 1 } " > < p 1 4 : c r e a t i o n I d   x m l n s : p 1 4 = " h t t p : / / s c h e m a s . m i c r o s o f t . c o m / o f f i c e / p o w e r p o i n t / 2 0 1 0 / m a i n "   v a l = " 1 6 1 3 6 2 9 9 4 4 0 6 6 " / > < / p : e x t > < / p : e x t L s t > < / p : c S l d > < p : c l r M a p O v r > < a : m a s t e r C l r M a p p i n g / > < / p : c l r M a p O v r > < / p : s l d L a y o u t >
</file>

<file path=ppt/slideLayouts/slideLayout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M a i n   p o i n t " > < p : b g > < p : b g P r > < a : s o l i d F i l l > < a : s c h e m e C l r   v a l = " a c c e n t 3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6 ; p 8 " > < a : e x t L s t > < a : e x t   u r i = " { 3 B 7 D 8 6 0 7 - D 0 7 1 - 4 C 3 7 - 8 8 4 8 - A 3 B 2 A 8 9 E 7 5 6 6 } " > < a 1 6 : c r e a t i o n I d   x m l n s : a 1 6 = " h t t p : / / s c h e m a s . m i c r o s o f t . c o m / o f f i c e / d r a w i n g / 2 0 1 0 / m a i n "   i d = " { B 3 0 B 2 4 2 1 - 6 5 9 2 - 4 B 9 7 - B E 5 C - 5 4 0 C 4 1 4 0 2 4 F 7 } " / > < / a : e x t > < / a : e x t L s t > < / p : c N v P r > < p : c N v S p P r / > < p : n v P r > < p : p h   i d x = " 1 0 "   t y p e = " t i t l e " / > < / p : n v P r > < / p : n v S p P r > < p : s p P r > < a : x f r m   r o t = " 0 " > < a : o f f   x = " 4 9 0 2 5 0 "   y = " 5 2 6 3 5 0 " / > < a : e x t   c x = " 5 6 1 8 7 0 0 "   c y = " 4 0 9 0 8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1 p P r > < a : l v l 2 p P r   l v l = " 1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2 p P r > < a : l v l 3 p P r   l v l = " 2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3 p P r > < a : l v l 4 p P r   l v l = " 3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4 p P r > < a : l v l 5 p P r   l v l = " 4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5 p P r > < a : l v l 6 p P r   l v l = " 5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6 p P r > < a : l v l 7 p P r   l v l = " 6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7 p P r > < a : l v l 8 p P r   l v l = " 7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8 p P r > < a : l v l 9 p P r   l v l = " 8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3 7 ; p 8 " > < a : e x t L s t > < a : e x t   u r i = " { 8 9 9 1 C 7 6 3 - 7 D 1 6 - 4 D 5 C - 9 A 8 F - 6 B E A 4 3 C C 9 1 1 4 } " > < a 1 6 : c r e a t i o n I d   x m l n s : a 1 6 = " h t t p : / / s c h e m a s . m i c r o s o f t . c o m / o f f i c e / d r a w i n g / 2 0 1 0 / m a i n "   i d = " { D 1 C E 9 7 F 0 - A F 0 7 - 4 6 8 4 - B 1 4 8 - 3 B 7 A F A E E E E 7 0 } " / > < / a : e x t > < / a : e x t L s t > < / p : c N v P r > < p : c N v S p P r / > < p : n v P r > < p : p h   i d x = " 1 1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a : d e f R P r   d i r t y = " 0 "   l a n g = " e n - U S " > < a : s o l i d F i l l > < a : s c h e m e C l r   v a l = " l t 1 " / > < / a : s o l i d F i l l > < / a : d e f R P r > < / a : l v l 1 p P r > < a : l v l 2 p P r   l v l = " 1 " > < a : b u N o n e / > < a : d e f R P r   d i r t y = " 0 "   l a n g = " e n - U S " > < a : s o l i d F i l l > < a : s c h e m e C l r   v a l = " l t 1 " / > < / a : s o l i d F i l l > < / a : d e f R P r > < / a : l v l 2 p P r > < a : l v l 3 p P r   l v l = " 2 " > < a : b u N o n e / > < a : d e f R P r   d i r t y = " 0 "   l a n g = " e n - U S " > < a : s o l i d F i l l > < a : s c h e m e C l r   v a l = " l t 1 " / > < / a : s o l i d F i l l > < / a : d e f R P r > < / a : l v l 3 p P r > < a : l v l 4 p P r   l v l = " 3 " > < a : b u N o n e / > < a : d e f R P r   d i r t y = " 0 "   l a n g = " e n - U S " > < a : s o l i d F i l l > < a : s c h e m e C l r   v a l = " l t 1 " / > < / a : s o l i d F i l l > < / a : d e f R P r > < / a : l v l 4 p P r > < a : l v l 5 p P r   l v l = " 4 " > < a : b u N o n e / > < a : d e f R P r   d i r t y = " 0 "   l a n g = " e n - U S " > < a : s o l i d F i l l > < a : s c h e m e C l r   v a l = " l t 1 " / > < / a : s o l i d F i l l > < / a : d e f R P r > < / a : l v l 5 p P r > < a : l v l 6 p P r   l v l = " 5 " > < a : b u N o n e / > < a : d e f R P r   d i r t y = " 0 "   l a n g = " e n - U S " > < a : s o l i d F i l l > < a : s c h e m e C l r   v a l = " l t 1 " / > < / a : s o l i d F i l l > < / a : d e f R P r > < / a : l v l 6 p P r > < a : l v l 7 p P r   l v l = " 6 " > < a : b u N o n e / > < a : d e f R P r   d i r t y = " 0 "   l a n g = " e n - U S " > < a : s o l i d F i l l > < a : s c h e m e C l r   v a l = " l t 1 " / > < / a : s o l i d F i l l > < / a : d e f R P r > < / a : l v l 7 p P r > < a : l v l 8 p P r   l v l = " 7 " > < a : b u N o n e / > < a : d e f R P r   d i r t y = " 0 "   l a n g = " e n - U S " > < a : s o l i d F i l l > < a : s c h e m e C l r   v a l = " l t 1 " / > < / a : s o l i d F i l l > < / a : d e f R P r > < / a : l v l 8 p P r > < a : l v l 9 p P r   l v l = " 8 " > < a : b u N o n e / > < a : d e f R P r   d i r t y = " 0 "   l a n g = " e n - U S " > < a : s o l i d F i l l > < a : s c h e m e C l r   v a l = " l t 1 " / > < / a : s o l i d F i l l > < / a : d e f R P r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4 0 2 A 0 2 1 3 - 6 B 6 E - 4 D 5 2 - B 5 1 3 - A 7 8 8 A 1 4 D A 3 5 5 } "   t y p e = " s l i d e n u m " / > < a : e n d P a r a R P r   d i r t y = " 0 "   l a n g = " e n - U S " / > < / a : p > < / p : t x B o d y > < / p : s p > < / p : s p T r e e > < p : e x t L s t > < p : e x t   u r i = " { 2 9 F D D 7 1 A - 5 0 0 C - 4 B C A - B 9 4 2 - 6 E C C B 0 5 A 8 D F 6 } " > < p 1 4 : c r e a t i o n I d   x m l n s : p 1 4 = " h t t p : / / s c h e m a s . m i c r o s o f t . c o m / o f f i c e / p o w e r p o i n t / 2 0 1 0 / m a i n "   v a l = " 1 6 1 3 6 2 9 9 4 4 0 6 9 " / > < / p : e x t > < / p : e x t L s t > < / p : c S l d > < p : c l r M a p O v r > < a : m a s t e r C l r M a p p i n g / > < / p : c l r M a p O v r > < / p : s l d L a y o u t >
</file>

<file path=ppt/slideLayouts/slideLayout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S e c t i o n   t i t l e   a n d   d e s c r i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9 ; p 9 " > < a : e x t L s t > < a : e x t   u r i = " { D 4 9 B 0 B F D - B F 2 1 - 4 9 5 4 - 9 F 2 2 - B 1 B 3 5 1 D D D 8 1 5 } " > < a 1 6 : c r e a t i o n I d   x m l n s : a 1 6 = " h t t p : / / s c h e m a s . m i c r o s o f t . c o m / o f f i c e / d r a w i n g / 2 0 1 0 / m a i n "   i d = " { 0 8 8 F C 4 5 6 - 8 D 5 5 - 4 A 4 4 - 8 8 8 3 - 4 E 4 6 C 1 4 7 6 F D 5 } " / > < / a : e x t > < / a : e x t L s t > < / p : c N v P r > < p : c N v S p P r / > < p : n v P r / > < / p : n v S p P r > < p : s p P r > < a : x f r m   r o t = " 0 " > < a : o f f   x = " 4 5 7 2 0 0 0 "   y = " - 7 5 " / > < a : e x t   c x = " 4 5 7 2 0 0 0 "   c y = " 5 1 4 3 5 0 0 " / > < / a : x f r m > < a : p r s t G e o m   p r s t = " r e c t " > < a : a v L s t / > < / a : p r s t G e o m > < a : s o l i d F i l l > < a : s c h e m e C l r   v a l = " d k 1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p : c x n S p > < p : n v C x n S p P r > < p : c N v P r   i d = " 3 "   n a m e = " G o o g l e   S h a p e ; 4 0 ; p 9 " > < a : e x t L s t > < a : e x t   u r i = " { 8 2 0 4 1 3 5 E - E 4 8 5 - 4 C 8 4 - B 3 6 E - C D F 5 3 9 0 D B F F A } " > < a 1 6 : c r e a t i o n I d   x m l n s : a 1 6 = " h t t p : / / s c h e m a s . m i c r o s o f t . c o m / o f f i c e / d r a w i n g / 2 0 1 0 / m a i n "   i d = " { A 1 9 1 F 7 1 D - 2 7 7 6 - 4 C 5 F - 8 1 E F - F 2 D 9 8 7 5 E 9 B B B } " / > < / a : e x t > < / a : e x t L s t > < / p : c N v P r > < p : c N v C x n S p P r / > < p : n v P r / > < / p : n v C x n S p P r > < p : s p P r > < a : x f r m   r o t = " 0 " > < a : o f f   x = " 5 0 2 9 6 7 5 "   y = " 4 4 9 5 5 0 0 " / > < a : e x t   c x = " 4 6 8 2 9 9 "   c y = " 0 " / > < / a : x f r m > < a : p r s t G e o m   p r s t = " l i n e " > < a : a v L s t / > < / a : p r s t G e o m > < a : n o F i l l / > < a : l n   c a p = " f l a t "   w = " 1 9 0 5 0 " > < a : s o l i d F i l l > < a : s r g b C l r   v a l = " 0 0 0 0 0 0 " / > < / a : s o l i d F i l l > < a : p r s t D a s h   v a l = " s o l i d " / > < a : r o u n d / > < / a : l n > < / p : s p P r > < / p : c x n S p > < p : s p > < p : n v S p P r > < p : c N v P r   i d = " 4 "   n a m e = " G o o g l e   S h a p e ; 4 1 ; p 9 " > < a : e x t L s t > < a : e x t   u r i = " { 4 8 A 1 8 C 2 F - C 4 3 6 - 4 0 0 5 - 8 4 4 6 - B 6 B 3 6 4 E C 2 C A 1 } " > < a 1 6 : c r e a t i o n I d   x m l n s : a 1 6 = " h t t p : / / s c h e m a s . m i c r o s o f t . c o m / o f f i c e / d r a w i n g / 2 0 1 0 / m a i n "   i d = " { 9 2 F 4 C D 9 9 - 8 C 6 3 - 4 3 F A - B A 3 E - C 3 6 C A C 8 5 B 2 0 B } " / > < / a : e x t > < / a : e x t L s t > < / p : c N v P r > < p : c N v S p P r / > < p : n v P r > < p : p h   i d x = " 1 0 "   t y p e = " t i t l e " / > < / p : n v P r > < / p : n v S p P r > < p : s p P r > < a : x f r m   r o t = " 0 " > < a : o f f   x = " 2 6 5 5 0 0 "   y = " 1 0 8 1 6 7 5 " / > < a : e x t   c x = " 4 0 4 5 2 0 0 "   c y = " 1 7 8 6 2 0 0 " / > < / a : x f r m > < a : p r s t G e o m   p r s t = " r e c t " > < a : a v L s t / > < / a : p r s t G e o m > < / p : s p P r > < p : t x B o d y > < a : b o d y P r   a n c h o r = " b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l v l = " 0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1 p P r > < a : l v l 2 p P r   a l g n = " c t r "   l v l = " 1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2 p P r > < a : l v l 3 p P r   a l g n = " c t r "   l v l = " 2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3 p P r > < a : l v l 4 p P r   a l g n = " c t r "   l v l = " 3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4 p P r > < a : l v l 5 p P r   a l g n = " c t r "   l v l = " 4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5 p P r > < a : l v l 6 p P r   a l g n = " c t r "   l v l = " 5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6 p P r > < a : l v l 7 p P r   a l g n = " c t r "   l v l = " 6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7 p P r > < a : l v l 8 p P r   a l g n = " c t r "   l v l = " 7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8 p P r > < a : l v l 9 p P r   a l g n = " c t r "   l v l = " 8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G o o g l e   S h a p e ; 4 2 ; p 9 " > < a : e x t L s t > < a : e x t   u r i = " { D A 7 2 6 9 7 A - E 8 D 5 - 4 3 1 D - 8 0 5 B - B B 9 B C B B 6 0 9 0 8 } " > < a 1 6 : c r e a t i o n I d   x m l n s : a 1 6 = " h t t p : / / s c h e m a s . m i c r o s o f t . c o m / o f f i c e / d r a w i n g / 2 0 1 0 / m a i n "   i d = " { E 2 D F 1 B E 4 - C 8 A 5 - 4 6 6 C - B 9 5 7 - E 2 D 7 8 3 1 4 0 A 3 4 } " / > < / a : e x t > < / a : e x t L s t > < / p : c N v P r > < p : c N v S p P r / > < p : n v P r > < p : p h   i d x = " 1 1 "   t y p e = " s u b T i t l e " / > < / p : n v P r > < / p : n v S p P r > < p : s p P r > < a : x f r m   r o t = " 0 " > < a : o f f   x = " 2 6 5 5 0 0 "   y = " 2 9 2 1 4 0 0 " / > < a : e x t   c x = " 4 0 4 5 2 0 0 "   c y = " 1 3 4 5 5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1 p P r > < a : l v l 2 p P r   a l g n = " c t r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2 p P r > < a : l v l 3 p P r   a l g n = " c t r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3 p P r > < a : l v l 4 p P r   a l g n = " c t r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4 p P r > < a : l v l 5 p P r   a l g n = " c t r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5 p P r > < a : l v l 6 p P r   a l g n = " c t r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6 p P r > < a : l v l 7 p P r   a l g n = " c t r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7 p P r > < a : l v l 8 p P r   a l g n = " c t r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8 p P r > < a : l v l 9 p P r   a l g n = " c t r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G o o g l e   S h a p e ; 4 3 ; p 9 " > < a : e x t L s t > < a : e x t   u r i = " { 0 8 9 B 4 9 F 5 - E 5 1 6 - 4 1 4 6 - B E B F - 5 0 8 4 E 3 C 3 B 7 5 4 } " > < a 1 6 : c r e a t i o n I d   x m l n s : a 1 6 = " h t t p : / / s c h e m a s . m i c r o s o f t . c o m / o f f i c e / d r a w i n g / 2 0 1 0 / m a i n "   i d = " { A 5 5 D 7 A 9 8 - 3 3 C 3 - 4 B D F - B E D 0 - 4 C 2 7 2 A 2 C 0 B C 6 } " / > < / a : e x t > < / a : e x t L s t > < / p : c N v P r > < p : c N v S p P r / > < p : n v P r > < p : p h   i d x = " 1 2 "   t y p e = " b o d y " / > < / p : n v P r > < / p : n v S p P r > < p : s p P r > < a : x f r m   r o t = " 0 " > < a : o f f   x = " 4 9 3 9 4 9 9 "   y = " 7 2 4 2 0 0 " / > < a : e x t   c x = " 3 8 3 7 0 0 0 "   c y = " 3 6 9 5 1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i n d e n t = " - 3 4 2 9 0 0 "   l v l = " 0 "   m a r L = " 4 5 7 2 0 0 " > < a : s p c B e f > < a : s p c P t s   v a l = " 0 " / > < / a : s p c B e f > < a : s p c A f t > < a : s p c P t s   v a l = " 0 " / > < / a : s p c A f t > < a : b u S z P c t   v a l = " 1 0 0 0 0 0 " / > < a : b u C h a r   c h a r = "%� " / > < / a : l v l 1 p P r > < a : l v l 2 p P r   i n d e n t = " - 3 1 7 4 9 9 "   l v l = " 1 "   m a r L = " 9 1 4 4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i n d e n t = " - 3 1 7 4 9 9 "   l v l = " 2 "   m a r L = " 1 3 7 1 6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i n d e n t = " - 3 1 7 4 9 9 "   l v l = " 3 "   m a r L = " 1 8 2 8 8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i n d e n t = " - 3 1 7 4 9 9 "   l v l = " 4 "   m a r L = " 2 2 8 6 0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i n d e n t = " - 3 1 7 4 9 9 "   l v l = " 5 "   m a r L = " 2 7 4 3 2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i n d e n t = " - 3 1 7 4 9 9 "   l v l = " 6 "   m a r L = " 3 2 0 0 4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i n d e n t = " - 3 1 7 4 9 9 "   l v l = " 7 "   m a r L = " 3 6 5 7 6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i n d e n t = " - 3 1 7 4 9 9 "   l v l = " 8 "   m a r L = " 4 1 1 4 8 0 0 "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G o o g l e   S h a p e ; 4 4 ; p 9 " > < a : e x t L s t > < a : e x t   u r i = " { 7 A 8 8 F 5 8 6 - F 9 F 3 - 4 E 8 D - A 1 3 4 - 5 4 5 1 6 4 8 C 8 B 0 B } " > < a 1 6 : c r e a t i o n I d   x m l n s : a 1 6 = " h t t p : / / s c h e m a s . m i c r o s o f t . c o m / o f f i c e / d r a w i n g / 2 0 1 0 / m a i n "   i d = " { 9 C 5 E C 9 4 4 - E B 1 D - 4 D 0 7 - B 3 E 4 - 1 8 E A A 0 5 7 E D 7 5 } " / > < / a : e x t > < / a : e x t L s t > < / p : c N v P r > < p : c N v S p P r / > < p : n v P r > < p : p h   i d x = " 1 3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7 F A 5 C 5 5 4 - 8 4 E 8 - 4 F E F - A 2 9 A - E 2 C D 2 6 4 D C 1 2 3 } "   t y p e = " s l i d e n u m " / > < a : e n d P a r a R P r   d i r t y = " 0 "   l a n g = " e n - U S " / > < / a : p > < / p : t x B o d y > < / p : s p > < / p : s p T r e e > < p : e x t L s t > < p : e x t   u r i = " { 3 F 8 3 5 1 D 6 - B D 3 D - 4 D 0 2 - A F C B - B C 1 D 0 E 2 F 4 E 6 2 } " > < p 1 4 : c r e a t i o n I d   x m l n s : p 1 4 = " h t t p : / / s c h e m a s . m i c r o s o f t . c o m / o f f i c e / p o w e r p o i n t / 2 0 1 0 / m a i n "   v a l = " 1 6 1 3 6 2 9 9 4 4 0 7 2 " / > < / p : e x t > < / p : e x t L s t > < / p : c S l d > < p : c l r M a p O v r > < a : m a s t e r C l r M a p p i n g / > < / p : c l r M a p O v r > < / p : s l d L a y o u t >
</file>

<file path=ppt/slideLayouts/slideLayout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4 6 ; p 1 0 " > < a : e x t L s t > < a : e x t   u r i = " { C 3 E 9 4 2 A 7 - 5 9 4 9 - 4 6 6 4 - A 1 7 5 - 1 B 5 0 0 A 8 5 4 E D 3 } " > < a 1 6 : c r e a t i o n I d   x m l n s : a 1 6 = " h t t p : / / s c h e m a s . m i c r o s o f t . c o m / o f f i c e / d r a w i n g / 2 0 1 0 / m a i n "   i d = " { 1 5 C 6 1 8 B F - B D D 5 - 4 B B 5 - B 2 3 1 - 4 5 B 9 A F 0 D C 1 0 D } " / > < / a : e x t > < / a : e x t L s t > < / p : c N v P r > < p : c N v S p P r / > < p : n v P r > < p : p h   t y p e = " b o d y " / > < / p : n v P r > < / p : n v S p P r > < p : s p P r > < a : x f r m   r o t = " 0 " > < a : o f f   x = " 3 1 1 7 0 0 "   y = " 4 2 3 0 5 7 5 " / > < a : e x t   c x = " 5 9 9 8 8 0 0 "   c y = " 6 0 5 1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i n d e n t = " - 2 2 8 6 0 0 "   l v l = " 0 "   m a r L = " 4 5 7 2 0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1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4 7 ; p 1 0 " > < a : e x t L s t > < a : e x t   u r i = " { D 9 E 9 8 C F D - B 1 F 3 - 4 1 B 6 - B D 1 1 - 6 C E 6 A B 3 C C B 0 4 } " > < a 1 6 : c r e a t i o n I d   x m l n s : a 1 6 = " h t t p : / / s c h e m a s . m i c r o s o f t . c o m / o f f i c e / d r a w i n g / 2 0 1 0 / m a i n "   i d = " { 4 A 4 9 C 7 7 A - D 9 8 8 - 4 D 7 5 - 9 A 5 B - 6 E 1 6 1 0 5 5 B F 1 A } " / > < / a : e x t > < / a : e x t L s t > < / p : c N v P r > < p : c N v S p P r / > < p : n v P r > < p : p h   i d x = " 1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7 2 6 C A 4 8 E - 8 7 2 D - 4 8 6 C - 9 F 4 E - B 7 E 5 7 2 2 2 0 2 1 5 } "   t y p e = " s l i d e n u m " / > < a : e n d P a r a R P r   d i r t y = " 0 "   l a n g = " e n - U S " / > < / a : p > < / p : t x B o d y > < / p : s p > < / p : s p T r e e > < p : e x t L s t > < p : e x t   u r i = " { 1 5 1 4 E D 7 B - A 5 3 1 - 4 C B D - 9 3 D B - D E 6 9 C 3 6 E 9 2 E 4 } " > < p 1 4 : c r e a t i o n I d   x m l n s : p 1 4 = " h t t p : / / s c h e m a s . m i c r o s o f t . c o m / o f f i c e / p o w e r p o i n t / 2 0 1 0 / m a i n "   v a l = " 1 6 1 3 6 2 9 9 4 4 0 7 5 " / > < / p : e x t > < / p : e x t L s t > < / p : c S l d > < p : c l r M a p O v r > < a : m a s t e r C l r M a p p i n g / > < / p : c l r M a p O v r > < / p : s l d L a y o u t >
</file>

<file path=ppt/slideMasters/_rels/slide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4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5 . x m l "   T y p e = " h t t p : / / s c h e m a s . o p e n x m l f o r m a t s . o r g / o f f i c e D o c u m e n t / 2 0 0 6 / r e l a t i o n s h i p s / s l i d e L a y o u t " / > < R e l a t i o n s h i p   I d = " r I d 6 "   T a r g e t = " . . / s l i d e L a y o u t s / s l i d e L a y o u t 6 . x m l "   T y p e = " h t t p : / / s c h e m a s . o p e n x m l f o r m a t s . o r g / o f f i c e D o c u m e n t / 2 0 0 6 / r e l a t i o n s h i p s / s l i d e L a y o u t " / > < R e l a t i o n s h i p   I d = " r I d 7 "   T a r g e t = " . . / s l i d e L a y o u t s / s l i d e L a y o u t 7 . x m l "   T y p e = " h t t p : / / s c h e m a s . o p e n x m l f o r m a t s . o r g / o f f i c e D o c u m e n t / 2 0 0 6 / r e l a t i o n s h i p s / s l i d e L a y o u t " / > < R e l a t i o n s h i p   I d = " r I d 8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9 "   T a r g e t = " . . / s l i d e L a y o u t s / s l i d e L a y o u t 9 . x m l "   T y p e = " h t t p : / / s c h e m a s . o p e n x m l f o r m a t s . o r g / o f f i c e D o c u m e n t / 2 0 0 6 / r e l a t i o n s h i p s / s l i d e L a y o u t " / > < R e l a t i o n s h i p   I d = " r I d 1 0 "   T a r g e t = " . . / s l i d e L a y o u t s / s l i d e L a y o u t 1 0 . x m l "   T y p e = " h t t p : / / s c h e m a s . o p e n x m l f o r m a t s . o r g / o f f i c e D o c u m e n t / 2 0 0 6 / r e l a t i o n s h i p s / s l i d e L a y o u t " / > < R e l a t i o n s h i p   I d = " r I d 1 1 "   T a r g e t = " . . / s l i d e L a y o u t s / s l i d e L a y o u t 1 1 . x m l "   T y p e = " h t t p : / / s c h e m a s . o p e n x m l f o r m a t s . o r g / o f f i c e D o c u m e n t / 2 0 0 6 / r e l a t i o n s h i p s / s l i d e L a y o u t " / > < R e l a t i o n s h i p   I d = " r I d 1 2 "   T a r g e t = " . . / t h e m e / t h e m e 1 . x m l "   T y p e = " h t t p : / / s c h e m a s . o p e n x m l f o r m a t s . o r g / o f f i c e D o c u m e n t / 2 0 0 6 / r e l a t i o n s h i p s / t h e m e " / > < / R e l a t i o n s h i p s >
</file>

<file path=ppt/slideMasters/slideMaster1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1 " > < p : b g > < p : b g P r > < a : s o l i d F i l l > < a : s c h e m e C l r   v a l = " l t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6 ; p 1 " > < a : e x t L s t > < a : e x t   u r i = " { 6 3 5 7 9 F 6 7 - D 4 2 6 - 4 3 C 7 - A C 8 5 - F F 3 1 1 8 F A F 5 E C } " > < a 1 6 : c r e a t i o n I d   x m l n s : a 1 6 = " h t t p : / / s c h e m a s . m i c r o s o f t . c o m / o f f i c e / d r a w i n g / 2 0 1 0 / m a i n "   i d = " { A 2 3 3 7 B 6 1 - 4 E F 2 - 4 2 1 F - A 1 1 3 - 2 7 2 E 7 B F 0 3 F 9 2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1 p P r > < a : l v l 2 p P r   l v l = " 1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2 p P r > < a : l v l 3 p P r   l v l = " 2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3 p P r > < a : l v l 4 p P r   l v l = " 3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4 p P r > < a : l v l 5 p P r   l v l = " 4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5 p P r > < a : l v l 6 p P r   l v l = " 5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6 p P r > < a : l v l 7 p P r   l v l = " 6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7 p P r > < a : l v l 8 p P r   l v l = " 7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8 p P r > < a : l v l 9 p P r   l v l = " 8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7 ; p 1 " > < a : e x t L s t > < a : e x t   u r i = " { F 4 7 E 6 A 6 4 - E 2 C 9 - 4 2 5 6 - 8 6 9 1 - 1 D 8 9 0 3 6 2 A A B 1 } " > < a 1 6 : c r e a t i o n I d   x m l n s : a 1 6 = " h t t p : / / s c h e m a s . m i c r o s o f t . c o m / o f f i c e / d r a w i n g / 2 0 1 0 / m a i n "   i d = " { E 7 A 7 0 2 B 8 - 3 6 B A - 4 2 1 8 - B 6 D F - 0 C 3 3 A 7 1 2 6 4 D 9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2 3 4 0 7 5 " / > < a : e x t   c x = " 8 5 2 0 6 0 0 "   c y = " 3 3 3 4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i n d e n t = " - 3 4 2 9 0 0 "   l v l = " 0 "   m a r L = " 4 5 7 2 0 0 " > < a : l n S p c > < a : s p c P c t   v a l = " 1 1 5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  s z = " 1 8 0 0 " > < a : s o l i d F i l l > < a : s r g b C l r   v a l = " 0 0 0 0 0 0 " / > < / a : s o l i d F i l l > < a : l a t i n   t y p e f a c e = " P l a y f a i r   D i s p l a y " / > < / a : d e f R P r > < / a : l v l 1 p P r > < a : l v l 2 p P r   i n d e n t = " - 3 1 7 4 9 9 "   l v l = " 1 "   m a r L = " 9 1 4 4 0 0 " > < a : l n S p c > < a : s p c P c t   v a l = " 1 1 5 0 0 0 " / > < / a : l n S p c > < a : s p c B e f > < a : s p c P t s   v a l = " 1 6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2 p P r > < a : l v l 3 p P r   i n d e n t = " - 3 1 7 4 9 9 "   l v l = " 2 "   m a r L = " 1 3 7 1 6 0 0 " > < a : l n S p c > < a : s p c P c t   v a l = " 1 1 5 0 0 0 " / > < / a : l n S p c > < a : s p c B e f > < a : s p c P t s   v a l = " 1 6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3 p P r > < a : l v l 4 p P r   i n d e n t = " - 3 1 7 4 9 9 "   l v l = " 3 "   m a r L = " 1 8 2 8 8 0 0 " > < a : l n S p c > < a : s p c P c t   v a l = " 1 1 5 0 0 0 " / > < / a : l n S p c > < a : s p c B e f > < a : s p c P t s   v a l = " 1 6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4 p P r > < a : l v l 5 p P r   i n d e n t = " - 3 1 7 4 9 9 "   l v l = " 4 "   m a r L = " 2 2 8 6 0 0 0 " > < a : l n S p c > < a : s p c P c t   v a l = " 1 1 5 0 0 0 " / > < / a : l n S p c > < a : s p c B e f > < a : s p c P t s   v a l = " 1 6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5 p P r > < a : l v l 6 p P r   i n d e n t = " - 3 1 7 4 9 9 "   l v l = " 5 "   m a r L = " 2 7 4 3 2 0 0 " > < a : l n S p c > < a : s p c P c t   v a l = " 1 1 5 0 0 0 " / > < / a : l n S p c > < a : s p c B e f > < a : s p c P t s   v a l = " 1 6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6 p P r > < a : l v l 7 p P r   i n d e n t = " - 3 1 7 4 9 9 "   l v l = " 6 "   m a r L = " 3 2 0 0 4 0 0 " > < a : l n S p c > < a : s p c P c t   v a l = " 1 1 5 0 0 0 " / > < / a : l n S p c > < a : s p c B e f > < a : s p c P t s   v a l = " 1 6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7 p P r > < a : l v l 8 p P r   i n d e n t = " - 3 1 7 4 9 9 "   l v l = " 7 "   m a r L = " 3 6 5 7 6 0 0 " > < a : l n S p c > < a : s p c P c t   v a l = " 1 1 5 0 0 0 " / > < / a : l n S p c > < a : s p c B e f > < a : s p c P t s   v a l = " 1 6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8 p P r > < a : l v l 9 p P r   i n d e n t = " - 3 1 7 4 9 9 "   l v l = " 8 "   m a r L = " 4 1 1 4 8 0 0 " > < a : l n S p c > < a : s p c P c t   v a l = " 1 1 5 0 0 0 " / > < / a : l n S p c > < a : s p c B e f > < a : s p c P t s   v a l = " 1 6 0 0 " / > < / a : s p c B e f > < a : s p c A f t > < a : s p c P t s   v a l = " 1 6 0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8 ; p 1 " > < a : e x t L s t > < a : e x t   u r i = " { 1 2 5 4 6 5 C 7 - 7 4 E C - 4 2 F E - 9 6 5 B - 4 1 F 2 F A E 2 9 B 4 6 } " > < a 1 6 : c r e a t i o n I d   x m l n s : a 1 6 = " h t t p : / / s c h e m a s . m i c r o s o f t . c o m / o f f i c e / d r a w i n g / 2 0 1 0 / m a i n "   i d = " { C 4 1 D 9 0 9 6 - E 2 3 7 - 4 A 0 C - A 7 2 F - B 5 B 1 8 C 7 B 4 A 4 C } " / > < / a : e x t > < / a : e x t L s t > < / p : c N v P r > < p : c N v S p P r / > < p : n v P r > < p : p h   i d x = " 4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r "   l v l = " 0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1 p P r > < a : l v l 2 p P r   a l g n = " r "   l v l = " 1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2 p P r > < a : l v l 3 p P r   a l g n = " r "   l v l = " 2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3 p P r > < a : l v l 4 p P r   a l g n = " r "   l v l = " 3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4 p P r > < a : l v l 5 p P r   a l g n = " r "   l v l = " 4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5 p P r > < a : l v l 6 p P r   a l g n = " r "   l v l = " 5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6 p P r > < a : l v l 7 p P r   a l g n = " r "   l v l = " 6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7 p P r > < a : l v l 8 p P r   a l g n = " r "   l v l = " 7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8 p P r > < a : l v l 9 p P r   a l g n = " r "   l v l = " 8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9 A 8 5 9 B 3 8 - 5 1 8 A - 4 0 B 8 - 9 6 6 A - 8 E 1 F 9 B 4 3 3 8 A 9 } "   t y p e = " s l i d e n u m " / > < a : e n d P a r a R P r   d i r t y = " 0 "   l a n g = " e n - U S " / > < / a : p > < / p : t x B o d y > < / p : s p > < / p : s p T r e e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d k 2 "   f o l H l i n k = " f o l H l i n k "   h l i n k = " h l i n k "   t x 1 = " d k 1 "   t x 2 = " l t 2 " / > < p : s l d L a y o u t I d L s t > < p : s l d L a y o u t I d   i d = " 2 1 4 7 4 8 3 6 4 9 "   r : i d = " r I d 1 " / > < p : s l d L a y o u t I d   i d = " 2 1 4 7 4 8 3 6 5 0 "   r : i d = " r I d 2 " / > < p : s l d L a y o u t I d   i d = " 2 1 4 7 4 8 3 6 5 1 "   r : i d = " r I d 3 " / > < p : s l d L a y o u t I d   i d = " 2 1 4 7 4 8 3 6 5 2 "   r : i d = " r I d 4 " / > < p : s l d L a y o u t I d   i d = " 2 1 4 7 4 8 3 6 5 3 "   r : i d = " r I d 5 " / > < p : s l d L a y o u t I d   i d = " 2 1 4 7 4 8 3 6 5 4 "   r : i d = " r I d 6 " / > < p : s l d L a y o u t I d   i d = " 2 1 4 7 4 8 3 6 5 5 "   r : i d = " r I d 7 " / > < p : s l d L a y o u t I d   i d = " 2 1 4 7 4 8 3 6 5 6 "   r : i d = " r I d 8 " / > < p : s l d L a y o u t I d   i d = " 2 1 4 7 4 8 3 6 5 7 "   r : i d = " r I d 9 " / > < p : s l d L a y o u t I d   i d = " 2 1 4 7 4 8 3 6 5 8 "   r : i d = " r I d 1 0 " / > < p : s l d L a y o u t I d   i d = " 2 1 4 7 4 8 3 6 5 9 "   r : i d = " r I d 1 1 " / > < / p : s l d L a y o u t I d L s t > < p : h f   d t = " 0 "   f t r = " 0 "   h d r = " 0 "   s l d N u m = " 0 " / > < p : t x S t y l e s > < p : t i t l e S t y l e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9 p P r > < / p : t i t l e S t y l e > < p : b o d y S t y l e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9 p P r > < / p : b o d y S t y l e > < p : o t h e r S t y l e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9 p P r > < / p : o t h e r S t y l e > < / p : t x S t y l e s > < / p : s l d M a s t e r >
</file>

<file path=ppt/slides/_rels/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1 . x m l "   T y p e = " h t t p : / / s c h e m a s . o p e n x m l f o r m a t s . o r g / o f f i c e D o c u m e n t / 2 0 0 6 / r e l a t i o n s h i p s / n o t e s S l i d e " / > < / R e l a t i o n s h i p s >
</file>

<file path=ppt/slides/_rels/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3 "   T a r g e t = " . . / n o t e s S l i d e s / n o t e s S l i d e 2 . x m l "   T y p e = " h t t p : / / s c h e m a s . o p e n x m l f o r m a t s . o r g / o f f i c e D o c u m e n t / 2 0 0 6 / r e l a t i o n s h i p s / n o t e s S l i d e " / > < / R e l a t i o n s h i p s >
</file>

<file path=ppt/slides/_rels/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3 . x m l "   T y p e = " h t t p : / / s c h e m a s . o p e n x m l f o r m a t s . o r g / o f f i c e D o c u m e n t / 2 0 0 6 / r e l a t i o n s h i p s / n o t e s S l i d e " / > < / R e l a t i o n s h i p s >
</file>

<file path=ppt/slides/_rels/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4 . x m l "   T y p e = " h t t p : / / s c h e m a s . o p e n x m l f o r m a t s . o r g / o f f i c e D o c u m e n t / 2 0 0 6 / r e l a t i o n s h i p s / n o t e s S l i d e " / > < / R e l a t i o n s h i p s >
</file>

<file path=ppt/slides/_rels/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5 . x m l "   T y p e = " h t t p : / / s c h e m a s . o p e n x m l f o r m a t s . o r g / o f f i c e D o c u m e n t / 2 0 0 6 / r e l a t i o n s h i p s / n o t e s S l i d e " / > < / R e l a t i o n s h i p s >
</file>

<file path=ppt/slides/_rels/slide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h t t p s : / / d o c s . m i c r o s o f t . c o m / e n - u s / d o t n e t / s t a n d a r d / i o / "   T a r g e t M o d e = " E x t e r n a l "   T y p e = " h t t p : / / s c h e m a s . o p e n x m l f o r m a t s . o r g / o f f i c e D o c u m e n t / 2 0 0 6 / r e l a t i o n s h i p s / h y p e r l i n k " / > < R e l a t i o n s h i p   I d = " r I d 3 "   T a r g e t = " h t t p s : / / d o c s . m i c r o s o f t . c o m / e n - u s / d o t n e t / c s h a r p / p r o g r a m m i n g - g u i d e / f i l e - s y s t e m / h o w - t o - w r i t e - t o - a - t e x t - f i l e "   T a r g e t M o d e = " E x t e r n a l "   T y p e = " h t t p : / / s c h e m a s . o p e n x m l f o r m a t s . o r g / o f f i c e D o c u m e n t / 2 0 0 6 / r e l a t i o n s h i p s / h y p e r l i n k " / > < R e l a t i o n s h i p   I d = " r I d 4 "   T a r g e t = " h t t p s : / / s t a c k o v e r f l o w . c o m / q u e s t i o n s / 3 0 1 3 9 9 6 / b y t e - s t r e a m - a n d - c h a r a c t e r - s t r e a m "   T a r g e t M o d e = " E x t e r n a l "   T y p e = " h t t p : / / s c h e m a s . o p e n x m l f o r m a t s . o r g / o f f i c e D o c u m e n t / 2 0 0 6 / r e l a t i o n s h i p s / h y p e r l i n k " /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5 "   T a r g e t = " . . / n o t e s S l i d e s / n o t e s S l i d e 6 . x m l "   T y p e = " h t t p : / / s c h e m a s . o p e n x m l f o r m a t s . o r g / o f f i c e D o c u m e n t / 2 0 0 6 / r e l a t i o n s h i p s / n o t e s S l i d e " / > < / R e l a t i o n s h i p s >
</file>

<file path=ppt/slides/slide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5 8 ; p 1 3 " > < a : e x t L s t > < a : e x t   u r i = " { E 9 D C F 7 4 5 - 5 B 5 1 - 4 7 F 4 - B C 4 6 - A D F A C C 1 5 6 D B 0 } " > < a 1 6 : c r e a t i o n I d   x m l n s : a 1 6 = " h t t p : / / s c h e m a s . m i c r o s o f t . c o m / o f f i c e / d r a w i n g / 2 0 1 0 / m a i n "   i d = " { C 0 2 F 3 E F 5 - A 0 4 E - 4 A F A - A 9 9 6 - 4 5 8 5 A B 7 D 5 7 A F } " / > < / a : e x t > < / a : e x t L s t > < / p : c N v P r > < p : c N v S p P r / > < p : n v P r > < p : p h   t y p e = " t i t l e " / > < / p : n v P r > < / p : n v S p P r > < p : s p P r > < a : x f r m   r o t = " 0 " > < a : o f f   x = " 3 4 4 2 5 0 "   y = " 1 4 0 3 8 5 0 " / > < a : e x t   c x = " 8 4 5 5 5 0 0 "   c y = " 2 1 4 6 8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 F i l e   I / O < / a : t > < / a : r > < a : e n d P a r a R P r   d i r t y = " 0 "   l a n g = " e n - U S " / > < / a : p > < / p : t x B o d y > < / p : s p > < p : s p > < p : n v S p P r > < p : c N v P r   i d = " 3 "   n a m e = " G o o g l e   S h a p e ; 5 9 ; p 1 3 " > < a : e x t L s t > < a : e x t   u r i = " { 8 3 8 E C 7 2 E - 5 5 6 5 - 4 A 0 0 - A B B D - D 7 3 5 0 2 2 1 8 C 6 D } " > < a 1 6 : c r e a t i o n I d   x m l n s : a 1 6 = " h t t p : / / s c h e m a s . m i c r o s o f t . c o m / o f f i c e / d r a w i n g / 2 0 1 0 / m a i n "   i d = " { 1 7 A 3 2 B 0 4 - 4 1 5 C - 4 F 3 2 - A B 5 E - 7 3 5 7 B 0 C 6 7 1 1 5 } " / > < / a : e x t > < / a : e x t L s t > < / p : c N v P r > < p : c N v S p P r / > < p : n v P r > < p : p h   i d x = " 1 "   t y p e = " s u b T i t l e " / > < / p : n v P r > < / p : n v S p P r > < p : s p P r > < a : x f r m   r o t = " 0 " > < a : o f f   x = " 3 4 4 2 5 0 "   y = " 3 5 5 0 6 5 0 " / > < a : e x t   c x = " 4 9 1 0 0 9 9 "   c y = " 5 7 7 7 9 9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 I n s   a n d   O u t s   o f   < / a : t > < / a : r > < a : r > < a : r P r   d i r t y = " 0 "   e r r = " 1 "   l a n g = " e n - U S " / > < a : t > F i l e h a n d l i n g < / a : t > < / a : r > < a : e n d P a r a R P r   d i r t y = " 0 "   e r r = " 1 "   l a n g = " e n - U S " / > < / a : p > < / p : t x B o d y > < / p : s p > < / p : s p T r e e > < p : e x t L s t > < p : e x t   u r i = " { 1 5 E E E B 1 9 - F 5 8 4 - 4 A 1 9 - 8 F 9 7 - 5 9 3 A D A F B B A 4 D } " > < p 1 4 : c r e a t i o n I d   x m l n s : p 1 4 = " h t t p : / / s c h e m a s . m i c r o s o f t . c o m / o f f i c e / p o w e r p o i n t / 2 0 1 0 / m a i n "   v a l = " 1 6 1 3 6 2 9 9 4 4 0 8 7 " / > < / p : e x t > < / p : e x t L s t > < / p : c S l d > < p : c l r M a p O v r > < a : m a s t e r C l r M a p p i n g / > < / p : c l r M a p O v r > < / p : s l d >
</file>

<file path=ppt/slides/slide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2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6 4 ; p 1 4 " > < a : e x t L s t > < a : e x t   u r i = " { 5 7 6 D 0 0 5 6 - 0 0 2 5 - 4 D 6 9 - B 7 0 2 - B 2 7 A 3 F F 7 9 5 E 5 } " > < a 1 6 : c r e a t i o n I d   x m l n s : a 1 6 = " h t t p : / / s c h e m a s . m i c r o s o f t . c o m / o f f i c e / d r a w i n g / 2 0 1 0 / m a i n "   i d = " { 5 C F E F 2 D 3 - 8 B 2 0 - 4 B 5 4 - A 8 D 7 - 7 8 C E F 4 3 D 7 7 A E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 B i g   P i c t u r e < / a : t > < / a : r > < a : e n d P a r a R P r   d i r t y = " 0 "   l a n g = " e n - U S " / > < / a : p > < / p : t x B o d y > < / p : s p > < p : s p > < p : n v S p P r > < p : c N v P r   i d = " 3 "   n a m e = " G o o g l e   S h a p e ; 6 5 ; p 1 4 " > < a : e x t L s t > < a : e x t   u r i = " { B C 8 9 D A 3 4 - B E B 4 - 4 1 9 A - A 1 8 1 - B E A C B 4 F 6 E 8 F A } " > < a 1 6 : c r e a t i o n I d   x m l n s : a 1 6 = " h t t p : / / s c h e m a s . m i c r o s o f t . c o m / o f f i c e / d r a w i n g / 2 0 1 0 / m a i n "   i d = " { D 1 7 2 B 2 2 B - D 2 1 D - 4 3 5 7 - B 5 8 2 - 0 5 9 9 2 B B 3 7 7 C D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2 3 4 0 7 5 " / > < a : e x t   c x = " 8 5 2 0 6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1 6 0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G o o g l e   S h a p e ; 6 6 ; p 1 4 " > < a : e x t L s t > < a : e x t   u r i = " { 5 6 D 5 5 1 7 E - C F 8 4 - 4 C 2 2 - B F 5 6 - F A E 1 F E 9 8 D 6 B B } " > < a 1 6 : c r e a t i o n I d   x m l n s : a 1 6 = " h t t p : / / s c h e m a s . m i c r o s o f t . c o m / o f f i c e / d r a w i n g / 2 0 1 0 / m a i n "   i d = " { A 5 B 0 1 5 9 B - F 2 B 3 - 4 D 8 E - B 6 B D - C A F A E 6 3 5 9 7 1 D } " / > < / a : e x t > < / a : e x t L s t > < / p : c N v P r > < p : c N v P i c P r /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3 1 1 6 9 6 "   y = " 1 4 4 9 2 7 6 " / > < a : e x t   c x = " 8 5 2 0 6 0 0 "   c y = " 2 9 0 4 4 1 6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6 2 D 6 3 1 3 4 - 7 F 6 1 - 4 E C 0 - A 6 5 2 - C 5 3 9 2 C C 0 6 5 A 7 } " > < p 1 4 : c r e a t i o n I d   x m l n s : p 1 4 = " h t t p : / / s c h e m a s . m i c r o s o f t . c o m / o f f i c e / p o w e r p o i n t / 2 0 1 0 / m a i n "   v a l = " 1 6 1 3 6 2 9 9 4 4 0 9 2 " / > < / p : e x t > < / p : e x t L s t > < / p : c S l d > < p : c l r M a p O v r > < a : m a s t e r C l r M a p p i n g / > < / p : c l r M a p O v r > < / p : s l d >
</file>

<file path=ppt/slides/slide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3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7 1 ; p 1 5 " > < a : e x t L s t > < a : e x t   u r i = " { C B 7 3 6 4 E 4 - D 0 6 A - 4 9 7 0 - 9 7 E 9 - 8 7 1 C 0 5 7 2 D 6 8 C } " > < a 1 6 : c r e a t i o n I d   x m l n s : a 1 6 = " h t t p : / / s c h e m a s . m i c r o s o f t . c o m / o f f i c e / d r a w i n g / 2 0 1 0 / m a i n "   i d = " { B D D B 4 D C 2 - C 4 0 4 - 4 1 5 8 - 9 2 B A - 6 F 4 2 6 2 2 9 6 8 5 E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 W h a t   i s   a   b y t e   s t r e a m ?   < / a : t > < / a : r > < a : e n d P a r a R P r   d i r t y = " 0 "   l a n g = " e n - U S " / > < / a : p > < / p : t x B o d y > < / p : s p > < p : s p > < p : n v S p P r > < p : c N v P r   i d = " 3 "   n a m e = " G o o g l e   S h a p e ; 7 2 ; p 1 5 " > < a : e x t L s t > < a : e x t   u r i = " { 5 D 9 9 5 4 C 7 - F B B C - 4 E 7 2 - 8 2 E 9 - C 6 9 4 F 9 1 E A 1 B 5 } " > < a 1 6 : c r e a t i o n I d   x m l n s : a 1 6 = " h t t p : / / s c h e m a s . m i c r o s o f t . c o m / o f f i c e / d r a w i n g / 2 0 1 0 / m a i n "   i d = " { 0 7 7 C 4 1 D D - F 4 9 C - 4 C 3 F - 9 A 5 D - 3 D 4 9 F A 2 6 C B 4 2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2 3 4 0 7 5 " / > < a : e x t   c x = " 8 5 2 0 6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 A s   t h e   n a m e   s u g g e s t s   i t s   a   s t r e a m   o f   b y t e s 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 U s e d   i n   w r i t i n g   t o   a n   e x t e r n a l   f i l e 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 C a n   b e   t h o u g h t   o f   a s   a   b r i d g e   b e t w e e n   c #   c o d e   a n d   t h e   f i l e 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 Y o u   s e n d   b y t e s   t o   t h e   b y t e   s t r e a m   s o   t h e y   c a n   b e   w r i t t e n   e x t e r n a l l y 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 T y p e s   o f   < / a : t > < / a : r > < a : r > < a : r P r   d i r t y = " 0 "   e r r = " 1 "   l a n g = " e n - U S " / > < a : t > b y t e s t r e a m s < / a : t > < / a : r > < a : r > < a : r P r   d i r t y = " 0 "   l a n g = " e n - U S " / > < a : t >   i n   c # : < / a : t > < / a : r > < / a : p > < a : p > < a : p P r   a l g n = " l "   i n d e n t = " - 3 1 7 4 9 9 "   l v l = " 1 "   m a r L = " 9 1 4 4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 S t r e a m ,   < / a : t > < / a : r > < a : r > < a : r P r   d i r t y = " 0 "   e r r = " 1 "   l a n g = " e n - U S " / > < a : t > F i l e S t r e a m < / a : t > < / a : r > < a : r > < a : r P r   d i r t y = " 0 "   l a n g = " e n - U S " / > < a : t > ,   < / a : t > < / a : r > < a : r > < a : r P r   d i r t y = " 0 "   e r r = " 1 "   l a n g = " e n - U S " / > < a : t > M e m o r y S t r e a m < / a : t > < / a : r > < a : r > < a : r P r   d i r t y = " 0 "   l a n g = " e n - U S " / > < a : t >   a n d   < / a : t > < / a : r > < a : r > < a : r P r   d i r t y = " 0 "   e r r = " 1 "   l a n g = " e n - U S " / > < a : t > B u f f e r e d S t r e a m < / a : t > < / a : r > < / a : p > < a : p > < a : p P r   a l g n = " l "   i n d e n t = " 0 "   l v l = " 0 "   m a r L = " 4 5 7 2 0 0 "   r t l = " f a l s e " > < a : s p c B e f > < a : s p c P t s   v a l = " 1 6 0 0 " / > < / a : s p c B e f > < a : s p c A f t > < a : s p c P t s   v a l = " 1 6 0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7 F B 4 E 7 4 1 - 6 4 2 8 - 4 B 3 7 - 9 B C A - 4 3 4 1 1 9 1 D 9 F 7 9 } " > < p 1 4 : c r e a t i o n I d   x m l n s : p 1 4 = " h t t p : / / s c h e m a s . m i c r o s o f t . c o m / o f f i c e / p o w e r p o i n t / 2 0 1 0 / m a i n "   v a l = " 1 6 1 3 6 2 9 9 4 4 0 9 6 " / > < / p : e x t > < / p : e x t L s t > < / p : c S l d > < p : c l r M a p O v r > < a : m a s t e r C l r M a p p i n g / > < / p : c l r M a p O v r > < / p : s l d >
</file>

<file path=ppt/slides/slide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4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7 7 ; p 1 6 " > < a : e x t L s t > < a : e x t   u r i = " { 7 E 3 6 2 E 8 1 - 9 F 3 F - 4 3 D 5 - A 4 8 C - 0 4 7 5 A C 9 9 2 2 5 F } " > < a 1 6 : c r e a t i o n I d   x m l n s : a 1 6 = " h t t p : / / s c h e m a s . m i c r o s o f t . c o m / o f f i c e / d r a w i n g / 2 0 1 0 / m a i n "   i d = " { D 9 E A E 9 7 C - 6 E D 5 - 4 B 8 8 - 9 9 1 8 - F C F F B 7 8 A 9 B C 1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 C h a r a c t e r   s t r e a m s < / a : t > < / a : r > < a : e n d P a r a R P r   d i r t y = " 0 "   l a n g = " e n - U S " / > < / a : p > < / p : t x B o d y > < / p : s p > < p : s p > < p : n v S p P r > < p : c N v P r   i d = " 3 "   n a m e = " G o o g l e   S h a p e ; 7 8 ; p 1 6 " > < a : e x t L s t > < a : e x t   u r i = " { D 0 6 4 2 6 9 A - 1 4 7 1 - 4 1 7 F - 8 6 F 6 - C 6 6 F 4 C 9 4 7 B 2 1 } " > < a 1 6 : c r e a t i o n I d   x m l n s : a 1 6 = " h t t p : / / s c h e m a s . m i c r o s o f t . c o m / o f f i c e / d r a w i n g / 2 0 1 0 / m a i n "   i d = " { 8 8 6 6 9 1 A 1 - F C 6 E - 4 E 6 9 - 9 F B 3 - 2 D 3 0 0 0 9 9 9 2 6 F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2 3 4 0 7 5 " / > < a : e x t   c x = " 8 5 2 0 6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 S i m i l a r   t o   a   b y t e   s t r e a m ,   t h i s   i s   a l s o   u s e d   t o   w r i t e   t o   e x t e r n a l   f i l e s 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 S t r e a m   o f   c h a r a c t e r s  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 U s e d   t o   w r i t e   s t r e a m   o f   t e x t   t o   f i l e 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 T y p e s   o f   c h a r a c t e r   s t r e a m s   i n   c # : < / a : t > < / a : r > < / a : p > < a : p > < a : p P r   a l g n = " l "   i n d e n t = " - 3 1 7 4 9 9 "   l v l = " 1 "   m a r L = " 9 1 4 4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e r r = " 1 "   l a n g = " e n - U S " / > < a : t > T e x t r e a d e r < / a : t > < / a : r > < a : r > < a : r P r   d i r t y = " 0 "   l a n g = " e n - U S " / > < a : t > ,   < / a : t > < / a : r > < a : r > < a : r P r   d i r t y = " 0 "   e r r = " 1 "   l a n g = " e n - U S " / > < a : t > T e x t W r i t e r < / a : t > < / a : r > < a : r > < a : r P r   d i r t y = " 0 "   l a n g = " e n - U S " / > < a : t > ,   < / a : t > < / a : r > < a : r > < a : r P r   d i r t y = " 0 "   e r r = " 1 "   l a n g = " e n - U S " / > < a : t > S t r e a m R e a d e r < / a : t > < / a : r > < a : r > < a : r P r   d i r t y = " 0 "   l a n g = " e n - U S " / > < a : t > ,   < / a : t > < / a : r > < a : r > < a : r P r   d i r t y = " 0 "   e r r = " 1 "   l a n g = " e n - U S " / > < a : t > S t r e a m W r i t e r < / a : t > < / a : r > < a : e n d P a r a R P r   d i r t y = " 0 "   e r r = " 1 "   l a n g = " e n - U S " / > < / a : p > < / p : t x B o d y > < / p : s p > < / p : s p T r e e > < p : e x t L s t > < p : e x t   u r i = " { E A 0 7 2 E 9 7 - 6 7 7 6 - 4 D 1 4 - 9 2 E A - 5 8 7 F 2 F 8 A 2 6 E 0 } " > < p 1 4 : c r e a t i o n I d   x m l n s : p 1 4 = " h t t p : / / s c h e m a s . m i c r o s o f t . c o m / o f f i c e / p o w e r p o i n t / 2 0 1 0 / m a i n "   v a l = " 1 6 1 3 6 2 9 9 4 4 1 0 1 " / > < / p : e x t > < / p : e x t L s t > < / p : c S l d > < p : c l r M a p O v r > < a : m a s t e r C l r M a p p i n g / > < / p : c l r M a p O v r > < / p : s l d >
</file>

<file path=ppt/slides/slide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5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8 3 ; p 1 7 " > < a : e x t L s t > < a : e x t   u r i = " { D 8 D 5 1 3 F 5 - 2 E 3 E - 4 4 9 4 - 8 1 7 1 - 1 9 9 2 1 1 1 B C 9 F 3 } " > < a 1 6 : c r e a t i o n I d   x m l n s : a 1 6 = " h t t p : / / s c h e m a s . m i c r o s o f t . c o m / o f f i c e / d r a w i n g / 2 0 1 0 / m a i n "   i d = " { 9 E 9 F 3 0 3 6 - A 8 D 9 - 4 6 5 D - 8 A D 0 - 9 8 C 6 B 4 6 2 D E 4 8 } " / > < / a : e x t > < / a : e x t L s t > < / p : c N v P r > < p : c N v S p P r / > < p : n v P r > < p : p h   t y p e = " t i t l e " / > < / p : n v P r > < / p : n v S p P r > < p : s p P r > < a : x f r m   r o t = " 0 " > < a : o f f   x = " 3 4 4 2 5 0 "   y = " 1 4 0 3 8 5 0 " / > < a : e x t   c x = " 8 4 5 5 5 0 0 "   c y = " 2 1 4 6 8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 D e m o < / a : t > < / a : r > < a : e n d P a r a R P r   d i r t y = " 0 "   l a n g = " e n - U S " / > < / a : p > < / p : t x B o d y > < / p : s p > < / p : s p T r e e > < p : e x t L s t > < p : e x t   u r i = " { 6 A 2 7 E D 2 F - A E 6 6 - 4 F 1 7 - B C C 2 - 4 0 8 F 6 9 D A 9 5 0 7 } " > < p 1 4 : c r e a t i o n I d   x m l n s : p 1 4 = " h t t p : / / s c h e m a s . m i c r o s o f t . c o m / o f f i c e / p o w e r p o i n t / 2 0 1 0 / m a i n "   v a l = " 1 6 1 3 6 2 9 9 4 4 1 3 1 " / > < / p : e x t > < / p : e x t L s t > < / p : c S l d > < p : c l r M a p O v r > < a : m a s t e r C l r M a p p i n g / > < / p : c l r M a p O v r > < / p : s l d >
</file>

<file path=ppt/slides/slide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6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8 8 ; p 1 8 " > < a : e x t L s t > < a : e x t   u r i = " { A 3 4 7 7 6 4 D - 7 7 2 D - 4 B 5 F - 8 F D 1 - 1 F 9 F 1 8 A 2 2 B B 7 } " > < a 1 6 : c r e a t i o n I d   x m l n s : a 1 6 = " h t t p : / / s c h e m a s . m i c r o s o f t . c o m / o f f i c e / d r a w i n g / 2 0 1 0 / m a i n "   i d = " { 0 6 D D 2 6 C E - B 8 D 9 - 4 F F 4 - B 6 9 B - 5 A 7 0 E A 5 8 2 B F B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 R e s o u r c e s < / a : t > < / a : r > < a : e n d P a r a R P r   d i r t y = " 0 "   l a n g = " e n - U S " / > < / a : p > < / p : t x B o d y > < / p : s p > < p : s p > < p : n v S p P r > < p : c N v P r   i d = " 3 "   n a m e = " G o o g l e   S h a p e ; 8 9 ; p 1 8 " > < a : e x t L s t > < a : e x t   u r i = " { 9 0 F 7 5 1 D D - 3 4 5 3 - 4 1 B 9 - 8 B F 3 - B B 1 7 C 9 1 F C E A E } " > < a 1 6 : c r e a t i o n I d   x m l n s : a 1 6 = " h t t p : / / s c h e m a s . m i c r o s o f t . c o m / o f f i c e / d r a w i n g / 2 0 1 0 / m a i n "   i d = " { 1 7 B 5 C 1 8 C - 8 F A A - 4 2 9 9 - B 3 0 6 - D 1 1 E D 0 C 5 2 8 7 5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2 3 4 0 7 5 " / > < a : e x t   c x = " 8 5 2 0 6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"   u = " s n g " > < a : s o l i d F i l l > < a : s c h e m e C l r   v a l = " h l i n k " / > < / a : s o l i d F i l l > < a : h l i n k C l i c k   r : i d = " r I d 2 " / > < / a : r P r > < a : t > h t t p s : / / d o c s . m i c r o s o f t . c o m / e n - u s / d o t n e t / s t a n d a r d / i o / 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"   u = " s n g " > < a : s o l i d F i l l > < a : s c h e m e C l r   v a l = " h l i n k " / > < / a : s o l i d F i l l > < a : h l i n k C l i c k   r : i d = " r I d 3 " / > < / a : r P r > < a : t > h t t p s : / / d o c s . m i c r o s o f t . c o m / e n - u s / d o t n e t / c s h a r p / p r o g r a m m i n g - g u i d e / f i l e - s y s t e m / h o w - t o - w r i t e - t o - a - t e x t - f i l e 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"   u = " s n g " > < a : s o l i d F i l l > < a : s c h e m e C l r   v a l = " h l i n k " / > < / a : s o l i d F i l l > < a : h l i n k C l i c k   r : i d = " r I d 4 " / > < / a : r P r > < a : t > B y t e   v s   C h a r   s t r e a m < / a : t > < / a : r > < / a : p > < a : p > < a : p P r   a l g n = " l "   i n d e n t = " 0 "   l v l = " 0 "   m a r L = " 0 "   r t l = " f a l s e " > < a : s p c B e f > < a : s p c P t s   v a l = " 1 6 0 0 " / > < / a : s p c B e f > < a : s p c A f t > < a : s p c P t s   v a l = " 0 " / > < / a : s p c A f t > < a : b u N o n e / > < / a : p P r > < a : r > < a : r P r   d i r t y = " 0 "   l a n g = " e n - U S " / > < a : t / > < / a : r > < / a : p > < a : p > < a : p P r   a l g n = " l "   i n d e n t = " 0 "   l v l = " 0 "   m a r L = " 0 "   r t l = " f a l s e " > < a : s p c B e f > < a : s p c P t s   v a l = " 1 6 0 0 " / > < / a : s p c B e f > < a : s p c A f t > < a : s p c P t s   v a l = " 0 " / > < / a : s p c A f t > < a : b u N o n e / > < / a : p P r > < a : r > < a : r P r   d i r t y = " 0 "   l a n g = " e n - U S " / > < a : t / > < / a : r > < / a : p > < a : p > < a : p P r   a l g n = " l "   i n d e n t = " 0 "   l v l = " 0 "   m a r L = " 4 5 7 2 0 0 "   r t l = " f a l s e " > < a : s p c B e f > < a : s p c P t s   v a l = " 1 6 0 0 " / > < / a : s p c B e f > < a : s p c A f t > < a : s p c P t s   v a l = " 1 6 0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5 4 9 B 5 8 A A - 1 7 0 2 - 4 5 6 6 - 8 0 0 8 - 0 7 3 E 9 4 4 9 6 8 A C } " > < p 1 4 : c r e a t i o n I d   x m l n s : p 1 4 = " h t t p : / / s c h e m a s . m i c r o s o f t . c o m / o f f i c e / p o w e r p o i n t / 2 0 1 0 / m a i n "   v a l = " 1 6 1 3 6 2 9 9 4 4 1 3 5 " / > < / p : e x t > < / p : e x t L s t > < / p : c S l d > < p : c l r M a p O v r > < a : m a s t e r C l r M a p p i n g / > < / p : c l r M a p O v r > < / p : s l d >
</file>

<file path=ppt/theme/theme1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P o p " > < a : t h e m e E l e m e n t s > < a : c l r S c h e m e   n a m e = " P o p " > < a : d k 1 > < a : s r g b C l r   v a l = " f 8 e 7 1 c " / > < / a : d k 1 > < a : l t 1 > < a : s r g b C l r   v a l = " f f f f f f " / > < / a : l t 1 > < a : d k 2 > < a : s r g b C l r   v a l = " 0 0 0 0 0 0 " / > < / a : d k 2 > < a : l t 2 > < a : s r g b C l r   v a l = " d 9 d 9 d 9 " / > < / a : l t 2 > < a : a c c e n t 1 > < a : s r g b C l r   v a l = " 6 6 6 6 6 6 " / > < / a : a c c e n t 1 > < a : a c c e n t 2 > < a : s r g b C l r   v a l = " 4 8 3 1 6 5 " / > < / a : a c c e n t 2 > < a : a c c e n t 3 > < a : s r g b C l r   v a l = " e b 1 e 9 5 " / > < / a : a c c e n t 3 > < a : a c c e n t 4 > < a : s r g b C l r   v a l = " 0 f 9 d 5 8 " / > < / a : a c c e n t 4 > < a : a c c e n t 5 > < a : s r g b C l r   v a l = " 0 1 a f d 1 " / > < / a : a c c e n t 5 > < a : a c c e n t 6 > < a : s r g b C l r   v a l = " 9 c 2 7 b 0 " / > < / a : a c c e n t 6 > < a : h l i n k > < a : s r g b C l r   v a l = " 0 1 a f d 1 " / > < / a : h l i n k > < a : f o l H l i n k > < a : s r g b C l r   v a l = " 0 1 a f d 1 " / > < / a : f o l H l i n k > < / a : c l r S c h e m e > < a : f o n t S c h e m e   n a m e = " O f f i c e " > < a : m a j o r F o n t > < a : l a t i n   t y p e f a c e = " A r i a l " / > < a : e a   t y p e f a c e = " " / > < a : c s   t y p e f a c e = " " / > < / a : m a j o r F o n t > < a : m i n o r F o n t > < a : l a t i n   t y p e f a c e = " A r i a l " / > < a : e a   t y p e f a c e = " " / > < a : c s   t y p e f a c e = " " / > < / a : m i n o r F o n t > < / a : f o n t S c h e m e > < a : f m t S c h e m e   n a m e = " O f f i c e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t i n t   v a l = " 1 0 0 0 0 0 " / > < a : s h a d e   v a l = " 1 0 0 0 0 0 " / > < a : s a t M o d   v a l = " 1 3 0 0 0 0 " / > < / a : s c h e m e C l r > < / a : g s > < a : g s   p o s = " 1 0 0 0 0 0 " > < a : s c h e m e C l r   v a l = " p h C l r " > < a : t i n t   v a l = " 5 0 0 0 0 " / > < a : s h a d e   v a l = " 1 0 0 0 0 0 " / > < a : s a t M o d   v a l = " 3 5 0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s o l i d F i l l > < a : s c h e m e C l r   v a l = " p h C l r " > < a : s h a d e   v a l = " 9 5 0 0 0 " / > < a : s a t M o d   v a l = " 1 0 4 9 9 9 " / > < / a : s c h e m e C l r > < / a : s o l i d F i l l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4 0 0 0 0 " / > < a : s a t M o d   v a l = " 3 5 0 0 0 0 " / > < / a : s c h e m e C l r > < / a : g s > < a : g s   p o s = " 4 0 0 0 0 " > < a : s c h e m e C l r   v a l = " p h C l r " > < a : t i n t   v a l = " 4 5 0 0 0 " / > < a : s h a d e   v a l = " 9 9 0 0 0 " / > < a : s a t M o d   v a l = " 3 5 0 0 0 0 " / > < / a : s c h e m e C l r > < / a : g s > < a : g s   p o s = " 1 0 0 0 0 0 " > < a : s c h e m e C l r   v a l = " p h C l r " > < a : s h a d e   v a l = " 2 0 0 0 0 " / > < a : s a t M o d   v a l = " 2 5 5 0 0 0 " / > < / a : s c h e m e C l r > < / a : g s > < / a : g s L s t > < a : p a t h   p a t h = " c i r c l e " > < a : f i l l T o R e c t   b = " 1 8 0 0 0 0 "   l = " 5 0 0 0 0 "   r = " 5 0 0 0 0 "   t = " - 8 0 0 0 0 " / > < / a : p a t h > < / a : g r a d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3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/ > < a : e x t r a C l r S c h e m e L s t / > < / a : t h e m e >
</file>

<file path=ppt/theme/theme2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P o p " > < a : t h e m e E l e m e n t s > < a : c l r S c h e m e   n a m e = " P o p " > < a : d k 1 > < a : s r g b C l r   v a l = " f 8 e 7 1 c " / > < / a : d k 1 > < a : l t 1 > < a : s r g b C l r   v a l = " f f f f f f " / > < / a : l t 1 > < a : d k 2 > < a : s r g b C l r   v a l = " 0 0 0 0 0 0 " / > < / a : d k 2 > < a : l t 2 > < a : s r g b C l r   v a l = " d 9 d 9 d 9 " / > < / a : l t 2 > < a : a c c e n t 1 > < a : s r g b C l r   v a l = " 6 6 6 6 6 6 " / > < / a : a c c e n t 1 > < a : a c c e n t 2 > < a : s r g b C l r   v a l = " 4 8 3 1 6 5 " / > < / a : a c c e n t 2 > < a : a c c e n t 3 > < a : s r g b C l r   v a l = " e b 1 e 9 5 " / > < / a : a c c e n t 3 > < a : a c c e n t 4 > < a : s r g b C l r   v a l = " 0 f 9 d 5 8 " / > < / a : a c c e n t 4 > < a : a c c e n t 5 > < a : s r g b C l r   v a l = " 0 1 a f d 1 " / > < / a : a c c e n t 5 > < a : a c c e n t 6 > < a : s r g b C l r   v a l = " 9 c 2 7 b 0 " / > < / a : a c c e n t 6 > < a : h l i n k > < a : s r g b C l r   v a l = " 0 1 a f d 1 " / > < / a : h l i n k > < a : f o l H l i n k > < a : s r g b C l r   v a l = " 0 1 a f d 1 " / > < / a : f o l H l i n k > < / a : c l r S c h e m e > < a : f o n t S c h e m e   n a m e = " O f f i c e " > < a : m a j o r F o n t > < a : l a t i n   t y p e f a c e = " A r i a l " / > < a : e a   t y p e f a c e = " " / > < a : c s   t y p e f a c e = " " / > < / a : m a j o r F o n t > < a : m i n o r F o n t > < a : l a t i n   t y p e f a c e = " A r i a l " / > < a : e a   t y p e f a c e = " " / > < a : c s   t y p e f a c e = " " / > < / a : m i n o r F o n t > < / a : f o n t S c h e m e > < a : f m t S c h e m e   n a m e = " O f f i c e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t i n t   v a l = " 1 0 0 0 0 0 " / > < a : s h a d e   v a l = " 1 0 0 0 0 0 " / > < a : s a t M o d   v a l = " 1 3 0 0 0 0 " / > < / a : s c h e m e C l r > < / a : g s > < a : g s   p o s = " 1 0 0 0 0 0 " > < a : s c h e m e C l r   v a l = " p h C l r " > < a : t i n t   v a l = " 5 0 0 0 0 " / > < a : s h a d e   v a l = " 1 0 0 0 0 0 " / > < a : s a t M o d   v a l = " 3 5 0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s o l i d F i l l > < a : s c h e m e C l r   v a l = " p h C l r " > < a : s h a d e   v a l = " 9 5 0 0 0 " / > < a : s a t M o d   v a l = " 1 0 4 9 9 9 " / > < / a : s c h e m e C l r > < / a : s o l i d F i l l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4 0 0 0 0 " / > < a : s a t M o d   v a l = " 3 5 0 0 0 0 " / > < / a : s c h e m e C l r > < / a : g s > < a : g s   p o s = " 4 0 0 0 0 " > < a : s c h e m e C l r   v a l = " p h C l r " > < a : t i n t   v a l = " 4 5 0 0 0 " / > < a : s h a d e   v a l = " 9 9 0 0 0 " / > < a : s a t M o d   v a l = " 3 5 0 0 0 0 " / > < / a : s c h e m e C l r > < / a : g s > < a : g s   p o s = " 1 0 0 0 0 0 " > < a : s c h e m e C l r   v a l = " p h C l r " > < a : s h a d e   v a l = " 2 0 0 0 0 " / > < a : s a t M o d   v a l = " 2 5 5 0 0 0 " / > < / a : s c h e m e C l r > < / a : g s > < / a : g s L s t > < a : p a t h   p a t h = " c i r c l e " > < a : f i l l T o R e c t   b = " 1 8 0 0 0 0 "   l = " 5 0 0 0 0 "   r = " 5 0 0 0 0 "   t = " - 8 0 0 0 0 " / > < / a : p a t h > < / a : g r a d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3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/ > < a : e x t r a C l r S c h e m e L s t / > < / a : t h e m e >
</file>

<file path=docProps/app.xml>�� < ? x m l   v e r s i o n = " 1 . 0 "   e n c o d i n g = " U T F - 1 6 " ? > < p r o p e r t i e s : P r o p e r t i e s   x m l n s : p r o p e r t i e s = " h t t p : / / s c h e m a s . o p e n x m l f o r m a t s . o r g / o f f i c e D o c u m e n t / 2 0 0 6 / e x t e n d e d - p r o p e r t i e s "   x m l n s : v t = " h t t p : / / s c h e m a s . o p e n x m l f o r m a t s . o r g / o f f i c e D o c u m e n t / 2 0 0 6 / d o c P r o p s V T y p e s " > < p r o p e r t i e s : A p p V e r s i o n > 3 . 0 0 0 0 < / p r o p e r t i e s : A p p V e r s i o n > < p r o p e r t i e s : S c a l e C r o p > f a l s e < / p r o p e r t i e s : S c a l e C r o p > < p r o p e r t i e s : C o m p a n y > C o m p a n y < / p r o p e r t i e s : C o m p a n y > < p r o p e r t i e s : L i n k s U p T o D a t e > f a l s e < / p r o p e r t i e s : L i n k s U p T o D a t e > < p r o p e r t i e s : H y p e r l i n k s C h a n g e d > f a l s e < / p r o p e r t i e s : H y p e r l i n k s C h a n g e d > < p r o p e r t i e s : P r e s e n t a t i o n F o r m a t > O n - S c r e e n   S h o w   ( 4 : 3 ) < / p r o p e r t i e s : P r e s e n t a t i o n F o r m a t > < p r o p e r t i e s : A p p l i c a t i o n > Z o h o   S h o w < / p r o p e r t i e s : A p p l i c a t i o n > < p r o p e r t i e s : S h a r e d D o c > f a l s e < / p r o p e r t i e s : S h a r e d D o c > < / p r o p e r t i e s : P r o p e r t i e s >
</file>

<file path=docProps/core.xml>�� < ? x m l   v e r s i o n = " 1 . 0 "   e n c o d i n g = " U T F - 1 6 " ? > < c p : c o r e P r o p e r t i e s   x m l n s : c p = " h t t p : / / s c h e m a s . o p e n x m l f o r m a t s . o r g / p a c k a g e / 2 0 0 6 / m e t a d a t a / c o r e - p r o p e r t i e s "   x m l n s : d c = " h t t p : / / p u r l . o r g / d c / e l e m e n t s / 1 . 1 / "   x m l n s : d c m i t y p e = " h t t p : / / p u r l . o r g / d c / d c m i t y p e / "   x m l n s : d c t e r m s = " h t t p : / / p u r l . o r g / d c / t e r m s / "   x m l n s : x s i = " h t t p : / / w w w . w 3 . o r g / 2 0 0 1 / X M L S c h e m a - i n s t a n c e " > < d c : t i t l e > S l i d e   1 < / d c : t i t l e > < c p : r e v i s i o n > 1 < / c p : r e v i s i o n > < d c : c r e a t o r / > < c p : l a s t M o d i f i e d B y / > < d c t e r m s : c r e a t e d   x m l n s : x s i = " h t t p : / / w w w . w 3 . o r g / 2 0 0 1 / X M L S c h e m a - i n s t a n c e "   x s i : t y p e = " d c t e r m s : W 3 C D T F " > 2 0 2 1 - 0 2 - 1 7 T 1 4 : 3 6 : 0 9 Z < / d c t e r m s : c r e a t e d > < d c t e r m s : m o d i f i e d   x m l n s : x s i = " h t t p : / / w w w . w 3 . o r g / 2 0 0 1 / X M L S c h e m a - i n s t a n c e "   x s i : t y p e = " d c t e r m s : W 3 C D T F " > 2 0 2 1 - 0 2 - 1 7 T 2 2 : 0 4 : 2 9 Z < / d c t e r m s : m o d i f i e d > < / c p : c o r e P r o p e r t i e s >
</file>