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9.xml"/>
  <Override ContentType="application/vnd.openxmlformats-officedocument.presentationml.slide+xml" PartName="/ppt/slides/slide9.xml"/>
  <Override ContentType="application/vnd.openxmlformats-officedocument.presentationml.notesSlide+xml" PartName="/ppt/notesSlides/notesSlide10.xml"/>
  <Override ContentType="application/vnd.openxmlformats-officedocument.presentationml.slide+xml" PartName="/ppt/slides/slide10.xml"/>
  <Override ContentType="application/vnd.openxmlformats-officedocument.presentationml.notesSlide+xml" PartName="/ppt/notesSlides/notesSlide11.xml"/>
  <Override ContentType="application/vnd.openxmlformats-officedocument.presentationml.slide+xml" PartName="/ppt/slides/slide11.xml"/>
  <Override ContentType="application/vnd.openxmlformats-officedocument.presentationml.notesSlide+xml" PartName="/ppt/notesSlides/notesSlide12.xml"/>
  <Override ContentType="application/vnd.openxmlformats-officedocument.presentationml.slide+xml" PartName="/ppt/slides/slide12.xml"/>
  <Override ContentType="application/vnd.openxmlformats-officedocument.presentationml.notesSlide+xml" PartName="/ppt/notesSlides/notesSlide13.xml"/>
  <Override ContentType="application/vnd.openxmlformats-officedocument.presentationml.slide+xml" PartName="/ppt/slides/slide13.xml"/>
  <Override ContentType="application/vnd.openxmlformats-officedocument.presentationml.notesSlide+xml" PartName="/ppt/notesSlides/notesSlide14.xml"/>
  <Override ContentType="application/vnd.openxmlformats-officedocument.presentationml.slide+xml" PartName="/ppt/slides/slide14.xml"/>
  <Override ContentType="application/vnd.openxmlformats-officedocument.presentationml.notesSlide+xml" PartName="/ppt/notesSlides/notesSlide15.xml"/>
  <Override ContentType="application/vnd.openxmlformats-officedocument.presentationml.slide+xml" PartName="/ppt/slides/slide15.xml"/>
  <Override ContentType="application/vnd.openxmlformats-officedocument.presentationml.notesSlide+xml" PartName="/ppt/notesSlides/notesSlide16.xml"/>
  <Override ContentType="application/vnd.openxmlformats-officedocument.presentationml.slide+xml" PartName="/ppt/slides/slide16.xml"/>
  <Override ContentType="application/vnd.openxmlformats-officedocument.presentationml.notesSlide+xml" PartName="/ppt/notesSlides/notesSlide17.xml"/>
  <Override ContentType="application/vnd.openxmlformats-officedocument.presentationml.slide+xml" PartName="/ppt/slides/slide17.xml"/>
  <Override ContentType="application/vnd.openxmlformats-officedocument.presentationml.notesSlide+xml" PartName="/ppt/notesSlides/notesSlide18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4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5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6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7 " / > < p : s l d I d   i d = " 2 5 8 "   r : i d = " r I d 9 " / > < p : s l d I d   i d = " 2 5 9 "   r : i d = " r I d 1 1 " / > < p : s l d I d   i d = " 2 6 0 "   r : i d = " r I d 1 3 " / > < p : s l d I d   i d = " 2 6 1 "   r : i d = " r I d 1 5 " / > < p : s l d I d   i d = " 2 6 2 "   r : i d = " r I d 1 7 " / > < p : s l d I d   i d = " 2 6 3 "   r : i d = " r I d 1 9 " / > < p : s l d I d   i d = " 2 6 4 "   r : i d = " r I d 2 1 " / > < p : s l d I d   i d = " 2 6 5 "   r : i d = " r I d 2 3 " / > < p : s l d I d   i d = " 2 6 6 "   r : i d = " r I d 2 5 " / > < p : s l d I d   i d = " 2 6 7 "   r : i d = " r I d 2 7 " / > < p : s l d I d   i d = " 2 6 8 "   r : i d = " r I d 2 9 " / > < p : s l d I d   i d = " 2 6 9 "   r : i d = " r I d 3 1 " / > < p : s l d I d   i d = " 2 7 0 "   r : i d = " r I d 3 3 " / > < p : s l d I d   i d = " 2 7 1 "   r : i d = " r I d 3 5 " / > < p : s l d I d   i d = " 2 7 2 "   r : i d = " r I d 3 7 " / > < p : s l d I d   i d = " 2 7 3 "   r : i d = " r I d 3 9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P l a y f a i r   D i s p l a y " / > < p : r e g u l a r   r : i d = " r I d 4 2 " / > < p : b o l d   r : i d = " r I d 4 3 " / > < / p : e m b e d d e d F o n t > < p : e m b e d d e d F o n t > < p : f o n t   t y p e f a c e = " M o n t s e r r a t " / > < p : r e g u l a r   r : i d = " r I d 4 4 " / > < p : b o l d   r : i d = " r I d 4 5 " / > < / p : e m b e d d e d F o n t > < p : e m b e d d e d F o n t > < p : f o n t   t y p e f a c e = " O s w a l d " / > < p : r e g u l a r   r : i d = " r I d 4 6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7 "   T a r g e t = " s l i d e s / s l i d e 2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9 "   T a r g e t = " s l i d e s / s l i d e 3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1 "   T a r g e t = " s l i d e s / s l i d e 4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3 "   T a r g e t = " s l i d e s / s l i d e 5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5 "   T a r g e t = " s l i d e s / s l i d e 6 . x m l "   T y p e = " h t t p : / / s c h e m a s . o p e n x m l f o r m a t s . o r g / o f f i c e D o c u m e n t / 2 0 0 6 / r e l a t i o n s h i p s / s l i d e " / > < R e l a t i o n s h i p   I d = " r I d 1 6 "   T a r g e t = " n o t e s S l i d e s / n o t e s S l i d e 6 . x m l "   T y p e = " h t t p : / / s c h e m a s . o p e n x m l f o r m a t s . o r g / o f f i c e D o c u m e n t / 2 0 0 6 / r e l a t i o n s h i p s / n o t e s S l i d e " / > < R e l a t i o n s h i p   I d = " r I d 1 7 "   T a r g e t = " s l i d e s / s l i d e 7 . x m l "   T y p e = " h t t p : / / s c h e m a s . o p e n x m l f o r m a t s . o r g / o f f i c e D o c u m e n t / 2 0 0 6 / r e l a t i o n s h i p s / s l i d e " / > < R e l a t i o n s h i p   I d = " r I d 1 8 "   T a r g e t = " n o t e s S l i d e s / n o t e s S l i d e 7 . x m l "   T y p e = " h t t p : / / s c h e m a s . o p e n x m l f o r m a t s . o r g / o f f i c e D o c u m e n t / 2 0 0 6 / r e l a t i o n s h i p s / n o t e s S l i d e " / > < R e l a t i o n s h i p   I d = " r I d 1 9 "   T a r g e t = " s l i d e s / s l i d e 8 . x m l "   T y p e = " h t t p : / / s c h e m a s . o p e n x m l f o r m a t s . o r g / o f f i c e D o c u m e n t / 2 0 0 6 / r e l a t i o n s h i p s / s l i d e " / > < R e l a t i o n s h i p   I d = " r I d 2 0 "   T a r g e t = " n o t e s S l i d e s / n o t e s S l i d e 8 . x m l "   T y p e = " h t t p : / / s c h e m a s . o p e n x m l f o r m a t s . o r g / o f f i c e D o c u m e n t / 2 0 0 6 / r e l a t i o n s h i p s / n o t e s S l i d e " / > < R e l a t i o n s h i p   I d = " r I d 2 1 "   T a r g e t = " s l i d e s / s l i d e 9 . x m l "   T y p e = " h t t p : / / s c h e m a s . o p e n x m l f o r m a t s . o r g / o f f i c e D o c u m e n t / 2 0 0 6 / r e l a t i o n s h i p s / s l i d e " / > < R e l a t i o n s h i p   I d = " r I d 2 2 "   T a r g e t = " n o t e s S l i d e s / n o t e s S l i d e 9 . x m l "   T y p e = " h t t p : / / s c h e m a s . o p e n x m l f o r m a t s . o r g / o f f i c e D o c u m e n t / 2 0 0 6 / r e l a t i o n s h i p s / n o t e s S l i d e " / > < R e l a t i o n s h i p   I d = " r I d 2 3 "   T a r g e t = " s l i d e s / s l i d e 1 0 . x m l "   T y p e = " h t t p : / / s c h e m a s . o p e n x m l f o r m a t s . o r g / o f f i c e D o c u m e n t / 2 0 0 6 / r e l a t i o n s h i p s / s l i d e " / > < R e l a t i o n s h i p   I d = " r I d 2 4 "   T a r g e t = " n o t e s S l i d e s / n o t e s S l i d e 1 0 . x m l "   T y p e = " h t t p : / / s c h e m a s . o p e n x m l f o r m a t s . o r g / o f f i c e D o c u m e n t / 2 0 0 6 / r e l a t i o n s h i p s / n o t e s S l i d e " / > < R e l a t i o n s h i p   I d = " r I d 2 5 "   T a r g e t = " s l i d e s / s l i d e 1 1 . x m l "   T y p e = " h t t p : / / s c h e m a s . o p e n x m l f o r m a t s . o r g / o f f i c e D o c u m e n t / 2 0 0 6 / r e l a t i o n s h i p s / s l i d e " / > < R e l a t i o n s h i p   I d = " r I d 2 6 "   T a r g e t = " n o t e s S l i d e s / n o t e s S l i d e 1 1 . x m l "   T y p e = " h t t p : / / s c h e m a s . o p e n x m l f o r m a t s . o r g / o f f i c e D o c u m e n t / 2 0 0 6 / r e l a t i o n s h i p s / n o t e s S l i d e " / > < R e l a t i o n s h i p   I d = " r I d 2 7 "   T a r g e t = " s l i d e s / s l i d e 1 2 . x m l "   T y p e = " h t t p : / / s c h e m a s . o p e n x m l f o r m a t s . o r g / o f f i c e D o c u m e n t / 2 0 0 6 / r e l a t i o n s h i p s / s l i d e " / > < R e l a t i o n s h i p   I d = " r I d 2 8 "   T a r g e t = " n o t e s S l i d e s / n o t e s S l i d e 1 2 . x m l "   T y p e = " h t t p : / / s c h e m a s . o p e n x m l f o r m a t s . o r g / o f f i c e D o c u m e n t / 2 0 0 6 / r e l a t i o n s h i p s / n o t e s S l i d e " / > < R e l a t i o n s h i p   I d = " r I d 2 9 "   T a r g e t = " s l i d e s / s l i d e 1 3 . x m l "   T y p e = " h t t p : / / s c h e m a s . o p e n x m l f o r m a t s . o r g / o f f i c e D o c u m e n t / 2 0 0 6 / r e l a t i o n s h i p s / s l i d e " / > < R e l a t i o n s h i p   I d = " r I d 3 0 "   T a r g e t = " n o t e s S l i d e s / n o t e s S l i d e 1 3 . x m l "   T y p e = " h t t p : / / s c h e m a s . o p e n x m l f o r m a t s . o r g / o f f i c e D o c u m e n t / 2 0 0 6 / r e l a t i o n s h i p s / n o t e s S l i d e " / > < R e l a t i o n s h i p   I d = " r I d 3 1 "   T a r g e t = " s l i d e s / s l i d e 1 4 . x m l "   T y p e = " h t t p : / / s c h e m a s . o p e n x m l f o r m a t s . o r g / o f f i c e D o c u m e n t / 2 0 0 6 / r e l a t i o n s h i p s / s l i d e " / > < R e l a t i o n s h i p   I d = " r I d 3 2 "   T a r g e t = " n o t e s S l i d e s / n o t e s S l i d e 1 4 . x m l "   T y p e = " h t t p : / / s c h e m a s . o p e n x m l f o r m a t s . o r g / o f f i c e D o c u m e n t / 2 0 0 6 / r e l a t i o n s h i p s / n o t e s S l i d e " / > < R e l a t i o n s h i p   I d = " r I d 3 3 "   T a r g e t = " s l i d e s / s l i d e 1 5 . x m l "   T y p e = " h t t p : / / s c h e m a s . o p e n x m l f o r m a t s . o r g / o f f i c e D o c u m e n t / 2 0 0 6 / r e l a t i o n s h i p s / s l i d e " / > < R e l a t i o n s h i p   I d = " r I d 3 4 "   T a r g e t = " n o t e s S l i d e s / n o t e s S l i d e 1 5 . x m l "   T y p e = " h t t p : / / s c h e m a s . o p e n x m l f o r m a t s . o r g / o f f i c e D o c u m e n t / 2 0 0 6 / r e l a t i o n s h i p s / n o t e s S l i d e " / > < R e l a t i o n s h i p   I d = " r I d 3 5 "   T a r g e t = " s l i d e s / s l i d e 1 6 . x m l "   T y p e = " h t t p : / / s c h e m a s . o p e n x m l f o r m a t s . o r g / o f f i c e D o c u m e n t / 2 0 0 6 / r e l a t i o n s h i p s / s l i d e " / > < R e l a t i o n s h i p   I d = " r I d 3 6 "   T a r g e t = " n o t e s S l i d e s / n o t e s S l i d e 1 6 . x m l "   T y p e = " h t t p : / / s c h e m a s . o p e n x m l f o r m a t s . o r g / o f f i c e D o c u m e n t / 2 0 0 6 / r e l a t i o n s h i p s / n o t e s S l i d e " / > < R e l a t i o n s h i p   I d = " r I d 3 7 "   T a r g e t = " s l i d e s / s l i d e 1 7 . x m l "   T y p e = " h t t p : / / s c h e m a s . o p e n x m l f o r m a t s . o r g / o f f i c e D o c u m e n t / 2 0 0 6 / r e l a t i o n s h i p s / s l i d e " / > < R e l a t i o n s h i p   I d = " r I d 3 8 "   T a r g e t = " n o t e s S l i d e s / n o t e s S l i d e 1 7 . x m l "   T y p e = " h t t p : / / s c h e m a s . o p e n x m l f o r m a t s . o r g / o f f i c e D o c u m e n t / 2 0 0 6 / r e l a t i o n s h i p s / n o t e s S l i d e " / > < R e l a t i o n s h i p   I d = " r I d 3 9 "   T a r g e t = " s l i d e s / s l i d e 1 8 . x m l "   T y p e = " h t t p : / / s c h e m a s . o p e n x m l f o r m a t s . o r g / o f f i c e D o c u m e n t / 2 0 0 6 / r e l a t i o n s h i p s / s l i d e " / > < R e l a t i o n s h i p   I d = " r I d 4 0 "   T a r g e t = " n o t e s S l i d e s / n o t e s S l i d e 1 8 . x m l "   T y p e = " h t t p : / / s c h e m a s . o p e n x m l f o r m a t s . o r g / o f f i c e D o c u m e n t / 2 0 0 6 / r e l a t i o n s h i p s / n o t e s S l i d e " / > < R e l a t i o n s h i p   I d = " r I d 4 1 "   T a r g e t = " t a b l e S t y l e s . x m l "   T y p e = " h t t p : / / s c h e m a s . o p e n x m l f o r m a t s . o r g / o f f i c e D o c u m e n t / 2 0 0 6 / r e l a t i o n s h i p s / t a b l e S t y l e s " / > < R e l a t i o n s h i p   I d = " r I d 4 2 "   T a r g e t = " f o n t s / f o n t 1 . f n t d a t a "   T y p e = " h t t p : / / s c h e m a s . o p e n x m l f o r m a t s . o r g / o f f i c e D o c u m e n t / 2 0 0 6 / r e l a t i o n s h i p s / f o n t " / > < R e l a t i o n s h i p   I d = " r I d 4 3 "   T a r g e t = " f o n t s / f o n t 2 . f n t d a t a "   T y p e = " h t t p : / / s c h e m a s . o p e n x m l f o r m a t s . o r g / o f f i c e D o c u m e n t / 2 0 0 6 / r e l a t i o n s h i p s / f o n t " / > < R e l a t i o n s h i p   I d = " r I d 4 4 "   T a r g e t = " f o n t s / f o n t 3 . f n t d a t a "   T y p e = " h t t p : / / s c h e m a s . o p e n x m l f o r m a t s . o r g / o f f i c e D o c u m e n t / 2 0 0 6 / r e l a t i o n s h i p s / f o n t " / > < R e l a t i o n s h i p   I d = " r I d 4 5 "   T a r g e t = " f o n t s / f o n t 4 . f n t d a t a "   T y p e = " h t t p : / / s c h e m a s . o p e n x m l f o r m a t s . o r g / o f f i c e D o c u m e n t / 2 0 0 6 / r e l a t i o n s h i p s / f o n t " / > < R e l a t i o n s h i p   I d = " r I d 4 6 "   T a r g e t = " f o n t s / f o n t 5 . f n t d a t a "   T y p e = " h t t p : / / s c h e m a s . o p e n x m l f o r m a t s . o r g / o f f i c e D o c u m e n t / 2 0 0 6 / r e l a t i o n s h i p s / f o n t " / > < R e l a t i o n s h i p   I d = " r I d 4 7 "   T a r g e t = " p r e s P r o p s . x m l "   T y p e = " h t t p : / / s c h e m a s . o p e n x m l f o r m a t s . o r g / o f f i c e D o c u m e n t / 2 0 0 6 / r e l a t i o n s h i p s / p r e s P r o p s " / > < R e l a t i o n s h i p   I d = " r I d 4 8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0 . x m l "   T y p e = " h t t p : / / s c h e m a s . o p e n x m l f o r m a t s . o r g / o f f i c e D o c u m e n t / 2 0 0 6 / r e l a t i o n s h i p s / s l i d e " / > < / R e l a t i o n s h i p s >
</file>

<file path=ppt/notesSlides/_rels/notes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1 . x m l "   T y p e = " h t t p : / / s c h e m a s . o p e n x m l f o r m a t s . o r g / o f f i c e D o c u m e n t / 2 0 0 6 / r e l a t i o n s h i p s / s l i d e " / > < / R e l a t i o n s h i p s >
</file>

<file path=ppt/notesSlides/_rels/notes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2 . x m l "   T y p e = " h t t p : / / s c h e m a s . o p e n x m l f o r m a t s . o r g / o f f i c e D o c u m e n t / 2 0 0 6 / r e l a t i o n s h i p s / s l i d e " / > < / R e l a t i o n s h i p s >
</file>

<file path=ppt/notesSlides/_rels/notes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3 . x m l "   T y p e = " h t t p : / / s c h e m a s . o p e n x m l f o r m a t s . o r g / o f f i c e D o c u m e n t / 2 0 0 6 / r e l a t i o n s h i p s / s l i d e " / > < / R e l a t i o n s h i p s >
</file>

<file path=ppt/notesSlides/_rels/notes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4 . x m l "   T y p e = " h t t p : / / s c h e m a s . o p e n x m l f o r m a t s . o r g / o f f i c e D o c u m e n t / 2 0 0 6 / r e l a t i o n s h i p s / s l i d e " / > < / R e l a t i o n s h i p s >
</file>

<file path=ppt/notesSlides/_rels/notes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5 . x m l "   T y p e = " h t t p : / / s c h e m a s . o p e n x m l f o r m a t s . o r g / o f f i c e D o c u m e n t / 2 0 0 6 / r e l a t i o n s h i p s / s l i d e " / > < / R e l a t i o n s h i p s >
</file>

<file path=ppt/notesSlides/_rels/notes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6 . x m l "   T y p e = " h t t p : / / s c h e m a s . o p e n x m l f o r m a t s . o r g / o f f i c e D o c u m e n t / 2 0 0 6 / r e l a t i o n s h i p s / s l i d e " / > < / R e l a t i o n s h i p s >
</file>

<file path=ppt/notesSlides/_rels/notes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7 . x m l "   T y p e = " h t t p : / / s c h e m a s . o p e n x m l f o r m a t s . o r g / o f f i c e D o c u m e n t / 2 0 0 6 / r e l a t i o n s h i p s / s l i d e " / > < / R e l a t i o n s h i p s >
</file>

<file path=ppt/notesSlides/_rels/notesSlide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8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5 . x m l "   T y p e = " h t t p : / / s c h e m a s . o p e n x m l f o r m a t s . o r g / o f f i c e D o c u m e n t / 2 0 0 6 / r e l a t i o n s h i p s / s l i d e " / > < / R e l a t i o n s h i p s >
</file>

<file path=ppt/notesSlides/_rels/notes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_rels/notes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7 . x m l "   T y p e = " h t t p : / / s c h e m a s . o p e n x m l f o r m a t s . o r g / o f f i c e D o c u m e n t / 2 0 0 6 / r e l a t i o n s h i p s / s l i d e " / > < / R e l a t i o n s h i p s >
</file>

<file path=ppt/notesSlides/_rels/notes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8 . x m l "   T y p e = " h t t p : / / s c h e m a s . o p e n x m l f o r m a t s . o r g / o f f i c e D o c u m e n t / 2 0 0 6 / r e l a t i o n s h i p s / s l i d e " / > < / R e l a t i o n s h i p s >
</file>

<file path=ppt/notesSlides/_rels/notes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9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0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6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7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18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6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7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8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9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b g > < p : b g P r > < a : s o l i d F i l l > < a : s c h e m e C l r   v a l = " d k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; p 2 " > < a : e x t L s t > < a : e x t   u r i = " { 4 6 8 5 2 B 6 9 - 1 3 6 B - 4 4 6 D - A 2 9 8 - A 0 0 2 5 F 3 4 C F 1 A } " > < a 1 6 : c r e a t i o n I d   x m l n s : a 1 6 = " h t t p : / / s c h e m a s . m i c r o s o f t . c o m / o f f i c e / d r a w i n g / 2 0 1 0 / m a i n "   i d = " { C 1 6 D 9 9 2 D - 7 D A 1 - 4 2 2 3 - B 6 6 B - A E C 6 2 2 3 4 2 5 C D } " / > < / a : e x t > < / a : e x t L s t > < / p : c N v P r > < p : c N v S p P r / > < p : n v P r / > < / p : n v S p P r > < p : s p P r > < a : x f r m   r o t = " 0 " > < a : o f f   x = " 4 2 8 6 2 5 0 "   y = " 0 " / > < a : e x t   c x = " 7 2 3 0 0 "   c y = " 5 1 4 3 5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1 ; p 2 " > < a : e x t L s t > < a : e x t   u r i = " { 3 7 9 3 2 3 F 5 - 5 0 2 1 - 4 2 0 3 - A 4 7 8 - E C 1 E 7 7 F 9 D 9 4 0 } " > < a 1 6 : c r e a t i o n I d   x m l n s : a 1 6 = " h t t p : / / s c h e m a s . m i c r o s o f t . c o m / o f f i c e / d r a w i n g / 2 0 1 0 / m a i n "   i d = " { D C 4 D D A 3 A - 3 D A 7 - 4 A F A - 9 C 6 E - C 2 5 A C F 0 5 9 1 9 0 } " / > < / a : e x t > < / a : e x t L s t > < / p : c N v P r > < p : c N v S p P r / > < p : n v P r / > < / p : n v S p P r > < p : s p P r > < a : x f r m   r o t = " 0 " > < a : o f f   x = " 4 3 5 8 4 7 5 "   y = " 0 " / > < a : e x t   c x = " 3 8 5 3 1 9 9 "   c y = " 5 1 4 3 5 0 0 " / > < / a : x f r m > < a : p r s t G e o m   p r s t = " r e c t " > < a : a v L s t / > < / a : p r s t G e o m > < a : s o l i d F i l l > < a : s c h e m e C l r   v a l = " a c c e n t 5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2 ; p 2 " > < a : e x t L s t > < a : e x t   u r i = " { 4 0 5 7 7 0 6 9 - 9 E F 3 - 4 3 4 7 - A 6 6 6 - 9 3 5 9 9 A 9 2 7 1 D 6 } " > < a 1 6 : c r e a t i o n I d   x m l n s : a 1 6 = " h t t p : / / s c h e m a s . m i c r o s o f t . c o m / o f f i c e / d r a w i n g / 2 0 1 0 / m a i n "   i d = " { 2 6 0 0 E 7 F 8 - D 2 E 8 - 4 8 1 D - 8 C 7 1 - E 4 E 9 C 4 A C 8 6 2 9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6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3 ; p 2 " > < a : e x t L s t > < a : e x t   u r i = " { F 7 0 E 4 6 2 B - 9 C E E - 4 3 1 7 - A C E D - F 7 0 8 F B 1 6 6 1 4 8 } " > < a 1 6 : c r e a t i o n I d   x m l n s : a 1 6 = " h t t p : / / s c h e m a s . m i c r o s o f t . c o m / o f f i c e / d r a w i n g / 2 0 1 0 / m a i n "   i d = " { F E 6 D E 2 9 7 - 7 C 2 B - 4 A A B - 8 E 9 D - B C 7 7 5 7 7 5 E F 5 3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a : s o l i d F i l l > < a : s r g b C l r   v a l = " 0 0 0 0 0 0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1 p P r > < a : l v l 2 p P r   l v l = " 1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2 p P r > < a : l v l 3 p P r   l v l = " 2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3 p P r > < a : l v l 4 p P r   l v l = " 3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4 p P r > < a : l v l 5 p P r   l v l = " 4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5 p P r > < a : l v l 6 p P r   l v l = " 5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6 p P r > < a : l v l 7 p P r   l v l = " 6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7 p P r > < a : l v l 8 p P r   l v l = " 7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8 p P r > < a : l v l 9 p P r   l v l = " 8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M o n t s e r r a t " / > < a : b u N o n e / > < a : d e f R P r   b = " 1 "   d i r t y = " 0 "   l a n g = " e n - U S "   s z = " 2 4 0 0 " > < a : s o l i d F i l l > < a : s c h e m e C l r   v a l = " l t 1 " / > < / a : s o l i d F i l l > < a : l a t i n   t y p e f a c e = " M o n t s e r r a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4 ; p 2 " > < a : e x t L s t > < a : e x t   u r i = " { C 7 F 6 1 0 2 0 - 4 9 C 5 - 4 9 A 7 - B 1 5 7 - 6 0 F C 9 3 D 0 F F C 5 } " > < a 1 6 : c r e a t i o n I d   x m l n s : a 1 6 = " h t t p : / / s c h e m a s . m i c r o s o f t . c o m / o f f i c e / d r a w i n g / 2 0 1 0 / m a i n "   i d = " { B A 6 1 A 6 0 B - 9 8 F E - 4 3 D 0 - A 5 D E - 2 E 0 5 4 4 3 9 B 4 6 D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7 0 9 D A A E 1 - 9 6 4 D - 4 1 4 B - 9 6 1 3 - 1 2 C B D 4 8 F A 6 F C } "   t y p e = " s l i d e n u m " / > < a : e n d P a r a R P r   d i r t y = " 0 "   l a n g = " e n - U S " / > < / a : p > < / p : t x B o d y > < / p : s p > < / p : s p T r e e > < p : e x t L s t > < p : e x t   u r i = " { 2 2 0 8 8 F 0 0 - 0 8 A B - 4 F 0 3 - 9 B C 5 - 4 7 C A 7 D 7 C F 1 6 4 } " > < p 1 4 : c r e a t i o n I d   x m l n s : p 1 4 = " h t t p : / / s c h e m a s . m i c r o s o f t . c o m / o f f i c e / p o w e r p o i n t / 2 0 1 0 / m a i n "   v a l = " 1 6 1 3 6 2 9 9 4 4 0 3 2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i g   n u m b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9 ; p 1 1 " > < a : e x t L s t > < a : e x t   u r i = " { 5 3 3 9 0 D 2 2 - 5 2 9 5 - 4 E D D - B 2 3 3 - 2 5 0 4 2 B 2 B 2 9 6 8 } " > < a 1 6 : c r e a t i o n I d   x m l n s : a 1 6 = " h t t p : / / s c h e m a s . m i c r o s o f t . c o m / o f f i c e / d r a w i n g / 2 0 1 0 / m a i n "   i d = " { 9 2 D 5 0 B E E - D F E D - 4 B 3 5 - 9 A D 9 - A 9 B 0 8 6 6 3 F 5 F 3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9 9 9 9 2 5 " / > < a : e x t   c x = " 8 5 2 0 6 0 0 "   c y = " 2 1 4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M o n t s e r r a t " / > < a : b u N o n e / > < a : d e f R P r   d i r t y = " 0 "   l a n g = " e n - U S "   s z = " 1 4 0 0 0 " > < a : l a t i n   t y p e f a c e = " M o n t s e r r a t " / > < / a : d e f R P r > < / a : l v l 9 p P r > < / a : l s t S t y l e > < a : p > < a : p P r / > < a : r > < a : r P r   d i r t y = " 0 "   l a n g = " e n - U S " / > < a : t > x x % < / a : t > < / a : r > < a : e n d P a r a R P r   d i r t y = " 0 "   l a n g = " e n - U S " / > < / a : p > < / p : t x B o d y > < / p : s p > < p : s p > < p : n v S p P r > < p : c N v P r   i d = " 3 "   n a m e = " G o o g l e   S h a p e ; 5 0 ; p 1 1 " > < a : e x t L s t > < a : e x t   u r i = " { 4 5 F A 2 8 4 B - 5 E 2 C - 4 C 1 7 - 8 9 F B - 2 B 5 4 F 2 4 F 5 D E A } " > < a 1 6 : c r e a t i o n I d   x m l n s : a 1 6 = " h t t p : / / s c h e m a s . m i c r o s o f t . c o m / o f f i c e / d r a w i n g / 2 0 1 0 / m a i n "   i d = " { 7 3 3 7 B 4 7 6 - 9 F A C - 4 1 8 7 - 8 4 F 1 - D 7 5 A E E A 3 8 5 9 4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3 2 2 8 4 2 5 " / > < a : e x t   c x = " 8 5 2 0 6 0 0 "   c y = " 1 3 0 0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a l g n = " c t r "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c t r "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c t r "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c t r "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c t r "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c t r "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c t r "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c t r "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5 1 ; p 1 1 " > < a : e x t L s t > < a : e x t   u r i = " { 1 A 9 8 F 6 7 3 - B D 9 3 - 4 5 3 B - B 4 A 1 - B E 7 3 7 D D 9 5 B 7 8 } " > < a 1 6 : c r e a t i o n I d   x m l n s : a 1 6 = " h t t p : / / s c h e m a s . m i c r o s o f t . c o m / o f f i c e / d r a w i n g / 2 0 1 0 / m a i n "   i d = " { 4 2 3 4 4 6 E A - 9 8 9 4 - 4 C 1 D - 9 5 D 7 - 6 C 3 7 E 4 E 2 0 7 E 6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2 5 F 9 E 7 3 7 - A C 5 7 - 4 7 4 9 - 8 5 8 3 - 4 3 A D A B D 3 A 5 0 6 } "   t y p e = " s l i d e n u m " / > < a : e n d P a r a R P r   d i r t y = " 0 "   l a n g = " e n - U S " / > < / a : p > < / p : t x B o d y > < / p : s p > < / p : s p T r e e > < p : e x t L s t > < p : e x t   u r i = " { 9 E 2 4 6 E F 3 - 7 5 6 8 - 4 D 0 E - A 0 8 E - 9 4 A 4 D F 7 7 8 6 7 F } " > < p 1 4 : c r e a t i o n I d   x m l n s : p 1 4 = " h t t p : / / s c h e m a s . m i c r o s o f t . c o m / o f f i c e / p o w e r p o i n t / 2 0 1 0 / m a i n "   v a l = " 1 6 1 3 6 2 9 9 4 4 0 5 9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3 ; p 1 2 " > < a : e x t L s t > < a : e x t   u r i = " { 5 9 F 9 2 9 A F - 6 3 D E - 4 1 6 1 - 8 1 9 F - 9 1 A E 4 F B 9 F B 8 9 } " > < a 1 6 : c r e a t i o n I d   x m l n s : a 1 6 = " h t t p : / / s c h e m a s . m i c r o s o f t . c o m / o f f i c e / d r a w i n g / 2 0 1 0 / m a i n "   i d = " { E 7 3 4 2 2 9 0 - 3 E 2 2 - 4 6 7 6 - 8 E C 5 - C 1 0 A 9 A 5 5 0 D D B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C E B 9 B 2 D D - 0 8 1 0 - 4 0 9 B - A 8 C 7 - B E E 1 8 7 B 7 5 0 2 E } "   t y p e = " s l i d e n u m " / > < a : e n d P a r a R P r   d i r t y = " 0 "   l a n g = " e n - U S " / > < / a : p > < / p : t x B o d y > < / p : s p > < / p : s p T r e e > < p : e x t L s t > < p : e x t   u r i = " { 0 7 8 0 9 B C 8 - 1 D 2 8 - 4 8 6 4 - 8 8 F 8 - 4 4 D E B E F F E 9 A 2 } " > < p 1 4 : c r e a t i o n I d   x m l n s : p 1 4 = " h t t p : / / s c h e m a s . m i c r o s o f t . c o m / o f f i c e / p o w e r p o i n t / 2 0 1 0 / m a i n "   v a l = " 1 6 1 3 6 2 9 9 4 4 0 6 2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b g > < p : b g P r > < a : s o l i d F i l l > < a : s c h e m e C l r   v a l = " a c c e n t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; p 3 " > < a : e x t L s t > < a : e x t   u r i = " { 0 4 C 3 3 0 4 E - 3 1 F 5 - 4 5 D F - A F 2 B - 0 E 6 F 5 A 7 B 9 7 3 8 } " > < a 1 6 : c r e a t i o n I d   x m l n s : a 1 6 = " h t t p : / / s c h e m a s . m i c r o s o f t . c o m / o f f i c e / d r a w i n g / 2 0 1 0 / m a i n "   i d = " { C C 9 A B 1 A 4 - 7 B C 6 - 4 C D E - 8 E 4 1 - 8 C 8 1 4 D 7 5 A 6 B A } " / > < / a : e x t > < / a : e x t L s t > < / p : c N v P r > < p : c N v S p P r / > < p : n v P r / > < / p : n v S p P r > < p : s p P r > < a : x f r m   r o t = " 5 4 0 0 0 0 0 " > < a : o f f   x = " 4 5 5 0 7 0 0 "   y = " - 4 9 8 6 0 0 " / > < a : e x t   c x = " 4 2 5 9 9 "   c y = " 8 4 5 5 8 0 0 " / > < / a : x f r m > < a : p r s t G e o m   p r s t = " r e c t " > < a : a v L s t / > < / a : p r s t G e o m > < a : s o l i d F i l l > < a : s r g b C l r   v a l = " 0 0 0 0 0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; p 3 " > < a : e x t L s t > < a : e x t   u r i = " { 9 3 3 E 0 B 3 7 - 5 1 3 D - 4 6 1 3 - B 7 8 0 - 7 8 1 D 3 3 6 8 D 2 8 C } " > < a 1 6 : c r e a t i o n I d   x m l n s : a 1 6 = " h t t p : / / s c h e m a s . m i c r o s o f t . c o m / o f f i c e / d r a w i n g / 2 0 1 0 / m a i n "   i d = " { B F D 8 C E 6 3 - 2 B 6 B - 4 8 1 2 - B D 0 4 - D 2 5 5 0 D 0 5 F C 2 3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a : s o l i d F i l l > < a : s r g b C l r   v a l = " f f f f f f " / > < / a : s o l i d F i l l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F o n t   t y p e f a c e = " P l a y f a i r   D i s p l a y " / > < a : b u N o n e / > < a : d e f R P r   b = " 1 "   d i r t y = " 0 "   l a n g = " e n - U S "   s z = " 4 8 0 0 "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8 ; p 3 " > < a : e x t L s t > < a : e x t   u r i = " { F 5 3 E 6 2 0 8 - F 0 E A - 4 C 0 F - 9 1 5 9 - 7 F C 6 2 A 4 8 A 7 9 E } " > < a 1 6 : c r e a t i o n I d   x m l n s : a 1 6 = " h t t p : / / s c h e m a s . m i c r o s o f t . c o m / o f f i c e / d r a w i n g / 2 0 1 0 / m a i n "   i d = " { F 8 6 F A 3 5 B - F B 4 1 - 4 C C 1 - B B E 5 - 0 2 F 8 B 5 5 F E B 2 8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4 4 4 C C 6 3 E - 7 E 0 E - 4 F 1 C - 9 B 8 3 - 2 E 9 2 7 4 6 5 0 1 6 B } "   t y p e = " s l i d e n u m " / > < a : e n d P a r a R P r   d i r t y = " 0 "   l a n g = " e n - U S " / > < / a : p > < / p : t x B o d y > < / p : s p > < / p : s p T r e e > < p : e x t L s t > < p : e x t   u r i = " { 7 1 D A 4 9 7 E - 7 5 7 A - 4 A E 5 - B A 5 6 - 0 D A 5 D C 2 F 3 F 4 2 } " > < p 1 4 : c r e a t i o n I d   x m l n s : p 1 4 = " h t t p : / / s c h e m a s . m i c r o s o f t . c o m / o f f i c e / p o w e r p o i n t / 2 0 1 0 / m a i n "   v a l = " 1 6 1 3 6 2 9 9 4 4 0 4 0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x " > < p : c S l d   n a m e = " T i t l e   a n d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; p 4 " > < a : e x t L s t > < a : e x t   u r i = " { B E 4 4 B 9 C 0 - 1 9 2 1 - 4 A F E - B 5 8 6 - 0 5 B B D 7 A 6 6 A E 4 } " > < a 1 6 : c r e a t i o n I d   x m l n s : a 1 6 = " h t t p : / / s c h e m a s . m i c r o s o f t . c o m / o f f i c e / d r a w i n g / 2 0 1 0 / m a i n "   i d = " { D E A 2 5 0 9 0 - 0 3 B 8 - 4 F 1 B - A C 3 F - 5 5 8 B 2 8 E B 0 5 8 1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1 ; p 4 " > < a : e x t L s t > < a : e x t   u r i = " { 0 0 D B 4 8 8 7 - A F D 3 - 4 A 1 7 - 8 3 D A - A A 4 C 7 A D 4 6 1 F C } " > < a 1 6 : c r e a t i o n I d   x m l n s : a 1 6 = " h t t p : / / s c h e m a s . m i c r o s o f t . c o m / o f f i c e / d r a w i n g / 2 0 1 0 / m a i n "   i d = " { 8 2 A 2 6 B C 6 - 5 3 2 1 - 4 7 9 B - A A 3 F - C 6 D 5 5 9 7 D 9 C 0 F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2 ; p 4 " > < a : e x t L s t > < a : e x t   u r i = " { 3 8 1 D 7 9 F 3 - F 3 1 1 - 4 2 6 F - B A 3 A - 7 8 2 5 1 D 9 4 A 5 7 6 } " > < a 1 6 : c r e a t i o n I d   x m l n s : a 1 6 = " h t t p : / / s c h e m a s . m i c r o s o f t . c o m / o f f i c e / d r a w i n g / 2 0 1 0 / m a i n "   i d = " { 1 4 7 2 F 0 F 9 - 1 4 8 F - 4 1 4 2 - 8 F E 7 - A A C B 8 7 2 0 3 3 D 4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7 8 E 6 F 3 3 A - 7 2 A 1 - 4 E 3 4 - 8 A 3 4 - 3 3 9 5 3 1 7 9 A B A 1 } "   t y p e = " s l i d e n u m " / > < a : e n d P a r a R P r   d i r t y = " 0 "   l a n g = " e n - U S " / > < / a : p > < / p : t x B o d y > < / p : s p > < / p : s p T r e e > < p : e x t L s t > < p : e x t   u r i = " { 2 D 0 1 3 3 A D - 5 B E E - 4 6 E F - B 1 1 7 - 7 9 4 C A 7 C B 0 7 4 7 } " > < p 1 4 : c r e a t i o n I d   x m l n s : p 1 4 = " h t t p : / / s c h e m a s . m i c r o s o f t . c o m / o f f i c e / p o w e r p o i n t / 2 0 1 0 / m a i n "   v a l = " 1 6 1 3 6 2 9 9 4 4 0 4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C o l T x " > < p : c S l d   n a m e = " T i t l e   a n d   t w o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; p 5 " > < a : e x t L s t > < a : e x t   u r i = " { 9 C B 9 D 0 B 0 - 4 1 8 4 - 4 1 8 F - A F 1 8 - 8 0 E D 1 0 9 9 2 7 2 E } " > < a 1 6 : c r e a t i o n I d   x m l n s : a 1 6 = " h t t p : / / s c h e m a s . m i c r o s o f t . c o m / o f f i c e / d r a w i n g / 2 0 1 0 / m a i n "   i d = " { 4 3 3 4 D E 5 B - 4 6 1 A - 4 E 4 1 - 8 0 6 1 - 1 1 E D 4 C E A 2 E E 4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; p 5 " > < a : e x t L s t > < a : e x t   u r i = " { 5 4 D 7 A C 6 8 - D C C 6 - 4 D 5 5 - 8 F 0 C - 6 C 6 3 2 0 3 7 E 2 2 B } " > < a 1 6 : c r e a t i o n I d   x m l n s : a 1 6 = " h t t p : / / s c h e m a s . m i c r o s o f t . c o m / o f f i c e / d r a w i n g / 2 0 1 0 / m a i n "   i d = " { F 2 D 0 F 1 D B - 4 B 2 D - 4 7 2 8 - 9 D 5 F - 1 D 0 A 5 9 F 0 B B A 2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6 ; p 5 " > < a : e x t L s t > < a : e x t   u r i = " { 3 8 F 8 D D B D - 2 D A 4 - 4 B 5 C - B 3 B 1 - 1 2 0 4 1 1 6 6 1 A 4 1 } " > < a 1 6 : c r e a t i o n I d   x m l n s : a 1 6 = " h t t p : / / s c h e m a s . m i c r o s o f t . c o m / o f f i c e / d r a w i n g / 2 0 1 0 / m a i n "   i d = " { D 4 1 D 7 B 3 9 - 0 3 5 1 - 4 0 1 3 - 9 7 A 5 - 8 F 5 8 E E D 6 B B 3 C } " / > < / a : e x t > < / a : e x t L s t > < / p : c N v P r > < p : c N v S p P r / > < p : n v P r > < p : p h   i d x = " 2 "   t y p e = " b o d y " / > < / p : n v P r > < / p : n v S p P r > < p : s p P r > < a : x f r m   r o t = " 0 " > < a : o f f   x = " 4 8 3 2 3 9 9 "   y = " 1 2 3 4 0 5 0 " / > < a : e x t   c x = " 3 9 9 9 9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1 7 4 9 9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7 ; p 5 " > < a : e x t L s t > < a : e x t   u r i = " { 9 4 4 5 3 1 3 2 - F B C 4 - 4 9 9 3 - 8 1 8 E - 1 D B 7 6 2 1 D E 7 F 7 } " > < a 1 6 : c r e a t i o n I d   x m l n s : a 1 6 = " h t t p : / / s c h e m a s . m i c r o s o f t . c o m / o f f i c e / d r a w i n g / 2 0 1 0 / m a i n "   i d = " { 2 8 A F B B 3 2 - 6 F C D - 4 4 6 4 - A 5 F 5 - 6 C 3 6 A 6 5 E 1 C C 5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8 4 3 6 9 D 1 B - C 5 6 F - 4 4 1 E - 9 3 5 6 - B B 5 8 6 1 D F F 7 3 A } "   t y p e = " s l i d e n u m " / > < a : e n d P a r a R P r   d i r t y = " 0 "   l a n g = " e n - U S " / > < / a : p > < / p : t x B o d y > < / p : s p > < / p : s p T r e e > < p : e x t L s t > < p : e x t   u r i = " { 0 B B B 2 D E C - 7 D 6 E - 4 F 0 0 - B A 2 C - 2 8 6 F 5 B 1 E 8 A 1 7 } " > < p 1 4 : c r e a t i o n I d   x m l n s : p 1 4 = " h t t p : / / s c h e m a s . m i c r o s o f t . c o m / o f f i c e / p o w e r p o i n t / 2 0 1 0 / m a i n "   v a l = " 1 6 1 3 6 2 9 9 4 4 0 4 5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; p 6 " > < a : e x t L s t > < a : e x t   u r i = " { 1 7 4 6 4 F 2 6 - 8 0 5 3 - 4 7 0 1 - 8 D B 1 - C 3 6 1 0 3 1 C D 8 2 2 } " > < a 1 6 : c r e a t i o n I d   x m l n s : a 1 6 = " h t t p : / / s c h e m a s . m i c r o s o f t . c o m / o f f i c e / d r a w i n g / 2 0 1 0 / m a i n "   i d = " { D C 7 F C A 5 1 - 2 0 7 3 - 4 1 8 A - 9 1 A E - E 9 5 3 D 5 7 A D C A E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0 ; p 6 " > < a : e x t L s t > < a : e x t   u r i = " { E 5 3 7 F 2 0 A - B 9 5 F - 4 1 5 6 - 8 1 2 3 - 4 B 0 B B 5 8 2 F 9 A 0 } " > < a 1 6 : c r e a t i o n I d   x m l n s : a 1 6 = " h t t p : / / s c h e m a s . m i c r o s o f t . c o m / o f f i c e / d r a w i n g / 2 0 1 0 / m a i n "   i d = " { A 2 8 D 1 5 0 8 - 9 D D 2 - 4 1 2 9 - B 1 4 8 - C D 0 D 3 4 5 D C A 4 F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E 4 B A 7 3 F 6 - 9 7 1 E - 4 A 0 9 - 8 1 B 2 - F 2 E C 4 9 E 0 D B 9 5 } "   t y p e = " s l i d e n u m " / > < a : e n d P a r a R P r   d i r t y = " 0 "   l a n g = " e n - U S " / > < / a : p > < / p : t x B o d y > < / p : s p > < / p : s p T r e e > < p : e x t L s t > < p : e x t   u r i = " { 5 9 D 8 3 0 1 C - 5 E 7 A - 4 1 B 0 - 8 5 C C - 2 A 3 4 1 B C D 8 0 8 0 } " > < p 1 4 : c r e a t i o n I d   x m l n s : p 1 4 = " h t t p : / / s c h e m a s . m i c r o s o f t . c o m / o f f i c e / p o w e r p o i n t / 2 0 1 0 / m a i n "   v a l = " 1 6 1 3 6 2 9 9 4 4 0 4 7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O n e   c o l u m n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; p 7 " > < a : e x t L s t > < a : e x t   u r i = " { F E B F 4 5 F B - 0 D B 4 - 4 1 E 8 - 9 4 B B - 6 D 9 B F 2 E 3 D 9 3 E } " > < a 1 6 : c r e a t i o n I d   x m l n s : a 1 6 = " h t t p : / / s c h e m a s . m i c r o s o f t . c o m / o f f i c e / d r a w i n g / 2 0 1 0 / m a i n "   i d = " { C E B 1 A C 3 3 - 3 D 7 8 - 4 7 5 6 - A 4 9 5 - 6 9 A 1 D 0 4 5 B B E C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5 5 5 6 0 0 " / > < a : e x t   c x = " 2 8 0 8 0 0 0 "   c y = " 7 5 5 6 9 9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1 p P r > < a : l v l 2 p P r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2 p P r > < a : l v l 3 p P r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3 p P r > < a : l v l 4 p P r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4 p P r > < a : l v l 5 p P r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5 p P r > < a : l v l 6 p P r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6 p P r > < a : l v l 7 p P r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7 p P r > < a : l v l 8 p P r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8 p P r > < a : l v l 9 p P r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4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3 ; p 7 " > < a : e x t L s t > < a : e x t   u r i = " { C D D B D 6 8 0 - F 9 6 9 - 4 6 3 4 - A C A A - 8 2 7 2 3 A F C F E C 8 } " > < a 1 6 : c r e a t i o n I d   x m l n s : a 1 6 = " h t t p : / / s c h e m a s . m i c r o s o f t . c o m / o f f i c e / d r a w i n g / 2 0 1 0 / m a i n "   i d = " { 6 D 8 E 6 E 7 3 - F 0 3 E - 4 7 0 9 - 9 C D 7 - E B C 6 8 9 B F 6 E F F } " / > < / a : e x t > < / a : e x t L s t > < / p : c N v P r > < p : c N v S p P r / > < p : n v P r > < p : p h   i d x = " 1 1 "   t y p e = " b o d y " / > < / p : n v P r > < / p : n v S p P r > < p : s p P r > < a : x f r m   r o t = " 0 " > < a : o f f   x = " 3 1 1 7 0 0 "   y = " 1 3 8 9 6 0 0 " / > < a : e x t   c x = " 2 8 0 8 0 0 0 "   c y = " 3 1 7 9 4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0 4 8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1 p P r > < a : l v l 2 p P r   i n d e n t = " - 3 0 4 8 0 0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2 p P r > < a : l v l 3 p P r   i n d e n t = " - 3 0 4 8 0 0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3 p P r > < a : l v l 4 p P r   i n d e n t = " - 3 0 4 8 0 0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4 p P r > < a : l v l 5 p P r   i n d e n t = " - 3 0 4 8 0 0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5 p P r > < a : l v l 6 p P r   i n d e n t = " - 3 0 4 8 0 0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6 p P r > < a : l v l 7 p P r   i n d e n t = " - 3 0 4 8 0 0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7 p P r > < a : l v l 8 p P r   i n d e n t = " - 3 0 4 8 0 0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a : d e f R P r   d i r t y = " 0 "   l a n g = " e n - U S "   s z = " 1 2 0 0 " / > < / a : l v l 8 p P r > < a : l v l 9 p P r   i n d e n t = " - 3 0 4 8 0 0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a : d e f R P r   d i r t y = " 0 "   l a n g = " e n - U S "   s z = " 1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3 4 ; p 7 " > < a : e x t L s t > < a : e x t   u r i = " { C 0 C 4 E 2 E 4 - C 6 B 1 - 4 6 8 1 - 8 7 3 D - C 6 7 5 6 F 8 3 B 5 F 4 } " > < a 1 6 : c r e a t i o n I d   x m l n s : a 1 6 = " h t t p : / / s c h e m a s . m i c r o s o f t . c o m / o f f i c e / d r a w i n g / 2 0 1 0 / m a i n "   i d = " { F 4 0 2 D 9 B 0 - 8 3 4 1 - 4 B 7 1 - 8 7 8 3 - 8 7 F 7 F E 8 A 8 B F E } " / > < / a : e x t > < / a : e x t L s t > < / p : c N v P r > < p : c N v S p P r / > < p : n v P r > < p : p h   i d x = " 1 2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2 C E 2 9 1 4 D - 1 0 2 6 - 4 D 0 2 - 9 D C 4 - 7 4 0 1 8 3 B 0 E 9 E E } "   t y p e = " s l i d e n u m " / > < a : e n d P a r a R P r   d i r t y = " 0 "   l a n g = " e n - U S " / > < / a : p > < / p : t x B o d y > < / p : s p > < / p : s p T r e e > < p : e x t L s t > < p : e x t   u r i = " { C 5 6 7 6 6 6 1 - 9 2 E E - 4 4 5 A - 9 0 A 5 - A 1 0 7 9 E 2 D 1 4 3 8 } " > < p 1 4 : c r e a t i o n I d   x m l n s : p 1 4 = " h t t p : / / s c h e m a s . m i c r o s o f t . c o m / o f f i c e / p o w e r p o i n t / 2 0 1 0 / m a i n "   v a l = " 1 6 1 3 6 2 9 9 4 4 0 5 0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M a i n   p o i n t " > < p : b g > < p : b g P r > < a : s o l i d F i l l > < a : s c h e m e C l r   v a l = " a c c e n t 3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; p 8 " > < a : e x t L s t > < a : e x t   u r i = " { 1 6 9 0 0 3 8 7 - B F E 3 - 4 0 9 B - 8 9 8 7 - D E 3 5 8 C 1 F 2 E 9 A } " > < a 1 6 : c r e a t i o n I d   x m l n s : a 1 6 = " h t t p : / / s c h e m a s . m i c r o s o f t . c o m / o f f i c e / d r a w i n g / 2 0 1 0 / m a i n "   i d = " { E 6 A 2 8 2 5 F - 7 6 9 6 - 4 6 E 8 - 8 D F 1 - 3 F 2 6 D C 9 C A 0 9 E } " / > < / a : e x t > < / a : e x t L s t > < / p : c N v P r > < p : c N v S p P r / > < p : n v P r > < p : p h   i d x = " 1 0 "   t y p e = " t i t l e " / > < / p : n v P r > < / p : n v S p P r > < p : s p P r > < a : x f r m   r o t = " 0 " > < a : o f f   x = " 4 9 0 2 5 0 "   y = " 5 2 6 3 5 0 " / > < a : e x t   c x = " 5 6 1 8 7 0 0 "   c y = " 4 0 9 0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1 p P r > < a : l v l 2 p P r   l v l = " 1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2 p P r > < a : l v l 3 p P r   l v l = " 2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3 p P r > < a : l v l 4 p P r   l v l = " 3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4 p P r > < a : l v l 5 p P r   l v l = " 4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5 p P r > < a : l v l 6 p P r   l v l = " 5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6 p P r > < a : l v l 7 p P r   l v l = " 6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7 p P r > < a : l v l 8 p P r   l v l = " 7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8 p P r > < a : l v l 9 p P r   l v l = " 8 "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F o n t   t y p e f a c e = " P l a y f a i r   D i s p l a y " / > < a : b u N o n e / > < a : d e f R P r   d i r t y = " 0 "   l a n g = " e n - U S "   s z = " 5 4 0 0 " > < a : s o l i d F i l l > < a : s c h e m e C l r   v a l = " l t 1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7 ; p 8 " > < a : e x t L s t > < a : e x t   u r i = " { 4 A 0 6 B B 1 5 - 2 C 2 4 - 4 3 B 3 - 8 F A C - B 4 0 A 1 E 3 2 D 7 B 8 } " > < a 1 6 : c r e a t i o n I d   x m l n s : a 1 6 = " h t t p : / / s c h e m a s . m i c r o s o f t . c o m / o f f i c e / d r a w i n g / 2 0 1 0 / m a i n "   i d = " { 4 4 2 B 4 5 8 5 - F 1 F 2 - 4 4 3 D - 9 1 3 D - B F D E F 8 4 D 1 8 B 3 } " / > < / a : e x t > < / a : e x t L s t > < / p : c N v P r > < p : c N v S p P r / > < p : n v P r > < p : p h   i d x = " 1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a : d e f R P r   d i r t y = " 0 "   l a n g = " e n - U S " > < a : s o l i d F i l l > < a : s c h e m e C l r   v a l = " l t 1 " / > < / a : s o l i d F i l l > < / a : d e f R P r > < / a : l v l 1 p P r > < a : l v l 2 p P r   l v l = " 1 " > < a : b u N o n e / > < a : d e f R P r   d i r t y = " 0 "   l a n g = " e n - U S " > < a : s o l i d F i l l > < a : s c h e m e C l r   v a l = " l t 1 " / > < / a : s o l i d F i l l > < / a : d e f R P r > < / a : l v l 2 p P r > < a : l v l 3 p P r   l v l = " 2 " > < a : b u N o n e / > < a : d e f R P r   d i r t y = " 0 "   l a n g = " e n - U S " > < a : s o l i d F i l l > < a : s c h e m e C l r   v a l = " l t 1 " / > < / a : s o l i d F i l l > < / a : d e f R P r > < / a : l v l 3 p P r > < a : l v l 4 p P r   l v l = " 3 " > < a : b u N o n e / > < a : d e f R P r   d i r t y = " 0 "   l a n g = " e n - U S " > < a : s o l i d F i l l > < a : s c h e m e C l r   v a l = " l t 1 " / > < / a : s o l i d F i l l > < / a : d e f R P r > < / a : l v l 4 p P r > < a : l v l 5 p P r   l v l = " 4 " > < a : b u N o n e / > < a : d e f R P r   d i r t y = " 0 "   l a n g = " e n - U S " > < a : s o l i d F i l l > < a : s c h e m e C l r   v a l = " l t 1 " / > < / a : s o l i d F i l l > < / a : d e f R P r > < / a : l v l 5 p P r > < a : l v l 6 p P r   l v l = " 5 " > < a : b u N o n e / > < a : d e f R P r   d i r t y = " 0 "   l a n g = " e n - U S " > < a : s o l i d F i l l > < a : s c h e m e C l r   v a l = " l t 1 " / > < / a : s o l i d F i l l > < / a : d e f R P r > < / a : l v l 6 p P r > < a : l v l 7 p P r   l v l = " 6 " > < a : b u N o n e / > < a : d e f R P r   d i r t y = " 0 "   l a n g = " e n - U S " > < a : s o l i d F i l l > < a : s c h e m e C l r   v a l = " l t 1 " / > < / a : s o l i d F i l l > < / a : d e f R P r > < / a : l v l 7 p P r > < a : l v l 8 p P r   l v l = " 7 " > < a : b u N o n e / > < a : d e f R P r   d i r t y = " 0 "   l a n g = " e n - U S " > < a : s o l i d F i l l > < a : s c h e m e C l r   v a l = " l t 1 " / > < / a : s o l i d F i l l > < / a : d e f R P r > < / a : l v l 8 p P r > < a : l v l 9 p P r   l v l = " 8 " > < a : b u N o n e / > < a : d e f R P r   d i r t y = " 0 "   l a n g = " e n - U S " > < a : s o l i d F i l l > < a : s c h e m e C l r   v a l = " l t 1 " / > < / a : s o l i d F i l l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F E 9 7 F D 9 7 - C 4 6 0 - 4 4 D 6 - 8 5 E 6 - 2 8 6 A 8 6 C 0 0 5 4 E } "   t y p e = " s l i d e n u m " / > < a : e n d P a r a R P r   d i r t y = " 0 "   l a n g = " e n - U S " / > < / a : p > < / p : t x B o d y > < / p : s p > < / p : s p T r e e > < p : e x t L s t > < p : e x t   u r i = " { D 4 A 3 4 A B 9 - 3 0 F E - 4 0 8 B - 8 5 D 5 - B 7 F 9 8 2 A C 3 B 1 0 } " > < p 1 4 : c r e a t i o n I d   x m l n s : p 1 4 = " h t t p : / / s c h e m a s . m i c r o s o f t . c o m / o f f i c e / p o w e r p o i n t / 2 0 1 0 / m a i n "   v a l = " 1 6 1 3 6 2 9 9 4 4 0 5 2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9 ; p 9 " > < a : e x t L s t > < a : e x t   u r i = " { 4 E 2 9 F F F 4 - D E A 2 - 4 0 6 0 - 9 3 1 B - 2 A 0 F B 3 7 5 5 5 A A } " > < a 1 6 : c r e a t i o n I d   x m l n s : a 1 6 = " h t t p : / / s c h e m a s . m i c r o s o f t . c o m / o f f i c e / d r a w i n g / 2 0 1 0 / m a i n "   i d = " { 2 C 0 5 7 0 6 D - C E A 0 - 4 9 D C - 8 3 8 D - 3 8 8 F 9 0 C 0 9 D 1 8 } " / > < / a : e x t > < / a : e x t L s t > < / p : c N v P r > < p : c N v S p P r / > < p : n v P r / > < / p : n v S p P r > < p : s p P r > < a : x f r m   r o t = " 0 " > < a : o f f   x = " 4 5 7 2 0 0 0 "   y = " - 7 5 " / > < a : e x t   c x = " 4 5 7 2 0 0 0 "   c y = " 5 1 4 3 5 0 0 " / > < / a : x f r m > < a : p r s t G e o m   p r s t = " r e c t " > < a : a v L s t / > < / a : p r s t G e o m > < a : s o l i d F i l l > < a : s c h e m e C l r   v a l = " d k 1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G o o g l e   S h a p e ; 4 0 ; p 9 " > < a : e x t L s t > < a : e x t   u r i = " { A 7 1 4 0 A 8 2 - 8 4 2 6 - 4 B C C - B 2 8 2 - 8 5 6 C F 6 F E F D F 7 } " > < a 1 6 : c r e a t i o n I d   x m l n s : a 1 6 = " h t t p : / / s c h e m a s . m i c r o s o f t . c o m / o f f i c e / d r a w i n g / 2 0 1 0 / m a i n "   i d = " { 3 5 5 9 A F 3 1 - 3 B 4 E - 4 1 2 D - B 1 6 3 - A C 4 5 F 5 1 B 2 8 0 F } " / > < / a : e x t > < / a : e x t L s t > < / p : c N v P r > < p : c N v C x n S p P r / > < p : n v P r / > < / p : n v C x n S p P r > < p : s p P r > < a : x f r m   r o t = " 0 " > < a : o f f   x = " 5 0 2 9 6 7 5 "   y = " 4 4 9 5 5 0 0 " / > < a : e x t   c x = " 4 6 8 2 9 9 "   c y = " 0 " / > < / a : x f r m > < a : p r s t G e o m   p r s t = " l i n e " > < a : a v L s t / > < / a : p r s t G e o m > < a : n o F i l l / > < a : l n   c a p = " f l a t "   w = " 1 9 0 5 0 " > < a : s o l i d F i l l > < a : s r g b C l r   v a l = " 0 0 0 0 0 0 " / > < / a : s o l i d F i l l > < a : p r s t D a s h   v a l = " s o l i d " / > < a : r o u n d / > < / a : l n > < / p : s p P r > < / p : c x n S p > < p : s p > < p : n v S p P r > < p : c N v P r   i d = " 4 "   n a m e = " G o o g l e   S h a p e ; 4 1 ; p 9 " > < a : e x t L s t > < a : e x t   u r i = " { 4 4 F 8 B 3 E 7 - A A 7 4 - 4 0 9 3 - 8 D 8 B - B A 9 3 5 4 0 F 0 C B A } " > < a 1 6 : c r e a t i o n I d   x m l n s : a 1 6 = " h t t p : / / s c h e m a s . m i c r o s o f t . c o m / o f f i c e / d r a w i n g / 2 0 1 0 / m a i n "   i d = " { 7 E 3 7 C 9 D E - 0 0 F F - 4 E E D - A 9 E 2 - 5 9 0 0 1 0 4 0 1 8 E 2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4 2 ; p 9 " > < a : e x t L s t > < a : e x t   u r i = " { 3 C 8 0 7 E 5 F - C D 8 2 - 4 B 8 9 - B 8 1 F - 2 C 4 F 8 D 0 D 5 2 5 A } " > < a 1 6 : c r e a t i o n I d   x m l n s : a 1 6 = " h t t p : / / s c h e m a s . m i c r o s o f t . c o m / o f f i c e / d r a w i n g / 2 0 1 0 / m a i n "   i d = " { C 9 8 C 0 2 0 E - 2 3 C 7 - 4 6 F E - A 3 7 7 - 8 E 5 7 1 3 D B 0 6 2 A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3 ; p 9 " > < a : e x t L s t > < a : e x t   u r i = " { 1 9 0 8 7 6 7 8 - 0 0 4 A - 4 C 4 C - 8 4 E 4 - 3 D 7 C C 9 5 A 6 9 7 3 } " > < a 1 6 : c r e a t i o n I d   x m l n s : a 1 6 = " h t t p : / / s c h e m a s . m i c r o s o f t . c o m / o f f i c e / d r a w i n g / 2 0 1 0 / m a i n "   i d = " { C B B 3 B D 5 7 - 8 0 1 5 - 4 E F A - 8 1 4 A - C 9 1 F 6 2 C D A 2 2 3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s p c B e f > < a : s p c P t s   v a l = " 0 " / > < / a : s p c B e f > < a : s p c A f t > < a : s p c P t s   v a l = " 0 " / > < / a : s p c A f t > < a : b u S z P c t   v a l = " 1 0 0 0 0 0 " / > < a : b u C h a r   c h a r = "%� " / > < / a : l v l 1 p P r > < a : l v l 2 p P r   i n d e n t = " - 3 1 7 4 9 9 "   l v l = " 1 "   m a r L = " 9 1 4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i n d e n t = " - 3 1 7 4 9 9 "   l v l = " 2 "   m a r L = " 1 3 7 1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i n d e n t = " - 3 1 7 4 9 9 "   l v l = " 3 "   m a r L = " 1 8 2 8 8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i n d e n t = " - 3 1 7 4 9 9 "   l v l = " 4 "   m a r L = " 2 2 8 6 0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i n d e n t = " - 3 1 7 4 9 9 "   l v l = " 5 "   m a r L = " 2 7 4 3 2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i n d e n t = " - 3 1 7 4 9 9 "   l v l = " 6 "   m a r L = " 3 2 0 0 4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i n d e n t = " - 3 1 7 4 9 9 "   l v l = " 7 "   m a r L = " 3 6 5 7 6 0 0 "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i n d e n t = " - 3 1 7 4 9 9 "   l v l = " 8 "   m a r L = " 4 1 1 4 8 0 0 "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4 4 ; p 9 " > < a : e x t L s t > < a : e x t   u r i = " { B 0 B E 5 A 3 3 - 7 3 5 5 - 4 3 D E - 8 6 0 8 - 3 3 7 A 8 3 1 9 A E 5 C } " > < a 1 6 : c r e a t i o n I d   x m l n s : a 1 6 = " h t t p : / / s c h e m a s . m i c r o s o f t . c o m / o f f i c e / d r a w i n g / 2 0 1 0 / m a i n "   i d = " { 5 C E A 8 E D 4 - 5 F 7 6 - 4 F F 1 - B 1 6 1 - 9 3 2 A D 4 C 6 B 9 D 5 } " / > < / a : e x t > < / a : e x t L s t > < / p : c N v P r > < p : c N v S p P r / > < p : n v P r > < p : p h   i d x = " 1 3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D 0 A 9 E 4 F 7 - C 7 3 E - 4 D 5 7 - 9 D E D - E 2 4 A 1 9 E E 2 9 0 5 } "   t y p e = " s l i d e n u m " / > < a : e n d P a r a R P r   d i r t y = " 0 "   l a n g = " e n - U S " / > < / a : p > < / p : t x B o d y > < / p : s p > < / p : s p T r e e > < p : e x t L s t > < p : e x t   u r i = " { B C D 8 7 7 B F - 7 3 6 2 - 4 1 C E - B 2 5 D - 5 2 7 1 4 C 5 B F 9 6 7 } " > < p 1 4 : c r e a t i o n I d   x m l n s : p 1 4 = " h t t p : / / s c h e m a s . m i c r o s o f t . c o m / o f f i c e / p o w e r p o i n t / 2 0 1 0 / m a i n "   v a l = " 1 6 1 3 6 2 9 9 4 4 0 5 4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1 0 " > < a : e x t L s t > < a : e x t   u r i = " { E D 9 4 8 8 7 5 - 7 A 6 9 - 4 2 C 4 - B 0 1 E - A A B 6 9 F 0 7 0 B 6 1 } " > < a 1 6 : c r e a t i o n I d   x m l n s : a 1 6 = " h t t p : / / s c h e m a s . m i c r o s o f t . c o m / o f f i c e / d r a w i n g / 2 0 1 0 / m a i n "   i d = " { D 4 5 4 D 2 5 5 - F 7 A E - 4 7 9 7 - A B 1 C - 0 7 E 9 1 C B C C 4 4 2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1 0 " > < a : e x t L s t > < a : e x t   u r i = " { 4 7 4 1 3 3 7 5 - D 7 C A - 4 E 1 D - 9 5 E 9 - 9 9 8 A 9 3 2 5 1 0 E C } " > < a 1 6 : c r e a t i o n I d   x m l n s : a 1 6 = " h t t p : / / s c h e m a s . m i c r o s o f t . c o m / o f f i c e / d r a w i n g / 2 0 1 0 / m a i n "   i d = " { D 9 8 6 3 2 B 5 - 9 F 7 A - 4 B 1 4 - 8 4 2 A - 9 6 9 B C F C 0 8 B C 8 } " / > < / a : e x t > < / a : e x t L s t > < / p : c N v P r > < p : c N v S p P r / > < p : n v P r > < p : p h   i d x = " 1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b u N o n e / > < / a : l v l 1 p P r > < a : l v l 2 p P r   l v l = " 1 " > < a : b u N o n e / > < / a : l v l 2 p P r > < a : l v l 3 p P r   l v l = " 2 " > < a : b u N o n e / > < / a : l v l 3 p P r > < a : l v l 4 p P r   l v l = " 3 " > < a : b u N o n e / > < / a : l v l 4 p P r > < a : l v l 5 p P r   l v l = " 4 " > < a : b u N o n e / > < / a : l v l 5 p P r > < a : l v l 6 p P r   l v l = " 5 " > < a : b u N o n e / > < / a : l v l 6 p P r > < a : l v l 7 p P r   l v l = " 6 " > < a : b u N o n e / > < / a : l v l 7 p P r > < a : l v l 8 p P r   l v l = " 7 " > < a : b u N o n e / > < / a : l v l 8 p P r > < a : l v l 9 p P r   l v l = " 8 " > < a : b u N o n e /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A 7 5 3 0 E 5 C - F A 5 C - 4 B 8 B - 8 2 9 B - C 3 0 B 4 5 0 8 9 F 2 F } "   t y p e = " s l i d e n u m " / > < a : e n d P a r a R P r   d i r t y = " 0 "   l a n g = " e n - U S " / > < / a : p > < / p : t x B o d y > < / p : s p > < / p : s p T r e e > < p : e x t L s t > < p : e x t   u r i = " { E 0 B B 7 F C 4 - 2 4 E 2 - 4 0 5 5 - B F 5 6 - 1 E 9 0 2 D 6 6 A A 1 7 } " > < p 1 4 : c r e a t i o n I d   x m l n s : p 1 4 = " h t t p : / / s c h e m a s . m i c r o s o f t . c o m / o f f i c e / p o w e r p o i n t / 2 0 1 0 / m a i n "   v a l = " 1 6 1 3 6 2 9 9 4 4 0 5 7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" > < a : e x t L s t > < a : e x t   u r i = " { 5 6 F 5 E F 8 E - D 3 D 4 - 4 E 3 4 - 9 2 E 7 - B 7 9 F 4 7 B E D 0 7 0 } " > < a 1 6 : c r e a t i o n I d   x m l n s : a 1 6 = " h t t p : / / s c h e m a s . m i c r o s o f t . c o m / o f f i c e / d r a w i n g / 2 0 1 0 / m a i n "   i d = " { E A F C C D D D - 0 8 4 8 - 4 1 4 5 - 8 F 7 C - C 5 9 4 B 3 6 2 7 7 8 6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l v l = " 0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1 p P r > < a : l v l 2 p P r   l v l = " 1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2 p P r > < a : l v l 3 p P r   l v l = " 2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3 p P r > < a : l v l 4 p P r   l v l = " 3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4 p P r > < a : l v l 5 p P r   l v l = " 4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5 p P r > < a : l v l 6 p P r   l v l = " 5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6 p P r > < a : l v l 7 p P r   l v l = " 6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7 p P r > < a : l v l 8 p P r   l v l = " 7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8 p P r > < a : l v l 9 p P r   l v l = " 8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O s w a l d " / > < a : b u N o n e / > < a : d e f R P r   d i r t y = " 0 "   l a n g = " e n - U S "   s z = " 3 0 0 0 " > < a : s o l i d F i l l > < a : s r g b C l r   v a l = " 0 0 0 0 0 0 " / > < / a : s o l i d F i l l > < a : l a t i n   t y p e f a c e = " O s w a l d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" > < a : e x t L s t > < a : e x t   u r i = " { 6 1 7 7 F F D A - 2 A D 4 - 4 0 2 C - 9 F 9 5 - 8 4 D 7 E 5 3 7 2 6 6 F } " > < a 1 6 : c r e a t i o n I d   x m l n s : a 1 6 = " h t t p : / / s c h e m a s . m i c r o s o f t . c o m / o f f i c e / d r a w i n g / 2 0 1 0 / m a i n "   i d = " { 2 2 B E 8 B D D - 3 0 2 F - 4 2 4 B - 9 7 7 4 - F E D 8 C 0 D C F 8 9 F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i n d e n t = " - 3 4 2 9 0 0 "   l v l = " 0 "   m a r L = " 4 5 7 2 0 0 " > < a : l n S p c > < a : s p c P c t   v a l = " 1 1 5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  s z = " 1 8 0 0 " > < a : s o l i d F i l l > < a : s r g b C l r   v a l = " 0 0 0 0 0 0 " / > < / a : s o l i d F i l l > < a : l a t i n   t y p e f a c e = " P l a y f a i r   D i s p l a y " / > < / a : d e f R P r > < / a : l v l 1 p P r > < a : l v l 2 p P r   i n d e n t = " - 3 1 7 4 9 9 "   l v l = " 1 "   m a r L = " 9 1 4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2 p P r > < a : l v l 3 p P r   i n d e n t = " - 3 1 7 4 9 9 "   l v l = " 2 "   m a r L = " 1 3 7 1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3 p P r > < a : l v l 4 p P r   i n d e n t = " - 3 1 7 4 9 9 "   l v l = " 3 "   m a r L = " 1 8 2 8 8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4 p P r > < a : l v l 5 p P r   i n d e n t = " - 3 1 7 4 9 9 "   l v l = " 4 "   m a r L = " 2 2 8 6 0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5 p P r > < a : l v l 6 p P r   i n d e n t = " - 3 1 7 4 9 9 "   l v l = " 5 "   m a r L = " 2 7 4 3 2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6 p P r > < a : l v l 7 p P r   i n d e n t = " - 3 1 7 4 9 9 "   l v l = " 6 "   m a r L = " 3 2 0 0 4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7 p P r > < a : l v l 8 p P r   i n d e n t = " - 3 1 7 4 9 9 "   l v l = " 7 "   m a r L = " 3 6 5 7 6 0 0 " > < a : l n S p c > < a : s p c P c t   v a l = " 1 1 5 0 0 0 " / > < / a : l n S p c > < a : s p c B e f > < a : s p c P t s   v a l = " 1 6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8 p P r > < a : l v l 9 p P r   i n d e n t = " - 3 1 7 4 9 9 "   l v l = " 8 "   m a r L = " 4 1 1 4 8 0 0 " > < a : l n S p c > < a : s p c P c t   v a l = " 1 1 5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0 0 0 0 " / > < a : b u F o n t   t y p e f a c e = " P l a y f a i r   D i s p l a y " / > < a : b u C h a r   c h a r = "%� " / > < a : d e f R P r   d i r t y = " 0 "   l a n g = " e n - U S " > < a : s o l i d F i l l > < a : s r g b C l r   v a l = " 0 0 0 0 0 0 " / > < / a : s o l i d F i l l > < a : l a t i n   t y p e f a c e = " P l a y f a i r   D i s p l a y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8 ; p 1 " > < a : e x t L s t > < a : e x t   u r i = " { 3 3 3 6 7 E F 6 - 1 C 3 B - 4 A 9 3 - 9 E 3 7 - E 0 C 1 6 2 4 A 7 5 B 9 } " > < a 1 6 : c r e a t i o n I d   x m l n s : a 1 6 = " h t t p : / / s c h e m a s . m i c r o s o f t . c o m / o f f i c e / d r a w i n g / 2 0 1 0 / m a i n "   i d = " { 1 4 1 2 A 0 1 5 - C D 4 D - 4 6 C 0 - B 0 9 B - 8 9 E 2 F A 4 D 9 C F 6 } " / > < / a : e x t > < / a : e x t L s t > < / p : c N v P r > < p : c N v S p P r / > < p : n v P r > < p : p h   i d x = " 4 "   s z = " q u a r t e r "   t y p e = " s l d N u m " / > < / p : n v P r > < / p : n v S p P r > < p : s p P r > < a : x f r m   r o t = " 0 " > < a : o f f   x = " 8 4 9 7 9 9 9 "   y = " 4 6 8 8 7 5 9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r "   l v l = " 0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1 p P r > < a : l v l 2 p P r   a l g n = " r "   l v l = " 1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2 p P r > < a : l v l 3 p P r   a l g n = " r "   l v l = " 2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3 p P r > < a : l v l 4 p P r   a l g n = " r "   l v l = " 3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4 p P r > < a : l v l 5 p P r   a l g n = " r "   l v l = " 4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5 p P r > < a : l v l 6 p P r   a l g n = " r "   l v l = " 5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6 p P r > < a : l v l 7 p P r   a l g n = " r "   l v l = " 6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7 p P r > < a : l v l 8 p P r   a l g n = " r "   l v l = " 7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8 p P r > < a : l v l 9 p P r   a l g n = " r "   l v l = " 8 " > < a : b u N o n e / > < a : d e f R P r   d i r t y = " 0 "   l a n g = " e n - U S "   s z = " 1 0 0 0 " > < a : s o l i d F i l l > < a : s r g b C l r   v a l = " 0 0 0 0 0 0 " / > < / a : s o l i d F i l l > < a : l a t i n   t y p e f a c e = " P l a y f a i r   D i s p l a y " / > < / a : d e f R P r > < / a : l v l 9 p P r > < / a : l s t S t y l e > < a : p > < a : p P r   a l g n = "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f l d   i d = " { A B F 4 7 3 3 A - 4 D 4 3 - 4 1 8 A - 9 1 A 2 - A E 0 5 A E F 7 8 5 5 3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1 0 . x m l "   T y p e = " h t t p : / / s c h e m a s . o p e n x m l f o r m a t s . o r g / o f f i c e D o c u m e n t / 2 0 0 6 / r e l a t i o n s h i p s / n o t e s S l i d e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1 . x m l "   T y p e = " h t t p : / / s c h e m a s . o p e n x m l f o r m a t s . o r g / o f f i c e D o c u m e n t / 2 0 0 6 / r e l a t i o n s h i p s / n o t e s S l i d e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2 . x m l "   T y p e = " h t t p : / / s c h e m a s . o p e n x m l f o r m a t s . o r g / o f f i c e D o c u m e n t / 2 0 0 6 / r e l a t i o n s h i p s / n o t e s S l i d e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3 . x m l "   T y p e = " h t t p : / / s c h e m a s . o p e n x m l f o r m a t s . o r g / o f f i c e D o c u m e n t / 2 0 0 6 / r e l a t i o n s h i p s / n o t e s S l i d e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4 . x m l "   T y p e = " h t t p : / / s c h e m a s . o p e n x m l f o r m a t s . o r g / o f f i c e D o c u m e n t / 2 0 0 6 / r e l a t i o n s h i p s / n o t e s S l i d e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5 . x m l "   T y p e = " h t t p : / / s c h e m a s . o p e n x m l f o r m a t s . o r g / o f f i c e D o c u m e n t / 2 0 0 6 / r e l a t i o n s h i p s / n o t e s S l i d e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6 . x m l "   T y p e = " h t t p : / / s c h e m a s . o p e n x m l f o r m a t s . o r g / o f f i c e D o c u m e n t / 2 0 0 6 / r e l a t i o n s h i p s / n o t e s S l i d e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3 "   T a r g e t = " . . / n o t e s S l i d e s / n o t e s S l i d e 1 7 . x m l "   T y p e = " h t t p : / / s c h e m a s . o p e n x m l f o r m a t s . o r g / o f f i c e D o c u m e n t / 2 0 0 6 / r e l a t i o n s h i p s / n o t e s S l i d e " / > < / R e l a t i o n s h i p s >
</file>

<file path=ppt/slides/_rels/slide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8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6 . x m l "   T y p e = " h t t p : / / s c h e m a s . o p e n x m l f o r m a t s . o r g / o f f i c e D o c u m e n t / 2 0 0 6 / r e l a t i o n s h i p s / n o t e s S l i d e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7 . x m l "   T y p e = " h t t p : / / s c h e m a s . o p e n x m l f o r m a t s . o r g / o f f i c e D o c u m e n t / 2 0 0 6 / r e l a t i o n s h i p s / n o t e s S l i d e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8 . x m l "   T y p e = " h t t p : / / s c h e m a s . o p e n x m l f o r m a t s . o r g / o f f i c e D o c u m e n t / 2 0 0 6 / r e l a t i o n s h i p s / n o t e s S l i d e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9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8 ; p 1 3 " > < a : e x t L s t > < a : e x t   u r i = " { 1 7 2 E 2 B D E - B 0 9 C - 4 5 D 4 - A D 8 B - 6 B 0 4 1 F 0 C 9 4 2 2 } " > < a 1 6 : c r e a t i o n I d   x m l n s : a 1 6 = " h t t p : / / s c h e m a s . m i c r o s o f t . c o m / o f f i c e / d r a w i n g / 2 0 1 0 / m a i n "   i d = " { F 1 1 7 E 7 6 0 - C C 9 7 - 4 1 9 2 - 9 E D B - 6 D 7 6 6 8 6 7 1 E 4 4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e r r = " 1 "   l a n g = " e n - U S " / > < a : t > O O P < / a : t > < / a : r > < a : r > < a : r P r   d i r t y = " 0 "   l a n g = " e n - U S " / > < a : t >   P i l l a r s < / a : t > < / a : r > < a : e n d P a r a R P r   d i r t y = " 0 "   l a n g = " e n - U S " / > < / a : p > < / p : t x B o d y > < / p : s p > < p : s p > < p : n v S p P r > < p : c N v P r   i d = " 3 "   n a m e = " G o o g l e   S h a p e ; 5 9 ; p 1 3 " > < a : e x t L s t > < a : e x t   u r i = " { 4 A 6 8 B 7 A 9 - 0 2 7 0 - 4 2 E C - 9 2 4 1 - 9 D 4 3 8 0 2 C B 7 3 7 } " > < a 1 6 : c r e a t i o n I d   x m l n s : a 1 6 = " h t t p : / / s c h e m a s . m i c r o s o f t . c o m / o f f i c e / d r a w i n g / 2 0 1 0 / m a i n "   i d = " { 7 4 4 B 5 3 8 B - 3 1 0 2 - 4 3 A 5 - 8 8 8 3 - B 8 0 3 5 7 C 2 8 F B 6 } " / > < / a : e x t > < / a : e x t L s t > < / p : c N v P r > < p : c N v S p P r / > < p : n v P r > < p : p h   i d x = " 1 "   t y p e = " s u b T i t l e " / > < / p : n v P r > < / p : n v S p P r > < p : s p P r > < a : x f r m   r o t = " 0 " > < a : o f f   x = " 3 4 4 2 5 0 "   y = " 3 5 5 0 6 5 0 " / > < a : e x t   c x = " 4 9 1 0 0 9 9 "   c y = " 5 7 7 7 9 9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 O O P S   I   d i d   i t   a g a i n < / a : t > < / a : r > < a : e n d P a r a R P r   d i r t y = " 0 "   l a n g = " e n - U S " / > < / a : p > < / p : t x B o d y > < / p : s p > < / p : s p T r e e > < p : e x t L s t > < p : e x t   u r i = " { E A F B 3 6 8 D - 2 3 8 5 - 4 B 1 6 - 9 3 D 4 - B 1 2 E 7 0 7 6 E D 0 D } " > < p 1 4 : c r e a t i o n I d   x m l n s : p 1 4 = " h t t p : / / s c h e m a s . m i c r o s o f t . c o m / o f f i c e / p o w e r p o i n t / 2 0 1 0 / m a i n "   v a l = " 1 6 1 3 6 2 9 9 4 4 0 6 6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0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1 3 ; p 2 2 " > < a : e x t L s t > < a : e x t   u r i = " { 5 5 A 8 F D 2 5 - 1 9 5 C - 4 B 4 9 - B 5 6 D - 4 F D 8 C 1 B 7 B A 5 0 } " > < a 1 6 : c r e a t i o n I d   x m l n s : a 1 6 = " h t t p : / / s c h e m a s . m i c r o s o f t . c o m / o f f i c e / d r a w i n g / 2 0 1 0 / m a i n "   i d = " { 9 4 A 7 F A 5 C - 4 5 8 C - 4 4 6 D - 9 C 5 7 - D 1 F 5 1 2 8 A 2 B 1 5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4 0 3 0 5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 I m p l e m e n t a t i o n s < / a : t > < / a : r > < a : e n d P a r a R P r   d i r t y = " 0 "   l a n g = " e n - U S " / > < / a : p > < / p : t x B o d y > < / p : s p > < p : s p > < p : n v S p P r > < p : c N v P r   i d = " 3 "   n a m e = " G o o g l e   S h a p e ; 1 1 4 ; p 2 2 " > < a : e x t L s t > < a : e x t   u r i = " { B B 1 D 5 F 0 5 - B 0 E A - 4 4 C 7 - A 9 2 F - B C 8 F 1 0 4 2 9 B 1 C } " > < a 1 6 : c r e a t i o n I d   x m l n s : a 1 6 = " h t t p : / / s c h e m a s . m i c r o s o f t . c o m / o f f i c e / d r a w i n g / 2 0 1 0 / m a i n "   i d = " { 4 1 A 2 F 0 9 A - E E 0 A - 4 3 8 9 - A 9 8 9 - A E 0 1 0 7 2 1 A F 2 F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1 4 8 6 7 5 " / > < a : e x t   c x = " 4 1 3 9 0 9 9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3 0 1 9 9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  s z = " 1 6 0 0 " > < a : l a t i n   t y p e f a c e = " + m n - l t " / > < / a : r P r > < a : t > A d   h o c 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 d e f i n e s   a   c o m m o n   i n t e r f a c e   f o r   a n   a r b i t r a r y   s e t   o f   i n d i v i d u a l l y   s p e c i f i e d   t y p e s < / a : t > < / a : r > < / a : p > < a : p > < a : p P r   a l g n = " l "   i n d e n t = " - 3 3 0 1 9 9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  s z = " 1 6 0 0 " > < a : l a t i n   t y p e f a c e = " + m n - l t " / > < / a : r P r > < a : t > P a r a m e t r i c 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 w h e n   a   t y p e   c a n   b e   d e c l a r e d   a b s t r a c t l y   s o   t h a t   a s p e c t s   o f   i t s   i m p l e m e n t a t i o n   c a n   b e   d e c l a r e d   a t   r u n t i m e   t h r o u g h   t h e   u s e   o f   a   p a r a m e t e r i z e d   t y p e < / a : t > < / a : r > < / a : p > < a : p > < a : p P r   a l g n = " l "   i n d e n t = " - 3 3 0 1 9 9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  s z = " 1 6 0 0 " > < a : l a t i n   t y p e f a c e = " + m n - l t " / > < / a : r P r > < a : t > I n c l u s i o n   ( S u b - T y p a l ) 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 w h e n   a   n a m e   d e n o t e s   i n s t a n c e s   o f   m a n y   d i f f e r e n t   c l a s s e s   r e l a t e d   b y   s o m e   c o m m o n   < / a : t > < / a : r > < a : r > < a : r P r   d i r t y = " 0 "   e r r = " 1 "   l a n g = " e n - U S " / > < a : t > s u p e r c l a s s < / a : t > < / a : r > < a : e n d P a r a R P r   d i r t y = " 0 "   e r r = " 1 "   l a n g = " e n - U S " / > < / a : p > < / p : t x B o d y > < / p : s p > < p : p i c > < p : n v P i c P r > < p : c N v P r   i d = " 4 "   n a m e = " G o o g l e   S h a p e ; 1 1 5 ; p 2 2 " > < a : e x t L s t > < a : e x t   u r i = " { C 5 2 5 5 D 9 F - E D C C - 4 C 7 F - B 6 4 F - 3 D 7 1 6 A E 6 0 1 2 9 } " > < a 1 6 : c r e a t i o n I d   x m l n s : a 1 6 = " h t t p : / / s c h e m a s . m i c r o s o f t . c o m / o f f i c e / d r a w i n g / 2 0 1 0 / m a i n "   i d = " { F 1 F 0 3 F B C - 4 5 8 F - 4 F C B - 9 A 0 B - 1 D 3 5 B 5 C 9 F A E 0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4 4 5 0 8 0 0 "   y = " 3 8 1 0 0 0 " / > < a : e x t   c x = " 4 3 8 1 5 0 0 "   c y = " 4 3 8 1 5 0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8 B A C 2 3 9 6 - 5 2 8 F - 4 3 2 0 - 8 5 A C - C F 6 F 1 1 9 A 9 F 2 0 } " > < p 1 4 : c r e a t i o n I d   x m l n s : p 1 4 = " h t t p : / / s c h e m a s . m i c r o s o f t . c o m / o f f i c e / p o w e r p o i n t / 2 0 1 0 / m a i n "   v a l = " 1 6 1 3 6 2 9 9 4 4 0 9 9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2 0 ; p 2 3 " > < a : e x t L s t > < a : e x t   u r i = " { 4 A 9 B 3 B 2 9 - 0 9 0 F - 4 7 9 7 - A 1 4 A - E 6 7 D D 4 9 F 0 D F E } " > < a 1 6 : c r e a t i o n I d   x m l n s : a 1 6 = " h t t p : / / s c h e m a s . m i c r o s o f t . c o m / o f f i c e / d r a w i n g / 2 0 1 0 / m a i n "   i d = " { 7 3 F 4 5 7 C C - F D 7 9 - 4 7 3 1 - 8 9 5 D - 2 2 F F C F C 5 C 3 D C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 I n h e r i t a n c e < / a : t > < / a : r > < a : e n d P a r a R P r   d i r t y = " 0 "   l a n g = " e n - U S " / > < / a : p > < / p : t x B o d y > < / p : s p > < p : s p > < p : n v S p P r > < p : c N v P r   i d = " 3 "   n a m e = " G o o g l e   S h a p e ; 1 2 1 ; p 2 3 " > < a : e x t L s t > < a : e x t   u r i = " { E D 2 A 7 C F C - F 0 A 0 - 4 6 2 2 - B 6 9 1 - 4 B 6 D 6 1 B 8 7 5 E 6 } " > < a 1 6 : c r e a t i o n I d   x m l n s : a 1 6 = " h t t p : / / s c h e m a s . m i c r o s o f t . c o m / o f f i c e / d r a w i n g / 2 0 1 0 / m a i n "   i d = " { 8 0 C F B 7 B 3 - F 7 E 6 - 4 0 5 9 - 9 4 6 3 - 5 8 B 6 8 2 D 8 1 4 7 C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1 6 0 0 " / > < / a : s p c A f t > < a : b u N o n e / > < / a : p P r > < a : r > < a : r P r   d i r t y = " 0 "   l a n g = " e n - U S " / > < a : t > W h a t  s   m i n e   i s   y o u r s ,   a s   l o n g   a s   y o u  r e   m y   k i d   < / a : t > < / a : r > < a : e n d P a r a R P r   d i r t y = " 0 "   l a n g = " e n - U S " / > < / a : p > < / p : t x B o d y > < / p : s p > < p : s p > < p : n v S p P r > < p : c N v P r   i d = " 4 "   n a m e = " G o o g l e   S h a p e ; 1 2 2 ; p 2 3 " > < a : e x t L s t > < a : e x t   u r i = " { F 7 5 1 9 5 2 F - 2 9 8 6 - 4 4 4 2 - A 7 5 8 - 0 2 5 1 0 A 5 B 1 A D 8 } " > < a 1 6 : c r e a t i o n I d   x m l n s : a 1 6 = " h t t p : / / s c h e m a s . m i c r o s o f t . c o m / o f f i c e / d r a w i n g / 2 0 1 0 / m a i n "   i d = " { E B 7 A B 8 3 F - E 6 B 6 - 4 B 9 8 - B 3 B 2 - 5 D 9 A D 4 B 8 6 F B 2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0 5 9 6 8 E 7 7 - A 8 2 4 - 4 5 C 3 - 9 8 8 7 - F A 6 E 9 C 5 7 9 A 7 4 } " > < p 1 4 : c r e a t i o n I d   x m l n s : p 1 4 = " h t t p : / / s c h e m a s . m i c r o s o f t . c o m / o f f i c e / p o w e r p o i n t / 2 0 1 0 / m a i n "   v a l = " 1 6 1 3 6 2 9 9 4 4 1 0 3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2 7 ; p 2 4 " > < a : e x t L s t > < a : e x t   u r i = " { E 0 2 5 3 B B B - 3 A 8 B - 4 1 0 C - B 7 5 5 - 2 F 4 D 3 6 8 B E 9 9 C } " > < a 1 6 : c r e a t i o n I d   x m l n s : a 1 6 = " h t t p : / / s c h e m a s . m i c r o s o f t . c o m / o f f i c e / d r a w i n g / 2 0 1 0 / m a i n "   i d = " { 9 B C 4 B B 9 3 - A 3 D A - 4 3 B C - 8 E 1 8 - 5 2 2 9 8 B A 3 4 7 F 5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 I n h e r i t a n c e < / a : t > < / a : r > < a : e n d P a r a R P r   d i r t y = " 0 "   l a n g = " e n - U S " / > < / a : p > < / p : t x B o d y > < / p : s p > < p : s p > < p : n v S p P r > < p : c N v P r   i d = " 3 "   n a m e = " G o o g l e   S h a p e ; 1 2 8 ; p 2 4 " > < a : e x t L s t > < a : e x t   u r i = " { 0 2 A B D 5 7 E - 6 1 2 3 - 4 7 6 9 - B A F 2 - D 3 9 F C 8 9 0 2 F A 5 } " > < a 1 6 : c r e a t i o n I d   x m l n s : a 1 6 = " h t t p : / / s c h e m a s . m i c r o s o f t . c o m / o f f i c e / d r a w i n g / 2 0 1 0 / m a i n "   i d = " { B D 1 9 3 B 3 1 - 3 E F 5 - 4 5 2 1 - 8 B A 3 - 0 F F B 7 5 7 4 5 4 0 3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  m e c h a n i s m   o f   b a s i n g   a n   o b j e c t   o r   c l a s s   u p o n   a n o t h e r   o b j e c t   o r   c l a s s ,   r e t a i n i n g   s i m i l a r   i m p l e m e n t a t i o n < / a : t > < / a : r > < / a : p > < a : p > < a : p P r   a l g n = " l "   i n d e n t = " - 3 3 0 1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6 0 0 " / > < a : t > E s t a b l i s h e s   a n    i s - a    r e l a t i o n s h i p   b e t w e e n   o b j e c t s < / a : t > < / a : r > < / a : p > < a : p > < a : p P r   a l g n = " l "   i n d e n t = " - 3 3 0 1 9 9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6 0 0 " / > < a : t > P r o m o t e s   c o d e   r e u s a b i l i t y < / a : t > < / a : r > < / a : p > < a : p > < a : p P r   a l g n = " l "   i n d e n t = " - 3 3 0 1 9 9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6 0 0 " / > < a : t > I n   C #   t h e   c o n s t r u c t o r s   a r e   i n h e r i t e d   f r o m   p a r e n t   t o   c h i l d < / a : t > < / a : r > < / a : p > < a : p > < a : p P r   a l g n = " l "   i n d e n t = " - 3 3 0 1 9 9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i = " 1 "   l a n g = " e n "   s z = " 1 6 0 0 " / > < a : t > Y o u   c a n   i n h e r i t   f r o m   m u l t i p l e   i n t e r f a c e s   b u t   y o u   c a n   o n l y   i n h e r i t   f r o m   o n e   c l a s s 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  s z = " 1 6 0 0 " / > < a : t /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8 6 2 1 D B 7 3 - 0 7 5 C - 4 1 3 B - A 8 8 6 - 9 B A 1 5 7 A 0 B C 6 B } " > < p 1 4 : c r e a t i o n I d   x m l n s : p 1 4 = " h t t p : / / s c h e m a s . m i c r o s o f t . c o m / o f f i c e / p o w e r p o i n t / 2 0 1 0 / m a i n "   v a l = " 1 6 1 3 6 2 9 9 4 4 1 0 7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3 3 ; p 2 5 " > < a : e x t L s t > < a : e x t   u r i = " { 1 9 8 F 3 3 0 3 - C B A A - 4 1 B 0 - B C D F - 3 2 9 8 4 A 1 D C D 0 B } " > < a 1 6 : c r e a t i o n I d   x m l n s : a 1 6 = " h t t p : / / s c h e m a s . m i c r o s o f t . c o m / o f f i c e / d r a w i n g / 2 0 1 0 / m a i n "   i d = " { D C E 0 2 C C E - 5 F 3 9 - 4 6 5 D - B F 3 5 - D 7 8 8 A 8 7 9 6 E 8 6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 C o m p o s i t i o n ,   A g g r e g a t i o n ,   A s s o c i a t i o n < / a : t > < / a : r > < a : e n d P a r a R P r   d i r t y = " 0 "   l a n g = " e n - U S " / > < / a : p > < / p : t x B o d y > < / p : s p > < p : s p > < p : n v S p P r > < p : c N v P r   i d = " 3 "   n a m e = " G o o g l e   S h a p e ; 1 3 4 ; p 2 5 " > < a : e x t L s t > < a : e x t   u r i = " { 5 7 6 D 3 5 4 9 - 3 1 C 3 - 4 A D 6 - B F 1 5 - E 8 A 4 A B 4 C 1 F F B } " > < a 1 6 : c r e a t i o n I d   x m l n s : a 1 6 = " h t t p : / / s c h e m a s . m i c r o s o f t . c o m / o f f i c e / d r a w i n g / 2 0 1 0 / m a i n "   i d = " { A F 2 F B F 3 9 - D 2 2 3 - 4 1 3 6 - 9 B 5 B - F 7 E 3 D 1 3 3 F 2 4 E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  s z = " 1 4 0 0 " > < a : l a t i n   t y p e f a c e = " + m n - l t " / > < / a : r P r > < a : t > C o m p o s i t i o n   < / a : t > < / a : r > < a : r > < a : r P r   d i r t y = " 0 "   l a n g = " e n "   s z = " 1 4 0 0 " / > < a : t > d e s c r i b e s   a   r e l a t i o n s h i p   b e t w e e n   t w o   o r   m o r e   o b j e c t s   w h e r e   o n e   o b j e c t   m a i n t a i n s   i n s t a n c e s   o f   t h e   o t h e r   o b j e c t ( s ) .   ( h a s - a ) 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  c o m p o s i t e   o b j e c t   i s   r e s p o n s i b l e   f o r   t h e   l i f e c y c l e   o f   a l l   c o n s t i t u e n t   i n s t a n c e s 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 E x a m p l e :   A n   o r d e r   h a s   m u l t i p l e   l i n e   i t e m s . 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  s z = " 1 4 0 0 " > < a : l a t i n   t y p e f a c e = " + m n - l t " / > < / a : r P r > < a : t > A g g r e g a t i o n < / a : t > < / a : r > < a : r > < a : r P r   d i r t y = " 0 "   l a n g = " e n "   s z = " 1 4 0 0 " / > < a : t >   d e s c r i b e s   a   r e l a t i o n s h i p   b e t w e e n   t w o   o r   m o r e   o b j e c t s   w h e r e   o n e   o b j e c t   c o n t a i n s   m u l t i p l e   i n s t a n c e s   o f   o t h e r   o b j e c t s .   ( h a s - a ) 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  l i f e c y c l e   o f   t h e   c o n t a i n e d   o b j e c t s   a r e   i n d e p e n d e n t   o f   t h e   a g g r e g a t e   o b j e c t  s 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 E x a m p l e :   A   d e p a r t m e n t   h a s   m u l t i p l e   e m p l o y e e s < / a : t > < / a : r > < / a : p > < a : p > < a : p P r   a l g n = " l "   i n d e n t = " - 3 1 7 4 9 9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  s z = " 1 4 0 0 " > < a : l a t i n   t y p e f a c e = " + m n - l t " / > < / a : r P r > < a : t > A s s o c i a t i o n < / a : t > < / a : r > < a : r > < a : r P r   d i r t y = " 0 "   l a n g = " e n "   s z = " 1 4 0 0 " / > < a : t >   d e s c r i b e s   a   r e l a t i o n s h i p   b e t w e e n   t w o   o b j e c t s   w h e r e   o n e   o b j e c t   u s e s   a   s e p a r a t e   i n s t a n c e   o f   a n o t h e r   o b j e c t   a s   a   p a r t   o f   i t s   f u n c t i o n a l i t y .   ( u s e s - a ) 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 T h e   < / a : t > < / a : r > < a : r > < a : r P r   d i r t y = " 0 "   e r r = " 1 "   l a n g = " e n - U S " / > < a : t > l i f e c y c l e s < / a : t > < / a : r > < a : r > < a : r P r   d i r t y = " 0 "   l a n g = " e n - U S " / > < a : t >   o f   t h e   t w o   o b j e c t s   a r e   e n t i r e l y   s e p a r a t e   f r o m   o n e   a n o t h e r < / a : t > < / a : r > < / a : p > < a : p > < a : p P r   a l g n = " l "   i n d e n t = " - 3 1 7 4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 E x a m p l e :   A   c o m p u t e r   u s e s   a   k e y b o a r d . < / a : t > < / a : r > < / a : p > < a : p > < a : p P r   a l g n = " l "   i n d e n t = " 0 "   l v l = " 0 "   m a r L = "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9 0 8 8 D C 2 2 - 7 C A 7 - 4 4 B 4 - A F 9 4 - 7 5 8 9 4 E 6 E E F F 4 } " > < p 1 4 : c r e a t i o n I d   x m l n s : p 1 4 = " h t t p : / / s c h e m a s . m i c r o s o f t . c o m / o f f i c e / p o w e r p o i n t / 2 0 1 0 / m a i n "   v a l = " 1 6 1 3 6 2 9 9 4 4 1 1 1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3 9 ; p 2 6 " > < a : e x t L s t > < a : e x t   u r i = " { 9 1 9 7 A D 9 1 - E 8 D 3 - 4 4 7 D - 8 7 9 2 - 5 A A 0 8 D C 9 1 D D F } " > < a 1 6 : c r e a t i o n I d   x m l n s : a 1 6 = " h t t p : / / s c h e m a s . m i c r o s o f t . c o m / o f f i c e / d r a w i n g / 2 0 1 0 / m a i n "   i d = " { 9 3 D 8 F E B D - B C 5 7 - 4 B 6 7 - 8 D B D - C 1 5 F 3 1 F E 6 6 C A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 A r e   t h e   s t a t i c   m e m b e r s   o f   a   c l a s s   i n h e r i t e d ? < / a : t > < / a : r > < a : e n d P a r a R P r   d i r t y = " 0 "   l a n g = " e n - U S " / > < / a : p > < / p : t x B o d y > < / p : s p > < / p : s p T r e e > < p : e x t L s t > < p : e x t   u r i = " { 1 A D 7 6 1 C 0 - F B B 3 - 4 C 8 1 - 8 C 6 9 - 3 F F 9 A 0 5 A F 5 6 9 } " > < p 1 4 : c r e a t i o n I d   x m l n s : p 1 4 = " h t t p : / / s c h e m a s . m i c r o s o f t . c o m / o f f i c e / p o w e r p o i n t / 2 0 1 0 / m a i n "   v a l = " 1 6 1 3 6 2 9 9 4 4 1 1 4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4 4 ; p 2 7 " > < a : e x t L s t > < a : e x t   u r i = " { 6 D B 3 3 A 9 D - E 3 B 6 - 4 B A 6 - 9 C F 4 - 7 3 6 B B 4 3 0 0 E 2 5 } " > < a 1 6 : c r e a t i o n I d   x m l n s : a 1 6 = " h t t p : / / s c h e m a s . m i c r o s o f t . c o m / o f f i c e / d r a w i n g / 2 0 1 0 / m a i n "   i d = " { 0 7 F 2 7 3 1 F - 5 E 7 8 - 4 D E 4 - A 8 A 0 - 2 8 9 5 8 0 1 9 C A B 0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 E n c a p s u l a t i o n < / a : t > < / a : r > < a : e n d P a r a R P r   d i r t y = " 0 "   l a n g = " e n - U S " / > < / a : p > < / p : t x B o d y > < / p : s p > < p : s p > < p : n v S p P r > < p : c N v P r   i d = " 3 "   n a m e = " G o o g l e   S h a p e ; 1 4 5 ; p 2 7 " > < a : e x t L s t > < a : e x t   u r i = " { E B 6 F 4 C 1 4 - 0 7 7 4 - 4 A 4 7 - B 4 2 5 - 7 4 D 3 5 4 2 3 0 E 1 F } " > < a 1 6 : c r e a t i o n I d   x m l n s : a 1 6 = " h t t p : / / s c h e m a s . m i c r o s o f t . c o m / o f f i c e / d r a w i n g / 2 0 1 0 / m a i n "   i d = " { A 0 7 2 8 8 B 4 - F B C 0 - 4 2 E 1 - 8 C E 6 - D 4 F 7 4 C 3 6 1 8 F C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4 6 ; p 2 7 " > < a : e x t L s t > < a : e x t   u r i = " { E 1 3 2 3 3 6 8 - 8 E 7 3 - 4 6 5 5 - A 0 A E - 7 D 4 4 5 F D 7 B C B 5 } " > < a 1 6 : c r e a t i o n I d   x m l n s : a 1 6 = " h t t p : / / s c h e m a s . m i c r o s o f t . c o m / o f f i c e / d r a w i n g / 2 0 1 0 / m a i n "   i d = " { 6 8 1 4 5 8 D 5 - 2 C 6 9 - 4 5 5 B - 8 F 4 9 - 6 1 7 8 C A 3 0 F 2 C 6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1 6 0 0 " / > < / a : s p c A f t > < a : b u N o n e / > < / a : p P r > < a : r > < a : r P r   d i r t y = " 0 "   l a n g = " e n - U S " / > < a : t > P u t t i n g   a l l   y o u r   e g g s   i n   a   b a s k e t < / a : t > < / a : r > < a : e n d P a r a R P r   d i r t y = " 0 "   l a n g = " e n - U S " / > < / a : p > < / p : t x B o d y > < / p : s p > < / p : s p T r e e > < p : e x t L s t > < p : e x t   u r i = " { 9 5 B A E E A 0 - 7 3 0 F - 4 B C 2 - 9 8 7 C - B D 6 2 4 9 8 D E 1 8 F } " > < p 1 4 : c r e a t i o n I d   x m l n s : p 1 4 = " h t t p : / / s c h e m a s . m i c r o s o f t . c o m / o f f i c e / p o w e r p o i n t / 2 0 1 0 / m a i n "   v a l = " 1 6 1 3 6 2 9 9 4 4 1 1 8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5 1 ; p 2 8 " > < a : e x t L s t > < a : e x t   u r i = " { 3 D 6 C 6 B 3 E - F E 5 4 - 4 5 D 2 - 8 A 7 3 - 0 B B E 3 8 C 1 C C B 3 } " > < a 1 6 : c r e a t i o n I d   x m l n s : a 1 6 = " h t t p : / / s c h e m a s . m i c r o s o f t . c o m / o f f i c e / d r a w i n g / 2 0 1 0 / m a i n "   i d = " { F 9 6 0 A 4 F D - 6 0 9 2 - 4 D 5 4 - 8 A 2 2 - 8 E 7 6 6 1 F 4 0 8 C C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 E n c a p s u l a t i o n < / a : t > < / a : r > < a : e n d P a r a R P r   d i r t y = " 0 "   l a n g = " e n - U S " / > < / a : p > < / p : t x B o d y > < / p : s p > < p : s p > < p : n v S p P r > < p : c N v P r   i d = " 3 "   n a m e = " G o o g l e   S h a p e ; 1 5 2 ; p 2 8 " > < a : e x t L s t > < a : e x t   u r i = " { 9 5 D E 0 2 B B - 3 8 C 4 - 4 4 D A - 8 A 6 0 - 9 7 8 B 2 F 9 0 3 8 D 4 } " > < a 1 6 : c r e a t i o n I d   x m l n s : a 1 6 = " h t t p : / / s c h e m a s . m i c r o s o f t . c o m / o f f i c e / d r a w i n g / 2 0 1 0 / m a i n "   i d = " { 9 D E A 7 F 7 E - 9 C 0 C - 4 9 3 1 - 9 6 E 9 - 1 3 F C 1 2 9 1 2 1 4 8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 T r e a t   r e l a t e d   d a t a / b e h a v i o r   a s   a   s i n g l e   u n i t / c a p s u l e 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 T h i s   m e a n s   t h a t   t h e   v a l i d a t i o n   a n d   a n y   p r o c e s s i n g   o f   t h e   d a t a   i n   y o u r   d a t a   c l a s s e s   w o u l d   b e   d o n e   i n   t h e   c l a s s   i t s e l f .  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 I m p l e m e n t e d   v i a   < / a : t > < / a : r > < a : r > < a : r P r   b = " 1 "   d i r t y = " 0 "   l a n g = " e n " > < a : l a t i n   t y p e f a c e = " + m n - l t " / > < / a : r P r > < a : t > d a t a   h i d i n g   < / a : t > < / a : r > < a : r > < a : r P r   d i r t y = " 0 "   l a n g = " e n - U S " / > < a : t > ( u s i n g   a c c e s s   m o d i f i e r s )   a n d   < / a : t > < / a : r > < a : r > < a : r P r   b = " 1 "   d i r t y = " 0 "   l a n g = " e n " > < a : l a t i n   t y p e f a c e = " + m n - l t " / > < / a : r P r > < a : t > w r a p p i n g   < / a : t > < / a : r > < a : r > < a : r P r   d i r t y = " 0 "   l a n g = " e n - U S " / > < a : t > ( g r o u p i n g   l o g i c   i n   c l a s s e s ,   a s s e m b l i e s ,   a n d   < / a : t > < / a : r > < a : r > < a : r P r   d i r t y = " 0 "   e r r = " 1 "   l a n g = " e n - U S " / > < a : t > n a m e s p a c e s < / a : t > < / a : r > < a : r > < a : r P r   d i r t y = " 0 "   l a n g = " e n - U S " / > < a : t > ) 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i = " 1 "   l a n g = " e n " / > < a : t > W r a p p i n g < / a : t > < / a : r > < a : r > < a : r P r   d i r t y = " 0 "   l a n g = " e n - U S " / > < a : t >   f o c u s e s   o n   e n c a p s u l a t i n g   t h e   c o m p l e x   d a t a   i n   o r d e r   t o   p r e s e n t   a   s i m p l e r   v i e w   f o r   t h e   u s e r .   O n   t h e   o t h e r   h a n d ,   < / a : t > < / a : r > < a : r > < a : r P r   d i r t y = " 0 "   i = " 1 "   l a n g = " e n " / > < a : t > d a t a   h i d i n g < / a : t > < / a : r > < a : r > < a : r P r   d i r t y = " 0 "   l a n g = " e n - U S " / > < a : t >   f o c u s e s   o n   r e s t r i c t i n g   t h e   u s e   o f   d a t a ,   i n t e n d i n g   t o   a s s u r e   t h e   d a t a   s e c u r i t y . < / a : t > < / a : r > < a : e n d P a r a R P r   d i r t y = " 0 "   l a n g = " e n - U S " / > < / a : p > < / p : t x B o d y > < / p : s p > < / p : s p T r e e > < p : e x t L s t > < p : e x t   u r i = " { 1 7 9 0 0 B 4 8 - E B 5 0 - 4 5 B 7 - B 6 2 3 - C 0 F B 0 2 B B 2 5 B 4 } " > < p 1 4 : c r e a t i o n I d   x m l n s : p 1 4 = " h t t p : / / s c h e m a s . m i c r o s o f t . c o m / o f f i c e / p o w e r p o i n t / 2 0 1 0 / m a i n "   v a l = " 1 6 1 3 6 2 9 9 4 4 1 2 2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5 7 ; p 2 9 " > < a : e x t L s t > < a : e x t   u r i = " { 3 2 B 5 6 F 5 B - F 6 2 3 - 4 A 5 0 - 8 9 3 6 - C 4 A 5 C 8 4 A 3 C 4 3 } " > < a 1 6 : c r e a t i o n I d   x m l n s : a 1 6 = " h t t p : / / s c h e m a s . m i c r o s o f t . c o m / o f f i c e / d r a w i n g / 2 0 1 0 / m a i n "   i d = " { 0 5 D B 9 2 D 1 - 5 0 0 5 - 4 3 A E - 9 A 0 3 - B 3 2 8 C 3 4 5 C 8 F A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 A c c e s s   M o d i f i e r s < / a : t > < / a : r > < a : e n d P a r a R P r   d i r t y = " 0 "   l a n g = " e n - U S " / > < / a : p > < / p : t x B o d y > < / p : s p > < p : s p > < p : n v S p P r > < p : c N v P r   i d = " 3 "   n a m e = " G o o g l e   S h a p e ; 1 5 8 ; p 2 9 " > < a : e x t L s t > < a : e x t   u r i = " { D 5 9 6 B F 6 3 - 1 9 B 6 - 4 5 D F - B 8 3 B - 4 0 9 8 8 4 1 8 0 8 B 5 } " > < a 1 6 : c r e a t i o n I d   x m l n s : a 1 6 = " h t t p : / / s c h e m a s . m i c r o s o f t . c o m / o f f i c e / d r a w i n g / 2 0 1 0 / m a i n "   i d = " { 4 1 0 7 6 3 6 A - C 4 A D - 4 1 0 A - 8 5 C B - 1 C B 7 1 6 C 9 D 3 C 2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5 9 ; p 2 9 " > < a : e x t L s t > < a : e x t   u r i = " { 4 5 0 C 7 9 B F - 1 3 C C - 4 A 8 5 - 9 6 2 4 - D 4 7 1 B 1 6 2 4 2 6 F } " > < a 1 6 : c r e a t i o n I d   x m l n s : a 1 6 = " h t t p : / / s c h e m a s . m i c r o s o f t . c o m / o f f i c e / d r a w i n g / 2 0 1 0 / m a i n "   i d = " { B E 5 0 5 E D 0 - 5 5 2 F - 4 F 6 E - 8 5 D 0 - E A 1 5 A D E 4 6 2 6 6 } " / > < / a : e x t > < / a : e x t L s t > < / p : c N v P r > < p : c N v P i c P r /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3 1 1 7 0 0 "   y = " 1 2 3 4 0 7 5 " / > < a : e x t   c x = " 8 5 2 0 6 0 0 "   c y = " 2 9 1 5 6 8 7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B C 2 C 6 3 F 7 - 7 2 D C - 4 C A D - A C 6 5 - B 6 3 B 9 9 4 F 4 9 4 3 } " > < p 1 4 : c r e a t i o n I d   x m l n s : p 1 4 = " h t t p : / / s c h e m a s . m i c r o s o f t . c o m / o f f i c e / p o w e r p o i n t / 2 0 1 0 / m a i n "   v a l = " 1 6 1 3 6 2 9 9 4 4 1 2 5 " / > < / p : e x t > < / p : e x t L s t > < / p : c S l d > < p : c l r M a p O v r > < a : m a s t e r C l r M a p p i n g / > < / p : c l r M a p O v r > < / p : s l d >
</file>

<file path=ppt/slides/slide1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4 ; p 3 0 " > < a : e x t L s t > < a : e x t   u r i = " { 9 F 0 1 A 5 3 B - 0 5 7 5 - 4 7 A 0 - 9 6 6 C - 3 E 8 5 D 9 3 5 7 F 4 D } " > < a 1 6 : c r e a t i o n I d   x m l n s : a 1 6 = " h t t p : / / s c h e m a s . m i c r o s o f t . c o m / o f f i c e / d r a w i n g / 2 0 1 0 / m a i n "   i d = " { 5 7 8 6 7 7 A F - 4 4 0 F - 4 A 0 2 - A 2 5 A - B 4 6 5 E C 9 3 B A E A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 D i s c u s s i o n < / a : t > < / a : r > < a : e n d P a r a R P r   d i r t y = " 0 "   l a n g = " e n - U S " / > < / a : p > < / p : t x B o d y > < / p : s p > < p : s p > < p : n v S p P r > < p : c N v P r   i d = " 3 "   n a m e = " G o o g l e   S h a p e ; 1 6 5 ; p 3 0 " > < a : e x t L s t > < a : e x t   u r i = " { 2 1 A 6 A C 8 9 - B F F 3 - 4 7 2 A - A D E 2 - 0 2 5 7 0 A C 0 7 0 2 6 } " > < a 1 6 : c r e a t i o n I d   x m l n s : a 1 6 = " h t t p : / / s c h e m a s . m i c r o s o f t . c o m / o f f i c e / d r a w i n g / 2 0 1 0 / m a i n "   i d = " { 4 A 9 8 4 E 4 E - 5 C 3 7 - 4 8 0 7 - A 4 E 2 - F 4 D A 1 B E 8 E D 4 6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 t h e   4   < / a : t > < / a : r > < a : r > < a : r P r   d i r t y = " 0 "   e r r = " 1 "   l a n g = " e n - U S " / > < a : t > O O P < / a : t > < / a : r > < a : r > < a : r P r   d i r t y = " 0 "   l a n g = " e n - U S " / > < a : t >   p i l l a r s ? 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 i s   t h e   d i f f e r e n c e   b e t w e e n   e n c a p s u l a t i o n   a n d   a b s t r a c t i o n ? 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 W h a t   a r e   s o m e   u s e   c a s e s   f o r   a b s t r a c t i o n ?   < / a : t > < / a : r > < a : r > < a : r P r   d i r t y = " 0 "   e r r = " 1 "   l a n g = " e n - U S " / > < a : t > P o l y m o r p h i s m < / a : t > < / a : r > < a : r > < a : r P r   d i r t y = " 0 "   l a n g = " e n - U S " / > < a : t > ?   I n h e r i t a n c e ?   E n c a p s u l a t i o n ? 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 B e s i d e s   h a v i n g   a n   i s - a   r e l a t i o n s h i p ,   w h a t   o t h e r   o b j e c t   r e l a t i o n s h i p s   a r e   t h e r e ? < / a : t > < / a : r > < a : e n d P a r a R P r   d i r t y = " 0 "   l a n g = " e n - U S " / > < / a : p > < / p : t x B o d y > < / p : s p > < / p : s p T r e e > < p : e x t L s t > < p : e x t   u r i = " { 2 5 4 4 A 6 B C - 8 3 9 3 - 4 2 3 9 - A E 4 6 - E D 0 F D 8 F C 4 D 4 D } " > < p 1 4 : c r e a t i o n I d   x m l n s : p 1 4 = " h t t p : / / s c h e m a s . m i c r o s o f t . c o m / o f f i c e / p o w e r p o i n t / 2 0 1 0 / m a i n "   v a l = " 1 6 1 3 6 2 9 9 4 4 1 2 9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4 ; p 1 4 " > < a : e x t L s t > < a : e x t   u r i = " { F C B D 2 9 3 1 - 9 C 1 0 - 4 B 0 9 - B D A 8 - D 5 D 8 4 E 8 6 C D E 3 } " > < a 1 6 : c r e a t i o n I d   x m l n s : a 1 6 = " h t t p : / / s c h e m a s . m i c r o s o f t . c o m / o f f i c e / d r a w i n g / 2 0 1 0 / m a i n "   i d = " { C 9 B A F C D 0 - 6 0 E F - 4 0 3 7 - 9 1 4 7 - 2 1 5 3 A D 1 2 2 4 D 5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 T h e   4   < / a : t > < / a : r > < a : r > < a : r P r   d i r t y = " 0 "   e r r = " 1 "   l a n g = " e n - U S " / > < a : t > O O P < / a : t > < / a : r > < a : r > < a : r P r   d i r t y = " 0 "   l a n g = " e n - U S " / > < a : t >   P i l l a r s < / a : t > < / a : r > < a : e n d P a r a R P r   d i r t y = " 0 "   l a n g = " e n - U S " / > < / a : p > < / p : t x B o d y > < / p : s p > < p : s p > < p : n v S p P r > < p : c N v P r   i d = " 3 "   n a m e = " G o o g l e   S h a p e ; 6 5 ; p 1 4 " > < a : e x t L s t > < a : e x t   u r i = " { F 8 6 5 E 0 F 2 - F F 4 4 - 4 9 C 3 - 9 4 2 6 - 0 4 A E 9 9 F 4 B 3 3 1 } " > < a 1 6 : c r e a t i o n I d   x m l n s : a 1 6 = " h t t p : / / s c h e m a s . m i c r o s o f t . c o m / o f f i c e / d r a w i n g / 2 0 1 0 / m a i n "   i d = " { 1 0 8 9 2 0 6 E - B E 4 E - 4 1 B 3 - A 4 5 6 - 7 3 8 2 A D B D 2 7 D 6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 R e m e m b e r   t h e m   u s i n g    A   P I E  < / a : t > < / a : r > < / a : p > < a : p > < a : p P r   a l g n = " l "   i n d e n t = " - 3 4 2 9 0 0 "   l v l = " 0 "   m a r L = " 4 5 7 2 0 0 "   r t l = " f a l s e " > < a : s p c B e f > < a : s p c P t s   v a l = " 1 6 0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 A b s t r a c t i o n 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e r r = " 1 "   l a n g = " e n - U S " / > < a : t > P o l y m o r p h i s m 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 I n h e r i t a n c e 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 E n c a p s u l a t i o n < / a : t > < / a : r > < a : e n d P a r a R P r   d i r t y = " 0 "   l a n g = " e n - U S " / > < / a : p > < / p : t x B o d y > < / p : s p > < / p : s p T r e e > < p : e x t L s t > < p : e x t   u r i = " { A 3 9 F 9 9 3 3 - 0 C A 2 - 4 B 2 5 - A 9 4 3 - 2 B 5 B 9 A 4 6 2 5 6 D } " > < p 1 4 : c r e a t i o n I d   x m l n s : p 1 4 = " h t t p : / / s c h e m a s . m i c r o s o f t . c o m / o f f i c e / p o w e r p o i n t / 2 0 1 0 / m a i n "   v a l = " 1 6 1 3 6 2 9 9 4 4 0 7 0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0 ; p 1 5 " > < a : e x t L s t > < a : e x t   u r i = " { F 2 3 B 1 2 3 F - 9 0 C C - 4 2 A 1 - 8 F E C - A 6 C 0 2 F 5 7 B 3 9 A } " > < a 1 6 : c r e a t i o n I d   x m l n s : a 1 6 = " h t t p : / / s c h e m a s . m i c r o s o f t . c o m / o f f i c e / d r a w i n g / 2 0 1 0 / m a i n "   i d = " { B B 2 3 0 6 A 4 - 9 4 0 3 - 4 C 2 C - B 2 5 0 - 7 E 3 D D 1 4 B E 8 B 3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 A b s t r a c t i o n < / a : t > < / a : r > < a : e n d P a r a R P r   d i r t y = " 0 "   l a n g = " e n - U S " / > < / a : p > < / p : t x B o d y > < / p : s p > < p : s p > < p : n v S p P r > < p : c N v P r   i d = " 3 "   n a m e = " G o o g l e   S h a p e ; 7 1 ; p 1 5 " > < a : e x t L s t > < a : e x t   u r i = " { 3 F C 7 1 F A 3 - D 7 9 E - 4 9 9 7 - 9 F 9 D - 1 F 8 F D 5 0 6 D 5 8 6 } " > < a 1 6 : c r e a t i o n I d   x m l n s : a 1 6 = " h t t p : / / s c h e m a s . m i c r o s o f t . c o m / o f f i c e / d r a w i n g / 2 0 1 0 / m a i n "   i d = " { 6 0 5 0 8 2 7 8 - 5 5 3 5 - 4 7 D B - A D B 8 - F 9 B 4 4 8 8 9 7 0 7 8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7 2 ; p 1 5 " > < a : e x t L s t > < a : e x t   u r i = " { C E 9 9 3 B E C - F 7 C 7 - 4 9 F 7 - 9 F 0 0 - 7 9 5 1 8 D 2 3 B 9 4 E } " > < a 1 6 : c r e a t i o n I d   x m l n s : a 1 6 = " h t t p : / / s c h e m a s . m i c r o s o f t . c o m / o f f i c e / d r a w i n g / 2 0 1 0 / m a i n "   i d = " { 6 A F D 5 C E 2 - 0 A 9 A - 4 9 A A - 9 A F 9 - B 2 B E 1 E 7 7 C 2 F 5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d i r t y = " 0 "   l a n g = " e n - U S " / > < a : t >  < / a : t > < / a : r > < a : r > < a : r P r   d i r t y = " 0 "   i = " 1 "   l a n g = " e n " / > < a : t > A v i a   P e r v i a < / a : t > < / a : r > < a : r > < a : r P r   d i r t y = " 0 "   l a n g = " e n - U S " / > < a : t >   w h i c h   m e a n s   m a k e   l o o k   s i m p l e   t h e   v e r y   c o m p l i c a t e d   t h i n g  < / a : t > < / a : r > < / a : p > < a : p > < a : p P r   a l g n = " r "   i n d e n t = " 0 "   l v l = " 0 "   m a r L = "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> - M a s s i m o   < / a : t > < / a : r > < a : r > < a : r P r   d i r t y = " 0 "   e r r = " 1 "   l a n g = " e n - U S " / > < a : t > B o t t u r a < / a : t > < / a : r > < a : e n d P a r a R P r   d i r t y = " 0 "   e r r = " 1 "   l a n g = " e n - U S " / > < / a : p > < / p : t x B o d y > < / p : s p > < / p : s p T r e e > < p : e x t L s t > < p : e x t   u r i = " { A 8 A 0 2 D A 0 - B 6 6 E - 4 D 8 0 - B 5 3 F - 5 5 1 9 7 F D 9 E 5 C 0 } " > < p 1 4 : c r e a t i o n I d   x m l n s : p 1 4 = " h t t p : / / s c h e m a s . m i c r o s o f t . c o m / o f f i c e / p o w e r p o i n t / 2 0 1 0 / m a i n "   v a l = " 1 6 1 3 6 2 9 9 4 4 0 7 4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7 ; p 1 6 " > < a : e x t L s t > < a : e x t   u r i = " { F 3 3 2 D C F 2 - 3 0 0 8 - 4 B 2 9 - 8 C A A - D 3 8 A 8 3 E 5 4 B A 7 } " > < a 1 6 : c r e a t i o n I d   x m l n s : a 1 6 = " h t t p : / / s c h e m a s . m i c r o s o f t . c o m / o f f i c e / d r a w i n g / 2 0 1 0 / m a i n "   i d = " { A A 2 7 E B A 0 - E 9 B 5 - 4 F 9 6 - 9 C 0 D - C D 8 2 7 7 0 B C 8 5 1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 A b s t r a c t i o n < / a : t > < / a : r > < a : e n d P a r a R P r   d i r t y = " 0 "   l a n g = " e n - U S " / > < / a : p > < / p : t x B o d y > < / p : s p > < p : s p > < p : n v S p P r > < p : c N v P r   i d = " 3 "   n a m e = " G o o g l e   S h a p e ; 7 8 ; p 1 6 " > < a : e x t L s t > < a : e x t   u r i = " { 5 7 2 2 C E 7 1 - 0 0 A D - 4 4 6 2 - A B C 1 - 6 C E 2 D 5 8 9 D D 6 4 } " > < a 1 6 : c r e a t i o n I d   x m l n s : a 1 6 = " h t t p : / / s c h e m a s . m i c r o s o f t . c o m / o f f i c e / d r a w i n g / 2 0 1 0 / m a i n "   i d = " { D 9 D 9 4 8 1 6 - B 2 5 4 - 4 3 8 A - B 3 8 D - 6 5 5 0 7 D 0 2 B 6 4 1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4 4 1 2 4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l n S p c > < a : s p c P c t   v a l = " 9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  t e c h n i q u e   f o r   d e a l i n g   w i t h   c o m p l e x i t y   b y   p r o v i d i n g   u s e r s   w i t h   a   s i m p l i f i e d   i n t e r f a c e   w h i c h   h i d e s   t h e   c o m p l e x   d e t a i l s   o f   a n   o p e r a t i o n < / a : t > < / a : r > < / a : p > < a : p > < a : p P r   a l g n = " l "   i n d e n t = " - 3 4 2 9 0 0 "   l v l = " 0 "   m a r L = " 4 5 7 2 0 0 "   r t l = " f a l s e " > < a : l n S p c > < a : s p c P c t   v a l = " 9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 S e p a r a t i o n   b e t w e e n   t h e   n e e d e d   f u n c t i o n a l i t y   a n d   i m p l e m e n t a t i o n   d e t a i l s < / a : t > < / a : r > < / a : p > < a : p > < a : p P r   a l g n = " l "   i n d e n t = " - 3 4 2 9 0 0 "   l v l = " 0 "   m a r L = " 4 5 7 2 0 0 "   r t l = " f a l s e " > < a : l n S p c > < a : s p c P c t   v a l = " 9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 H i d e   t h e   i m p l e m e n t a t i o n   d e t a i l s   o f   h o w   d a t a   i s   b e i n g   p r o c e s s e d ,   o f   h o w   l o g i c   i s < / a : t > < / a : r > < a : r > < a : r P r   d i r t y = " 0 "   l a n g = " e n - U S " / > < a : t >   < / a : t > < / a : r > < a : r > < a : r P r   d i r t y = " 0 "   l a n g = " e n - U S " / > < a : t >   e x e c u t e d ,   s h o w   y o u r   e n d   u s e r   t h e   p r o p e r t i e s / m e t h o d s   a v a i l a b l e   t o   t h e m   f o r   u s e < / a : t > < / a : r > < / a : p > < a : p > < a : p P r   a l g n = " l "   i n d e n t = " - 3 4 2 9 0 0 "   l v l = " 0 "   m a r L = " 4 5 7 2 0 0 "   r t l = " f a l s e " > < a : l n S p c > < a : s p c P c t   v a l = " 9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 I m p l e m e n t e d   i n   C #   u s i n g   i n t e r f a c e s   a n d   a b s t r a c t   c l a s s e s < / a : t > < / a : r > < / a : p > < a : p > < a : p P r   a l g n = " r "   i n d e n t = " 0 "   l v l = " 0 "   m a r L = " 4 5 7 2 0 0 "   r t l = " f a l s e " > < a : l n S p c > < a : s p c P c t   v a l = " 9 0 0 0 0 " / > < / a : l n S p c > < a : s p c B e f > < a : s p c P t s   v a l = " 0 " / > < / a : s p c B e f > < a : s p c A f t > < a : s p c P t s   v a l = " 0 " / > < / a : s p c A f t > < a : b u N o n e / > < / a : p P r > < a : r > < a : r P r   d i r t y = " 0 "   i = " 1 "   l a n g = " e n - U S " / > < a : t / > < / a : r > < a : e n d P a r a R P r   d i r t y = " 0 "   i = " 1 "   l a n g = " e n - U S " / > < / a : p > < / p : t x B o d y > < / p : s p > < / p : s p T r e e > < p : e x t L s t > < p : e x t   u r i = " { E 3 5 B 6 7 B 4 - 0 A 8 5 - 4 5 2 6 - 8 4 9 5 - 7 9 3 8 6 B C 8 E F 7 6 } " > < p 1 4 : c r e a t i o n I d   x m l n s : p 1 4 = " h t t p : / / s c h e m a s . m i c r o s o f t . c o m / o f f i c e / p o w e r p o i n t / 2 0 1 0 / m a i n "   v a l = " 1 6 1 3 6 2 9 9 4 4 0 7 7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3 ; p 1 7 " > < a : e x t L s t > < a : e x t   u r i = " { 6 D A 4 6 F A E - 3 5 B 1 - 4 F 8 8 - A 1 1 D - C 5 F 5 C 7 B 3 D 3 E C } " > < a 1 6 : c r e a t i o n I d   x m l n s : a 1 6 = " h t t p : / / s c h e m a s . m i c r o s o f t . c o m / o f f i c e / d r a w i n g / 2 0 1 0 / m a i n "   i d = " { 6 C 9 4 E F 9 8 - 0 A C D - 4 B 6 2 - 9 8 A 3 - F B B 9 B 9 3 9 F F F B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 I n t e r f a c e s   < / a : t > < / a : r > < a : e n d P a r a R P r   d i r t y = " 0 "   l a n g = " e n - U S " / > < / a : p > < / p : t x B o d y > < / p : s p > < p : s p > < p : n v S p P r > < p : c N v P r   i d = " 3 "   n a m e = " G o o g l e   S h a p e ; 8 4 ; p 1 7 " > < a : e x t L s t > < a : e x t   u r i = " { 0 7 E D A 0 6 1 - 8 A 8 B - 4 6 8 D - 8 E 1 4 - 1 9 6 2 A 1 4 9 E C 1 3 } " > < a 1 6 : c r e a t i o n I d   x m l n s : a 1 6 = " h t t p : / / s c h e m a s . m i c r o s o f t . c o m / o f f i c e / d r a w i n g / 2 0 1 0 / m a i n "   i d = " { 9 F 8 A C E 7 1 - 5 5 3 1 - 4 6 4 4 - A B F 2 - D 5 E 7 8 F 2 0 8 3 5 D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 C < / a : t > < / a : r > < a : r > < a : r P r   d i r t y = " 0 "   l a n g = " e n - U S " / > < a : t > o n t a i n s   d e f i n i t i o n s   f o r   a   g r o u p   o f   r e l a t e d   f u n c t i o n a l i t i e s   t h a t   a   n o n - a b s t r a c t   c l a s s   o r   a   < / a : t > < / a : r > < a : r > < a : r P r   d i r t y = " 0 "   e r r = " 1 "   l a n g = " e n - U S " / > < a : t > s t r u c t < / a : t > < / a : r > < a : r > < a : r P r   d i r t y = " 0 "   l a n g = " e n - U S " / > < a : t >   m u s t   i m p l e m e n t 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 M < / a : t > < / a : r > < a : r > < a : r P r   d i r t y = " 0 "   l a n g = " e n - U S " / > < a : t > a y   n o t   d e c l a r e   i n s t a n c e   d a t a   s u c h   a s   f i e l d s ,   a u t o - i m p l e m e n t e d   p r o p e r t i e s ,   o r   p r o p e r t y - l i k e   e v e n t s . 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 A l l   m e t h o d   s t u b s   d e c l a r e d   w i t h i n   i n t e r f a c e s   a r e   i m p l i c i t l y   a b s t r a c t 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 M < / a : t > < / a : r > < a : r > < a : r P r   d i r t y = " 0 "   l a n g = " e n - U S " / > < a : t > a y   d e f i n e   < / a : t > < / a : r > < a : r > < a : r P r   d i r t y = " 0 "   l a n g = " e n " > < a : l a t i n   t y p e f a c e = " C o n s o l a s " / > < / a : r P r > < a : t > s t a t i c < / a : t > < / a : r > < a : r > < a : r P r   d i r t y = " 0 "   l a n g = " e n - U S " / > < a : t >   m e t h o d s ,   w h i c h   m u s t   h a v e   a n   i m p l e m e n t a t i o n 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> < a : l a t i n   t y p e f a c e = " + m n - l t " / > < / a : r P r > < a : t > D o e s   n o t   h a v e   c o n s t r u c t o r s 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 C a n n o t   b e   i n s t a n t i a t e d   a t   a l l 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 B e g i n n i n g   w i t h   C #   8 . 0 ,   a n   i n t e r f a c e   m a y   d e f i n e   a   d e f a u l t   i m p l e m e n t a t i o n   f o r   m e m b e r s 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8 C 5 A 0 D C - 1 A 0 A - 4 0 1 A - A 5 9 F - 6 2 D F F B F 0 1 6 C 9 } " > < p 1 4 : c r e a t i o n I d   x m l n s : p 1 4 = " h t t p : / / s c h e m a s . m i c r o s o f t . c o m / o f f i c e / p o w e r p o i n t / 2 0 1 0 / m a i n "   v a l = " 1 6 1 3 6 2 9 9 4 4 0 8 1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9 ; p 1 8 " > < a : e x t L s t > < a : e x t   u r i = " { 5 2 C E 4 6 C D - 9 D 0 E - 4 D 6 F - 9 E 3 D - E 9 E E E 2 0 0 9 D 1 B } " > < a 1 6 : c r e a t i o n I d   x m l n s : a 1 6 = " h t t p : / / s c h e m a s . m i c r o s o f t . c o m / o f f i c e / d r a w i n g / 2 0 1 0 / m a i n "   i d = " { 4 0 A 0 B F 0 1 - F 5 1 4 - 4 E 7 E - B E 7 8 - C A D 1 4 A A 6 E 6 F 7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 A b s t r a c t   C l a s s e s < / a : t > < / a : r > < a : e n d P a r a R P r   d i r t y = " 0 "   l a n g = " e n - U S " / > < / a : p > < / p : t x B o d y > < / p : s p > < p : s p > < p : n v S p P r > < p : c N v P r   i d = " 3 "   n a m e = " G o o g l e   S h a p e ; 9 0 ; p 1 8 " > < a : e x t L s t > < a : e x t   u r i = " { 7 5 E 3 F 5 C 6 - 9 A B 8 - 4 9 5 4 - 8 2 0 0 - 2 0 B 2 1 B E 6 1 1 C 5 } " > < a 1 6 : c r e a t i o n I d   x m l n s : a 1 6 = " h t t p : / / s c h e m a s . m i c r o s o f t . c o m / o f f i c e / d r a w i n g / 2 0 1 0 / m a i n "   i d = " { 0 6 B 2 3 D A F - 5 8 F 8 - 4 E 6 2 - 9 5 F 3 - 6 9 6 7 3 5 1 6 1 C 4 1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 D e n o t e d   u s i n g   a b s t r a c t   k e y w o r d 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b = " 1 "   d i r t y = " 0 "   l a n g = " e n " > < a : l a t i n   t y p e f a c e = " + m n - l t " / > < / a : r P r > < a : t > C a n   h a v e   c o n s t r u c t o r s   < / a : t > < / a : r > < / a : p > < a : p > < a : p P r   a l g n = " l "   i n d e n t = " - 3 3 0 1 9 9 "   l v l = " 1 "   m a r L = " 9 1 4 4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"   s z = " 1 6 0 0 " / > < a : t > t h e s e   a r e   u s e d   t o   i n i t i a l i z e   f i e l d s   i n   t h e   a b s t r a c t   c l a s s 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 O f t e n   c o n t a i n s   u n i m p l e m e n t e d   m e t h o d   s t u b s 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 M a y   h a v e   a b s t r a c t   a n d   n o n   a b s t r a c t   m e t h o d s 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 M a y   h a v e   f i e l d s 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2 A 9 A C B 3 6 - A 8 6 1 - 4 9 D 0 - 9 1 B 8 - F 3 B 2 B 6 1 0 A A 5 A } " > < p 1 4 : c r e a t i o n I d   x m l n s : p 1 4 = " h t t p : / / s c h e m a s . m i c r o s o f t . c o m / o f f i c e / p o w e r p o i n t / 2 0 1 0 / m a i n "   v a l = " 1 6 1 3 6 2 9 9 4 4 0 8 5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9 5 ; p 1 9 " > < a : e x t L s t > < a : e x t   u r i = " { F 7 B 2 C 3 7 D - 7 0 0 6 - 4 0 E 2 - 8 1 2 7 - 1 5 3 5 A 7 2 4 8 0 B 9 } " > < a 1 6 : c r e a t i o n I d   x m l n s : a 1 6 = " h t t p : / / s c h e m a s . m i c r o s o f t . c o m / o f f i c e / d r a w i n g / 2 0 1 0 / m a i n "   i d = " { 4 9 E A 2 B 8 3 - 0 5 5 E - 4 7 6 4 - 9 2 0 C - 5 3 C 9 0 5 4 A 7 7 E 6 } " / > < / a : e x t > < / a : e x t L s t > < / p : c N v P r > < p : c N v S p P r / > < p : n v P r > < p : p h   t y p e = " t i t l e " / > < / p : n v P r > < / p : n v S p P r > < p : s p P r > < a : x f r m   r o t = " 0 " > < a : o f f   x = " 3 4 4 2 5 0 "   y = " 1 4 0 3 8 5 0 " / > < a : e x t   c x = " 8 4 5 5 5 0 0 "   c y = " 2 1 4 6 8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"   s z = " 3 2 0 0 " / > < a : t > A b s t r a c t   c l a s s e s   a r e   u s e d   t o   i m p o s e / c r e a t e   h i e r a r c h y   w h i l s t   i n t e r f a c e s   a r e   u s e d   a s   a   c o n t r a c t   t o   i m p o s e   f u n c t i o n a l i t y / b e h a v i o r < / a : t > < / a : r > < a : e n d P a r a R P r   d i r t y = " 0 "   l a n g = " e n "   s z = " 3 2 0 0 " / > < / a : p > < / p : t x B o d y > < / p : s p > < / p : s p T r e e > < p : e x t L s t > < p : e x t   u r i = " { 1 0 B E 9 F F 1 - C 5 D 8 - 4 6 A D - A 9 6 0 - 0 6 4 9 3 2 C 1 5 A 0 6 } " > < p 1 4 : c r e a t i o n I d   x m l n s : p 1 4 = " h t t p : / / s c h e m a s . m i c r o s o f t . c o m / o f f i c e / p o w e r p o i n t / 2 0 1 0 / m a i n "   v a l = " 1 6 1 3 6 2 9 9 4 4 0 8 8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0 ; p 2 0 " > < a : e x t L s t > < a : e x t   u r i = " { 1 9 D 5 C D 8 C - 0 C E F - 4 7 0 0 - 9 1 4 1 - 3 E 1 D 5 8 6 B E B 6 0 } " > < a 1 6 : c r e a t i o n I d   x m l n s : a 1 6 = " h t t p : / / s c h e m a s . m i c r o s o f t . c o m / o f f i c e / d r a w i n g / 2 0 1 0 / m a i n "   i d = " { 7 9 7 0 D 2 B 1 - F E 4 2 - 4 8 0 3 - A 4 9 3 - F 3 E 2 4 B 3 F 3 C 0 0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0 8 1 6 7 5 " / > < a : e x t   c x = " 4 0 4 5 2 0 0 "   c y = " 1 7 8 6 2 0 0 " / > < / a : x f r m > < a : p r s t G e o m   p r s t = " r e c t " > < a : a v L s t / > < / a : p r s t G e o m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e r r = " 1 "   l a n g = " e n - U S " / > < a : t > P o l y m o r p h i s m < / a : t > < / a : r > < a : e n d P a r a R P r   d i r t y = " 0 "   e r r = " 1 "   l a n g = " e n - U S " / > < / a : p > < / p : t x B o d y > < / p : s p > < p : s p > < p : n v S p P r > < p : c N v P r   i d = " 3 "   n a m e = " G o o g l e   S h a p e ; 1 0 1 ; p 2 0 " > < a : e x t L s t > < a : e x t   u r i = " { 7 B 2 8 6 9 E D - B 9 1 6 - 4 4 0 1 - A C 8 1 - 7 A 5 D E 0 0 A B E 1 5 } " > < a 1 6 : c r e a t i o n I d   x m l n s : a 1 6 = " h t t p : / / s c h e m a s . m i c r o s o f t . c o m / o f f i c e / d r a w i n g / 2 0 1 0 / m a i n "   i d = " { 0 F 8 7 6 1 5 9 - 4 1 E C - 4 2 2 B - B C 4 3 - C 3 B 0 6 D 1 5 3 1 E C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9 2 1 4 0 0 " / > < a : e x t   c x = " 4 0 4 5 2 0 0 "   c y = " 1 3 4 5 5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0 2 ; p 2 0 " > < a : e x t L s t > < a : e x t   u r i = " { E 2 6 C 9 3 2 1 - E E 2 9 - 4 2 7 6 - B 2 5 4 - 5 4 6 2 D 2 7 F 1 B E D } " > < a 1 6 : c r e a t i o n I d   x m l n s : a 1 6 = " h t t p : / / s c h e m a s . m i c r o s o f t . c o m / o f f i c e / d r a w i n g / 2 0 1 0 / m a i n "   i d = " { E D 4 3 F F 2 A - 5 3 2 C - 4 C 8 A - 9 F 6 6 - 2 B 4 3 D 6 1 A 5 B 9 3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2 0 0 " / > < a : e x t   c x = " 3 8 3 7 0 0 0 "   c y = " 3 6 9 5 1 0 0 " / > < / a : x f r m > < a : p r s t G e o m   p r s t = " r e c t " > < a : a v L s t / > < / a : p r s t G e o m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l a n g = " e n - U S " / > < a : t >  < / a : t > < / a : r > < a : r > < a : r P r   d i r t y = " 0 "   l a n g = " e n - U S " / > < a : t > I ' m   a   < / a : t > < / a : r > < a : r > < a : r P r   d i r t y = " 0 "   e r r = " 1 "   l a n g = " e n - U S " / > < a : t > m i r r o r b a l l < / a : t > < / a : r > < a : r > < a : r P r   d i r t y = " 0 "   l a n g = " e n - U S " / > < a : t >   < / a : t > < / a : r > < a : b r > < a : r P r   d i r t y = " 0 "   l a n g = " e n - U S " / > < / a : b r > < a : r > < a : r P r   d i r t y = " 0 "   l a n g = " e n - U S " / > < a : t > I   c a n   c h a n g e   e v e r y t h i n g   a b o u t   m e   t o   f i t   i n < / a : t > < / a : r > < a : r > < a : r P r   d i r t y = " 0 "   l a n g = " e n - U S " / > < a : t >  < / a : t > < / a : r > < / a : p > < a : p > < a : p P r   a l g n = " r "   i n d e n t = " - 3 4 2 9 0 0 "   l v l = " 0 "   m a r L = " 4 5 7 2 0 0 "   r t l = " f a l s e " > < a : s p c B e f > < a : s p c P t s   v a l = " 1 6 0 0 " / > < / a : s p c B e f > < a : s p c A f t > < a : s p c P t s   v a l = " 0 " / > < / a : s p c A f t > < a : b u S z P c t   v a l = " 1 0 0 0 0 0 " / > < a : b u C h a r   c h a r = " - " / > < / a : p P r > < a : r > < a : r P r   d i r t y = " 0 "   e r r = " 1 "   l a n g = " e n - U S " / > < a : t > M i r r o r b a l l < / a : t > < / a : r > < a : r > < a : r P r   d i r t y = " 0 "   l a n g = " e n - U S " / > < a : t > ,   T a y l o r   S w i f t < / a : t > < / a : r > < a : e n d P a r a R P r   d i r t y = " 0 "   l a n g = " e n - U S " / > < / a : p > < / p : t x B o d y > < / p : s p > < / p : s p T r e e > < p : e x t L s t > < p : e x t   u r i = " { 1 6 E 0 2 B 7 A - C 7 0 2 - 4 5 2 1 - 8 2 1 5 - 5 5 3 C 4 B C F 3 F 3 9 } " > < p 1 4 : c r e a t i o n I d   x m l n s : p 1 4 = " h t t p : / / s c h e m a s . m i c r o s o f t . c o m / o f f i c e / p o w e r p o i n t / 2 0 1 0 / m a i n "   v a l = " 1 6 1 3 6 2 9 9 4 4 0 9 2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7 ; p 2 1 " > < a : e x t L s t > < a : e x t   u r i = " { 4 F 2 B 9 C A E - 7 B C 2 - 4 E 5 3 - 9 8 A 5 - 3 4 8 B C 1 B 3 1 B 3 E } " > < a 1 6 : c r e a t i o n I d   x m l n s : a 1 6 = " h t t p : / / s c h e m a s . m i c r o s o f t . c o m / o f f i c e / d r a w i n g / 2 0 1 0 / m a i n "   i d = " { 6 2 A D 1 8 5 1 - C 7 4 3 - 4 3 3 1 - A 7 D C - 1 3 4 B 7 9 C 7 C 3 D 8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s p c B e f > < a : s p c P t s   v a l = " 0 " / > < / a : s p c B e f > < a : s p c A f t > < a : s p c P t s   v a l = " 0 " / > < / a : s p c A f t > < a : b u N o n e / > < / a : p P r > < a : r > < a : r P r   d i r t y = " 0 "   e r r = " 1 "   l a n g = " e n - U S " / > < a : t > P o l y m o r p h i s m < / a : t > < / a : r > < a : e n d P a r a R P r   d i r t y = " 0 "   e r r = " 1 "   l a n g = " e n - U S " / > < / a : p > < / p : t x B o d y > < / p : s p > < p : s p > < p : n v S p P r > < p : c N v P r   i d = " 3 "   n a m e = " G o o g l e   S h a p e ; 1 0 8 ; p 2 1 " > < a : e x t L s t > < a : e x t   u r i = " { D C A A 5 2 8 1 - A 0 E 0 - 4 8 5 3 - 8 B F E - 5 8 8 D 6 C 6 B 9 2 A 0 } " > < a 1 6 : c r e a t i o n I d   x m l n s : a 1 6 = " h t t p : / / s c h e m a s . m i c r o s o f t . c o m / o f f i c e / d r a w i n g / 2 0 1 0 / m a i n "   i d = " { C D 7 5 8 2 B 1 - 1 5 B 1 - 4 5 3 1 - 8 6 9 0 - 9 7 0 5 A 6 A A 2 B 0 C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2 3 4 0 7 5 " / > < a : e x t   c x = " 8 5 2 0 6 0 0 "   c y = " 3 3 3 4 8 0 0 " / > < / a : x f r m > < a : p r s t G e o m   p r s t = " r e c t " > < a : a v L s t / > < / a : p r s t G e o m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 L i t e r a l l y   m e a n s    m a n y   f o r m s  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 W h e n   y o u   p r e s e n t   t h e   s a m e   i n t e r f a c e   b u t   t h e   i n p u t s / d a t a   t y p e s   b e i n g   u t i l i z e d   w o u l d   d i f f e r e n t 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 A b i l i t y   t o   s u b s t i t u t e   d i f f e r e n t   i m p l e m e n t a t i o n   d e t a i l s   f o r   d i f f e r e n t   n e e d s < / a : t > < / a : r > < / a : p > < a : p > < a : p P r   a l g n = " l "   i n d e n t = " - 3 4 2 9 0 0 "   l v l = " 0 "   m a r L = " 4 5 7 2 0 0 "   r t l = " f a l s e " > < a : s p c B e f > < a : s p c P t s   v a l = " 0 " / > < / a : s p c B e f > < a : s p c A f t > < a : s p c P t s   v a l = " 0 " / > < / a : s p c A f t > < a : b u S z P c t   v a l = " 1 0 0 0 0 0 " / > < a : b u C h a r   c h a r = "%� " / > < / a : p P r > < a : r > < a : r P r   d i r t y = " 0 "   l a n g = " e n - U S " / > < a : t > A b i l i t y   o f   a n   o b j e c t   t o   t a k e   o n   m a n y   f o r m s < / a : t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0 " / > < / a : s p c A f t > < a : b u N o n e / > < / a : p P r > < a : r > < a : r P r   d i r t y = " 0 "   l a n g = " e n - U S " / > < a : t / > < / a : r > < / a : p > < a : p > < a : p P r   a l g n = " l "   i n d e n t = " 0 "   l v l = " 0 "   m a r L = " 4 5 7 2 0 0 "   r t l = " f a l s e " > < a : s p c B e f > < a : s p c P t s   v a l = " 1 6 0 0 " / > < / a : s p c B e f > < a : s p c A f t > < a : s p c P t s   v a l = " 1 6 0 0 " / > < / a : s p c A f t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E 2 0 0 C 4 B E - B 6 3 7 - 4 E 6 3 - 8 7 1 E - 9 1 E C 2 B 6 3 1 3 E A } " > < p 1 4 : c r e a t i o n I d   x m l n s : p 1 4 = " h t t p : / / s c h e m a s . m i c r o s o f t . c o m / o f f i c e / p o w e r p o i n t / 2 0 1 0 / m a i n "   v a l = " 1 6 1 3 6 2 9 9 4 4 0 9 6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P o p " > < a : t h e m e E l e m e n t s > < a : c l r S c h e m e   n a m e = " P o p " > < a : d k 1 > < a : s r g b C l r   v a l = " f 8 e 7 1 c " / > < / a : d k 1 > < a : l t 1 > < a : s r g b C l r   v a l = " f f f f f f " / > < / a : l t 1 > < a : d k 2 > < a : s r g b C l r   v a l = " 0 0 0 0 0 0 " / > < / a : d k 2 > < a : l t 2 > < a : s r g b C l r   v a l = " d 9 d 9 d 9 " / > < / a : l t 2 > < a : a c c e n t 1 > < a : s r g b C l r   v a l = " 6 6 6 6 6 6 " / > < / a : a c c e n t 1 > < a : a c c e n t 2 > < a : s r g b C l r   v a l = " 4 8 3 1 6 5 " / > < / a : a c c e n t 2 > < a : a c c e n t 3 > < a : s r g b C l r   v a l = " e b 1 e 9 5 " / > < / a : a c c e n t 3 > < a : a c c e n t 4 > < a : s r g b C l r   v a l = " 0 f 9 d 5 8 " / > < / a : a c c e n t 4 > < a : a c c e n t 5 > < a : s r g b C l r   v a l = " 0 1 a f d 1 " / > < / a : a c c e n t 5 > < a : a c c e n t 6 > < a : s r g b C l r   v a l = " 9 c 2 7 b 0 " / > < / a : a c c e n t 6 > < a : h l i n k > < a : s r g b C l r   v a l = " 0 1 a f d 1 " / > < / a : h l i n k > < a : f o l H l i n k > < a : s r g b C l r   v a l = " 0 1 a f d 1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 2 0 2 1 - 0 2 - 1 7 T 1 4 : 3 7 : 0 8 Z < / d c t e r m s : c r e a t e d > < d c t e r m s : m o d i f i e d   x m l n s : x s i = " h t t p : / / w w w . w 3 . o r g / 2 0 0 1 / X M L S c h e m a - i n s t a n c e "   x s i : t y p e = " d c t e r m s : W 3 C D T F " > 2 0 2 1 - 0 2 - 1 7 T 1 9 : 2 1 : 0 0 Z < / d c t e r m s : m o d i f i e d > < / c p : c o r e P r o p e r t i e s >
</file>