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8 " / > < p : b o l d   r : i d = " r I d 1 9 " / > < / p : e m b e d d e d F o n t > < p : e m b e d d e d F o n t > < p : f o n t   t y p e f a c e = " M o n t s e r r a t " / > < p : r e g u l a r   r : i d = " r I d 2 0 " / > < p : b o l d   r : i d = " r I d 2 1 " / > < / p : e m b e d d e d F o n t > < p : e m b e d d e d F o n t > < p : f o n t   t y p e f a c e = " O s w a l d " / > < p : r e g u l a r   r : i d = " r I d 2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p r e s P r o p s . x m l "   T y p e = " h t t p : / / s c h e m a s . o p e n x m l f o r m a t s . o r g / o f f i c e D o c u m e n t / 2 0 0 6 / r e l a t i o n s h i p s / p r e s P r o p s " / > < R e l a t i o n s h i p   I d = " r I d 2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C 8 4 B A 4 D E - C 7 F 5 - 4 A 1 3 - 9 4 5 2 - 6 1 C 4 D C 2 B C B 3 7 } " > < a 1 6 : c r e a t i o n I d   x m l n s : a 1 6 = " h t t p : / / s c h e m a s . m i c r o s o f t . c o m / o f f i c e / d r a w i n g / 2 0 1 0 / m a i n "   i d = " { 8 4 C 5 F B C 5 - D 1 8 7 - 4 A 6 B - A 5 B 0 - 7 6 D 1 B D D 7 7 0 D 4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9 8 A 1 6 F A 2 - 1 7 6 2 - 4 1 C C - B 4 B A - A D F 4 2 2 E 0 A B C F } " > < a 1 6 : c r e a t i o n I d   x m l n s : a 1 6 = " h t t p : / / s c h e m a s . m i c r o s o f t . c o m / o f f i c e / d r a w i n g / 2 0 1 0 / m a i n "   i d = " { B E C 9 8 D 4 A - F 0 5 9 - 4 8 7 C - A 7 2 E - 4 A B 6 9 C C 4 E 2 3 2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D F 0 5 E 0 3 3 - A 0 B E - 4 E 5 8 - A D 1 4 - 5 2 E 5 E 9 8 9 8 0 0 1 } " > < a 1 6 : c r e a t i o n I d   x m l n s : a 1 6 = " h t t p : / / s c h e m a s . m i c r o s o f t . c o m / o f f i c e / d r a w i n g / 2 0 1 0 / m a i n "   i d = " { 4 8 B 9 4 D 1 2 - 0 7 0 D - 4 F 5 3 - A D 7 D - 1 C C 4 D A 7 0 5 2 6 2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B 8 2 E 9 5 A 3 - 6 C 1 1 - 4 7 B 5 - 9 E 6 0 - 0 7 5 9 5 4 A 1 6 8 C C } " > < a 1 6 : c r e a t i o n I d   x m l n s : a 1 6 = " h t t p : / / s c h e m a s . m i c r o s o f t . c o m / o f f i c e / d r a w i n g / 2 0 1 0 / m a i n "   i d = " { 4 F D 1 0 2 9 6 - 6 8 C 9 - 4 A A 1 - 8 E B 3 - 8 7 0 3 F 5 8 8 8 1 3 6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8 E A 0 4 5 5 E - 5 0 C 0 - 4 E A 9 - A 4 6 7 - 5 B 1 A 7 C 8 5 1 A 0 1 } " > < a 1 6 : c r e a t i o n I d   x m l n s : a 1 6 = " h t t p : / / s c h e m a s . m i c r o s o f t . c o m / o f f i c e / d r a w i n g / 2 0 1 0 / m a i n "   i d = " { 5 A 7 E 0 A 1 A - D 9 A B - 4 A 5 4 - 9 0 A A - C 0 0 E 5 4 5 0 A 1 C 7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F 3 1 8 E 5 4 1 - 9 E 1 F - 4 C B 1 - B 6 0 1 - A A 8 A A 8 A 2 A 9 D D } "   t y p e = " s l i d e n u m " / > < a : e n d P a r a R P r   d i r t y = " 0 "   l a n g = " e n - U S " / > < / a : p > < / p : t x B o d y > < / p : s p > < / p : s p T r e e > < p : e x t L s t > < p : e x t   u r i = " { 2 6 F 8 3 1 5 D - 9 8 5 4 - 4 A 6 D - 8 B 4 7 - 6 6 4 5 B 0 1 0 0 E 8 4 } " > < p 1 4 : c r e a t i o n I d   x m l n s : p 1 4 = " h t t p : / / s c h e m a s . m i c r o s o f t . c o m / o f f i c e / p o w e r p o i n t / 2 0 1 0 / m a i n "   v a l = " 1 6 1 3 7 1 9 9 8 5 5 9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5 9 7 1 E D 5 8 - 5 F 0 2 - 4 1 B 4 - A D 5 A - E D 9 1 8 5 8 7 A D 2 3 } " > < a 1 6 : c r e a t i o n I d   x m l n s : a 1 6 = " h t t p : / / s c h e m a s . m i c r o s o f t . c o m / o f f i c e / d r a w i n g / 2 0 1 0 / m a i n "   i d = " { 9 0 9 3 8 C E C - 4 3 5 5 - 4 4 D C - B 0 C 0 - 3 C 7 6 8 A 8 4 1 F 1 9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1 6 E 4 0 8 9 E - 0 7 4 1 - 4 C 2 3 - 8 A 7 D - E 4 3 B 5 8 7 6 5 3 D 4 } " > < a 1 6 : c r e a t i o n I d   x m l n s : a 1 6 = " h t t p : / / s c h e m a s . m i c r o s o f t . c o m / o f f i c e / d r a w i n g / 2 0 1 0 / m a i n "   i d = " { 7 2 C A 6 2 A 9 - 3 F 5 8 - 4 2 C 0 - 8 8 B 6 - 5 7 D 4 D 2 A 4 E D 7 C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A 6 2 8 7 D 1 9 - C 8 B 6 - 4 F 7 0 - 8 D D 5 - B 7 D 0 E F E F 7 E 3 6 } " > < a 1 6 : c r e a t i o n I d   x m l n s : a 1 6 = " h t t p : / / s c h e m a s . m i c r o s o f t . c o m / o f f i c e / d r a w i n g / 2 0 1 0 / m a i n "   i d = " { 8 D E 4 1 0 6 0 - 7 7 E 3 - 4 F C 5 - 9 C D 0 - 6 A 9 4 1 A B 7 D D 3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1 0 9 9 0 8 8 - A 6 1 6 - 4 0 7 6 - 8 1 9 3 - 3 C 5 6 B 3 0 A 1 7 A 0 } "   t y p e = " s l i d e n u m " / > < a : e n d P a r a R P r   d i r t y = " 0 "   l a n g = " e n - U S " / > < / a : p > < / p : t x B o d y > < / p : s p > < / p : s p T r e e > < p : e x t L s t > < p : e x t   u r i = " { 4 5 7 6 B 7 9 4 - 1 E C C - 4 1 7 5 - 8 0 5 7 - C A A 1 8 1 2 9 4 F 2 D } " > < p 1 4 : c r e a t i o n I d   x m l n s : p 1 4 = " h t t p : / / s c h e m a s . m i c r o s o f t . c o m / o f f i c e / p o w e r p o i n t / 2 0 1 0 / m a i n "   v a l = " 1 6 1 3 7 1 9 9 8 5 6 2 1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9 D 6 2 B 4 5 A - 4 5 1 8 - 4 1 7 B - A 3 E 9 - 7 7 A 1 6 E 8 2 3 F 5 A } " > < a 1 6 : c r e a t i o n I d   x m l n s : a 1 6 = " h t t p : / / s c h e m a s . m i c r o s o f t . c o m / o f f i c e / d r a w i n g / 2 0 1 0 / m a i n "   i d = " { E 1 1 7 A E 5 7 - A 4 7 D - 4 B 3 C - 9 6 6 1 - 1 A B 4 5 B E D 5 C B B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5 D 5 F 9 D F - 7 3 C 6 - 4 1 9 1 - 9 C 8 7 - 6 0 A C E F A A C 2 D 3 } "   t y p e = " s l i d e n u m " / > < a : e n d P a r a R P r   d i r t y = " 0 "   l a n g = " e n - U S " / > < / a : p > < / p : t x B o d y > < / p : s p > < / p : s p T r e e > < p : e x t L s t > < p : e x t   u r i = " { 6 C 5 9 0 C 1 0 - 6 C 2 D - 4 9 3 8 - B 4 D 7 - 5 3 2 4 0 3 C D 0 8 9 F } " > < p 1 4 : c r e a t i o n I d   x m l n s : p 1 4 = " h t t p : / / s c h e m a s . m i c r o s o f t . c o m / o f f i c e / p o w e r p o i n t / 2 0 1 0 / m a i n "   v a l = " 1 6 1 3 7 1 9 9 8 5 6 2 4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8 3 0 D 9 7 A 9 - 6 B 3 8 - 4 1 E B - 9 0 3 8 - 7 5 5 2 E D A 0 3 8 1 2 } " > < a 1 6 : c r e a t i o n I d   x m l n s : a 1 6 = " h t t p : / / s c h e m a s . m i c r o s o f t . c o m / o f f i c e / d r a w i n g / 2 0 1 0 / m a i n "   i d = " { 5 2 B C B 4 5 0 - A 4 D 8 - 4 F 7 D - A C A 8 - 6 8 8 6 B 6 B 0 E E 9 B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6 7 2 5 3 B F E - A 5 9 1 - 4 B 2 9 - B 1 3 5 - E 4 4 D 5 4 D F E D 1 7 } " > < a 1 6 : c r e a t i o n I d   x m l n s : a 1 6 = " h t t p : / / s c h e m a s . m i c r o s o f t . c o m / o f f i c e / d r a w i n g / 2 0 1 0 / m a i n "   i d = " { 4 2 4 7 2 4 B B - D E 0 5 - 4 8 A B - B C D 6 - F E D 1 5 F F 2 B B 6 2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6 5 5 4 3 6 3 3 - B 3 3 5 - 4 1 5 2 - B 7 7 5 - 2 E 0 4 E 7 9 3 2 5 8 5 } " > < a 1 6 : c r e a t i o n I d   x m l n s : a 1 6 = " h t t p : / / s c h e m a s . m i c r o s o f t . c o m / o f f i c e / d r a w i n g / 2 0 1 0 / m a i n "   i d = " { A 5 9 A 9 9 B E - 5 4 5 D - 4 D E 4 - A 2 B D - 6 0 B E 9 1 A 0 1 1 A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1 9 2 8 1 A C 2 - B 2 9 2 - 4 A C 3 - 9 0 1 5 - 0 A D E 7 6 5 8 F 8 0 3 } "   t y p e = " s l i d e n u m " / > < a : e n d P a r a R P r   d i r t y = " 0 "   l a n g = " e n - U S " / > < / a : p > < / p : t x B o d y > < / p : s p > < / p : s p T r e e > < p : e x t L s t > < p : e x t   u r i = " { 0 7 1 B B E 0 9 - 2 A 1 9 - 4 9 C 7 - 8 F E 0 - 6 F 4 6 3 6 E 0 A 6 E 3 } " > < p 1 4 : c r e a t i o n I d   x m l n s : p 1 4 = " h t t p : / / s c h e m a s . m i c r o s o f t . c o m / o f f i c e / p o w e r p o i n t / 2 0 1 0 / m a i n "   v a l = " 1 6 1 3 7 1 9 9 8 5 5 9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B 2 8 0 D 3 D F - D 7 6 4 - 4 6 9 A - 9 6 0 B - 8 1 C 1 0 0 9 E 4 D 7 8 } " > < a 1 6 : c r e a t i o n I d   x m l n s : a 1 6 = " h t t p : / / s c h e m a s . m i c r o s o f t . c o m / o f f i c e / d r a w i n g / 2 0 1 0 / m a i n "   i d = " { 5 F 7 9 3 6 C 1 - 2 B 9 B - 4 D C D - 9 3 0 A - E D 5 D D 2 1 3 E B 2 B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B 4 7 8 4 C A E - 9 8 7 E - 4 3 9 0 - A 2 8 9 - E E F F 9 F 1 7 3 0 C E } " > < a 1 6 : c r e a t i o n I d   x m l n s : a 1 6 = " h t t p : / / s c h e m a s . m i c r o s o f t . c o m / o f f i c e / d r a w i n g / 2 0 1 0 / m a i n "   i d = " { 3 4 6 6 D 7 E 4 - 9 1 7 3 - 4 8 E 9 - 8 D 9 9 - 5 C 9 B 4 1 3 D 8 A 3 4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3 7 2 D D B 5 D - 6 4 C 1 - 4 F F 9 - B 2 9 B - 3 B 1 5 A 3 8 A 5 0 8 2 } " > < a 1 6 : c r e a t i o n I d   x m l n s : a 1 6 = " h t t p : / / s c h e m a s . m i c r o s o f t . c o m / o f f i c e / d r a w i n g / 2 0 1 0 / m a i n "   i d = " { E 0 D 9 5 5 3 F - 5 8 5 D - 4 F C F - 9 0 1 0 - 4 B 2 1 B B 4 3 F 0 5 2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9 7 D 7 A 9 8 - 5 C 4 7 - 4 5 D 4 - 8 E C 3 - 6 0 E 8 9 3 6 0 3 C B 5 } "   t y p e = " s l i d e n u m " / > < a : e n d P a r a R P r   d i r t y = " 0 "   l a n g = " e n - U S " / > < / a : p > < / p : t x B o d y > < / p : s p > < / p : s p T r e e > < p : e x t L s t > < p : e x t   u r i = " { 3 7 0 B 3 E 0 E - 8 1 3 6 - 4 9 3 F - A A D 1 - 7 B 7 2 E 4 0 4 4 9 5 B } " > < p 1 4 : c r e a t i o n I d   x m l n s : p 1 4 = " h t t p : / / s c h e m a s . m i c r o s o f t . c o m / o f f i c e / p o w e r p o i n t / 2 0 1 0 / m a i n "   v a l = " 1 6 1 3 7 1 9 9 8 5 6 0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5 0 E B 8 D 9 2 - 7 1 8 2 - 4 C A D - B 3 5 4 - 5 B B 7 B 0 3 F F 3 7 D } " > < a 1 6 : c r e a t i o n I d   x m l n s : a 1 6 = " h t t p : / / s c h e m a s . m i c r o s o f t . c o m / o f f i c e / d r a w i n g / 2 0 1 0 / m a i n "   i d = " { 3 1 4 F 9 C 1 4 - C 7 C A - 4 5 B B - B A 9 1 - 0 2 3 A 7 C 0 5 4 8 9 9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5 0 D 3 A 2 7 6 - 3 C 3 7 - 4 1 4 D - A 5 A F - 8 0 0 E A 2 7 6 1 8 F 9 } " > < a 1 6 : c r e a t i o n I d   x m l n s : a 1 6 = " h t t p : / / s c h e m a s . m i c r o s o f t . c o m / o f f i c e / d r a w i n g / 2 0 1 0 / m a i n "   i d = " { A A 3 1 E 4 8 4 - 3 C B C - 4 6 B D - A 3 C 9 - 9 E 5 0 3 C 7 E 4 8 6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2 A F D 8 C 0 3 - 0 4 6 8 - 4 6 F A - 9 F 3 5 - F 2 4 C E 8 E 4 2 F 0 D } " > < a 1 6 : c r e a t i o n I d   x m l n s : a 1 6 = " h t t p : / / s c h e m a s . m i c r o s o f t . c o m / o f f i c e / d r a w i n g / 2 0 1 0 / m a i n "   i d = " { E 1 7 2 5 E 0 4 - 6 0 6 5 - 4 B 6 1 - 9 2 0 6 - 5 8 A 6 A D 0 D D 4 A F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2 3 3 7 9 2 7 4 - 7 3 E 7 - 4 0 F E - 8 4 2 C - 9 2 3 1 C F 6 A 9 6 A 8 } " > < a 1 6 : c r e a t i o n I d   x m l n s : a 1 6 = " h t t p : / / s c h e m a s . m i c r o s o f t . c o m / o f f i c e / d r a w i n g / 2 0 1 0 / m a i n "   i d = " { E 8 8 0 9 3 7 B - 8 C C 6 - 4 5 4 F - 9 C 0 8 - 2 7 F 5 B 3 2 F D 6 A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1 D 2 2 4 5 2 - D 2 2 F - 4 5 9 4 - B D 2 A - 5 2 1 B F D F 3 F B 8 3 } "   t y p e = " s l i d e n u m " / > < a : e n d P a r a R P r   d i r t y = " 0 "   l a n g = " e n - U S " / > < / a : p > < / p : t x B o d y > < / p : s p > < / p : s p T r e e > < p : e x t L s t > < p : e x t   u r i = " { F 9 2 A 7 D A F - E C C C - 4 8 7 3 - 8 B 4 9 - C D 3 6 3 C 9 2 C 0 4 8 } " > < p 1 4 : c r e a t i o n I d   x m l n s : p 1 4 = " h t t p : / / s c h e m a s . m i c r o s o f t . c o m / o f f i c e / p o w e r p o i n t / 2 0 1 0 / m a i n "   v a l = " 1 6 1 3 7 1 9 9 8 5 6 0 4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2 E 8 1 2 F C B - 0 F 8 8 - 4 2 F 6 - 9 D E 5 - 8 3 0 E 4 8 5 0 F 4 D A } " > < a 1 6 : c r e a t i o n I d   x m l n s : a 1 6 = " h t t p : / / s c h e m a s . m i c r o s o f t . c o m / o f f i c e / d r a w i n g / 2 0 1 0 / m a i n "   i d = " { 9 7 6 9 8 A 8 C - A E C 0 - 4 5 8 2 - 8 A 4 9 - D B 0 7 7 0 A B 7 E 9 B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8 B D E 6 E 5 2 - C 7 1 1 - 4 2 9 5 - A 5 D 1 - D 8 5 F 3 2 7 4 8 C 5 F } " > < a 1 6 : c r e a t i o n I d   x m l n s : a 1 6 = " h t t p : / / s c h e m a s . m i c r o s o f t . c o m / o f f i c e / d r a w i n g / 2 0 1 0 / m a i n "   i d = " { A 9 D B 2 C 0 5 - 7 3 7 C - 4 B A 1 - 8 2 F 8 - 6 2 0 A B 7 6 F E E A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9 B A 5 7 A B - D F E B - 4 7 3 2 - 9 A 3 9 - E 5 C 4 5 F 5 2 7 6 6 3 } "   t y p e = " s l i d e n u m " / > < a : e n d P a r a R P r   d i r t y = " 0 "   l a n g = " e n - U S " / > < / a : p > < / p : t x B o d y > < / p : s p > < / p : s p T r e e > < p : e x t L s t > < p : e x t   u r i = " { D 7 5 6 A C 9 A - 8 3 D 1 - 4 E 2 F - B 9 B 5 - 5 B 1 E 8 0 1 6 B E D 3 } " > < p 1 4 : c r e a t i o n I d   x m l n s : p 1 4 = " h t t p : / / s c h e m a s . m i c r o s o f t . c o m / o f f i c e / p o w e r p o i n t / 2 0 1 0 / m a i n "   v a l = " 1 6 1 3 7 1 9 9 8 5 6 0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6 A D F 0 F 4 3 - 6 6 0 6 - 4 2 1 2 - A 9 9 7 - 4 1 9 8 0 0 D A 9 4 6 8 } " > < a 1 6 : c r e a t i o n I d   x m l n s : a 1 6 = " h t t p : / / s c h e m a s . m i c r o s o f t . c o m / o f f i c e / d r a w i n g / 2 0 1 0 / m a i n "   i d = " { F 5 A A 3 1 2 E - 8 0 7 3 - 4 3 4 6 - 9 D C 6 - D D 7 4 9 3 3 A 5 A 2 6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3 2 6 0 B 5 E F - 4 4 B B - 4 7 9 2 - 8 B 0 3 - 8 0 4 7 0 2 3 8 1 4 F 8 } " > < a 1 6 : c r e a t i o n I d   x m l n s : a 1 6 = " h t t p : / / s c h e m a s . m i c r o s o f t . c o m / o f f i c e / d r a w i n g / 2 0 1 0 / m a i n "   i d = " { C 6 C 7 F F 0 F - 8 5 3 1 - 4 7 3 0 - 8 A 6 0 - 8 D 6 4 C 6 5 8 0 E A C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5 E 0 5 E 7 3 2 - 9 0 6 3 - 4 C 0 3 - A 2 3 D - 1 6 8 1 8 C 3 C 4 F A 1 } " > < a 1 6 : c r e a t i o n I d   x m l n s : a 1 6 = " h t t p : / / s c h e m a s . m i c r o s o f t . c o m / o f f i c e / d r a w i n g / 2 0 1 0 / m a i n "   i d = " { C 4 5 F 8 9 8 1 - F A 0 8 - 4 A B E - 9 2 7 D - A D C D 7 D 9 7 3 7 6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7 9 F 1 5 E C - D 1 F 4 - 4 7 1 A - A 3 C F - 8 6 D E 7 E 1 A B 7 E 1 } "   t y p e = " s l i d e n u m " / > < a : e n d P a r a R P r   d i r t y = " 0 "   l a n g = " e n - U S " / > < / a : p > < / p : t x B o d y > < / p : s p > < / p : s p T r e e > < p : e x t L s t > < p : e x t   u r i = " { E 4 9 A 5 3 3 0 - 0 1 A 8 - 4 4 2 1 - A B 1 6 - 1 F 3 E A A B C F 2 5 C } " > < p 1 4 : c r e a t i o n I d   x m l n s : p 1 4 = " h t t p : / / s c h e m a s . m i c r o s o f t . c o m / o f f i c e / p o w e r p o i n t / 2 0 1 0 / m a i n "   v a l = " 1 6 1 3 7 1 9 9 8 5 6 0 9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7 1 2 9 6 D F A - 6 C 2 B - 4 A F E - B 5 8 8 - 7 C 5 D 9 C 7 D 3 0 6 9 } " > < a 1 6 : c r e a t i o n I d   x m l n s : a 1 6 = " h t t p : / / s c h e m a s . m i c r o s o f t . c o m / o f f i c e / d r a w i n g / 2 0 1 0 / m a i n "   i d = " { B 0 9 1 6 F 8 9 - 1 8 9 9 - 4 4 6 B - 8 4 2 4 - C 2 6 2 2 D F 1 F A 4 C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4 5 C 4 0 8 5 F - 5 2 0 1 - 4 0 B 0 - A 6 4 A - 2 9 E 7 8 2 1 1 5 0 8 C } " > < a 1 6 : c r e a t i o n I d   x m l n s : a 1 6 = " h t t p : / / s c h e m a s . m i c r o s o f t . c o m / o f f i c e / d r a w i n g / 2 0 1 0 / m a i n "   i d = " { C 1 2 F 0 1 D C - 7 3 3 2 - 4 8 3 C - B 9 2 E - 8 1 2 0 5 4 3 5 A 6 A 6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8 9 A A E 5 C - A 3 C E - 4 2 2 0 - A 6 0 7 - 9 4 7 3 B E D F B 6 8 8 } "   t y p e = " s l i d e n u m " / > < a : e n d P a r a R P r   d i r t y = " 0 "   l a n g = " e n - U S " / > < / a : p > < / p : t x B o d y > < / p : s p > < / p : s p T r e e > < p : e x t L s t > < p : e x t   u r i = " { 5 9 E 0 6 4 E 5 - 7 1 B 3 - 4 1 4 3 - 8 9 A B - C B 5 D B 8 D 0 2 5 7 1 } " > < p 1 4 : c r e a t i o n I d   x m l n s : p 1 4 = " h t t p : / / s c h e m a s . m i c r o s o f t . c o m / o f f i c e / p o w e r p o i n t / 2 0 1 0 / m a i n "   v a l = " 1 6 1 3 7 1 9 9 8 5 6 1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7 4 4 C 9 E C 8 - A 6 D 0 - 4 4 6 2 - B 4 D 2 - D 0 8 F 1 5 2 9 8 B A 8 } " > < a 1 6 : c r e a t i o n I d   x m l n s : a 1 6 = " h t t p : / / s c h e m a s . m i c r o s o f t . c o m / o f f i c e / d r a w i n g / 2 0 1 0 / m a i n "   i d = " { 4 5 4 0 A C F F - 8 8 7 C - 4 7 0 6 - A 4 B 6 - 9 3 D 2 2 C F 9 A A D D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9 D 6 2 7 4 5 4 - A 5 6 C - 4 7 A C - 9 7 D A - 5 8 9 E E F A 4 D A 0 3 } " > < a 1 6 : c r e a t i o n I d   x m l n s : a 1 6 = " h t t p : / / s c h e m a s . m i c r o s o f t . c o m / o f f i c e / d r a w i n g / 2 0 1 0 / m a i n "   i d = " { 7 5 6 8 0 C 9 0 - 0 4 C 0 - 4 7 F 8 - 8 5 3 D - E A 8 3 C 1 F 4 C D A C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8 3 2 1 6 5 B C - 7 E E 9 - 4 D F C - 9 7 A 8 - E 9 D 3 2 7 5 5 0 D 0 1 } " > < a 1 6 : c r e a t i o n I d   x m l n s : a 1 6 = " h t t p : / / s c h e m a s . m i c r o s o f t . c o m / o f f i c e / d r a w i n g / 2 0 1 0 / m a i n "   i d = " { 2 E 9 B 9 A 7 A - 1 8 E 2 - 4 9 7 1 - 8 9 E D - D F E D 4 1 F F B 1 2 D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8 B A 6 8 2 5 B - C 8 F 9 - 4 2 6 3 - 9 A 5 C - 3 3 8 D 1 0 E 4 E 7 6 F } " > < a 1 6 : c r e a t i o n I d   x m l n s : a 1 6 = " h t t p : / / s c h e m a s . m i c r o s o f t . c o m / o f f i c e / d r a w i n g / 2 0 1 0 / m a i n "   i d = " { 2 9 F D 0 C 9 C - 6 6 1 7 - 4 5 A C - B A A 7 - 5 7 7 B 8 B 0 E C B 7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3 B 4 7 1 4 3 3 - 3 8 0 9 - 4 9 7 B - A 2 2 4 - E 1 4 D 9 A D 1 D B 0 5 } " > < a 1 6 : c r e a t i o n I d   x m l n s : a 1 6 = " h t t p : / / s c h e m a s . m i c r o s o f t . c o m / o f f i c e / d r a w i n g / 2 0 1 0 / m a i n "   i d = " { 6 6 3 C 3 1 2 D - D 1 0 A - 4 0 D 9 - A 1 F 5 - 9 0 A 1 F A F 3 8 9 5 3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7 E A 0 D E 3 E - A E E 9 - 4 C C F - 8 8 3 B - 0 D C A 5 A D 1 3 C 3 1 } " > < a 1 6 : c r e a t i o n I d   x m l n s : a 1 6 = " h t t p : / / s c h e m a s . m i c r o s o f t . c o m / o f f i c e / d r a w i n g / 2 0 1 0 / m a i n "   i d = " { 1 A B 2 2 D 2 1 - 2 D A A - 4 2 0 C - 9 4 C 3 - 4 D 9 4 A 2 A C 7 A D E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0 0 6 A 1 C A 3 - 7 4 0 0 - 4 6 4 5 - 9 D C D - 8 0 2 2 E C 6 4 3 4 7 8 } "   t y p e = " s l i d e n u m " / > < a : e n d P a r a R P r   d i r t y = " 0 "   l a n g = " e n - U S " / > < / a : p > < / p : t x B o d y > < / p : s p > < / p : s p T r e e > < p : e x t L s t > < p : e x t   u r i = " { 2 5 C B 5 3 7 5 - F 3 6 7 - 4 8 F 3 - 8 D 4 1 - 1 B 0 5 3 F 6 4 9 6 2 B } " > < p 1 4 : c r e a t i o n I d   x m l n s : p 1 4 = " h t t p : / / s c h e m a s . m i c r o s o f t . c o m / o f f i c e / p o w e r p o i n t / 2 0 1 0 / m a i n "   v a l = " 1 6 1 3 7 1 9 9 8 5 6 1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6 A 1 0 F 1 1 1 - 6 A F 9 - 4 E F 4 - 8 B 6 C - 2 E 9 F A D D 6 F 5 E 1 } " > < a 1 6 : c r e a t i o n I d   x m l n s : a 1 6 = " h t t p : / / s c h e m a s . m i c r o s o f t . c o m / o f f i c e / d r a w i n g / 2 0 1 0 / m a i n "   i d = " { D 1 0 A 3 8 2 9 - C 5 4 7 - 4 A 8 B - A D B E - B 6 4 6 3 C A 6 2 6 2 C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8 1 7 0 E 8 0 4 - 3 E 9 F - 4 5 3 B - A 8 F A - D 9 1 9 3 3 9 C B 2 B 4 } " > < a 1 6 : c r e a t i o n I d   x m l n s : a 1 6 = " h t t p : / / s c h e m a s . m i c r o s o f t . c o m / o f f i c e / d r a w i n g / 2 0 1 0 / m a i n "   i d = " { 7 A F 6 3 E 0 6 - B D 3 4 - 4 C B F - A 9 5 0 - 7 6 8 A 1 2 8 6 3 3 9 6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0 9 7 7 3 3 A 4 - 5 2 A A - 4 9 7 7 - 8 4 5 F - 3 C 2 E B 3 4 C 1 7 B 0 } "   t y p e = " s l i d e n u m " / > < a : e n d P a r a R P r   d i r t y = " 0 "   l a n g = " e n - U S " / > < / a : p > < / p : t x B o d y > < / p : s p > < / p : s p T r e e > < p : e x t L s t > < p : e x t   u r i = " { A B A C B 6 5 0 - D 2 1 8 - 4 6 2 6 - 8 D F D - D 3 8 C F 1 9 B B 7 4 F } " > < p 1 4 : c r e a t i o n I d   x m l n s : p 1 4 = " h t t p : / / s c h e m a s . m i c r o s o f t . c o m / o f f i c e / p o w e r p o i n t / 2 0 1 0 / m a i n "   v a l = " 1 6 1 3 7 1 9 9 8 5 6 1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0 5 3 3 B 5 F F - A A 6 F - 4 8 1 E - 9 F 3 9 - F C 8 5 5 E B D 4 C E 6 } " > < a 1 6 : c r e a t i o n I d   x m l n s : a 1 6 = " h t t p : / / s c h e m a s . m i c r o s o f t . c o m / o f f i c e / d r a w i n g / 2 0 1 0 / m a i n "   i d = " { B 5 E 1 3 B 9 2 - B 4 A 2 - 4 A A F - B 0 2 2 - B 9 5 A D 1 A 5 8 2 F 7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7 E E C 0 C 6 9 - 6 0 1 1 - 4 C A E - 9 4 8 2 - B 9 F F 5 C 8 D E D 1 B } " > < a 1 6 : c r e a t i o n I d   x m l n s : a 1 6 = " h t t p : / / s c h e m a s . m i c r o s o f t . c o m / o f f i c e / d r a w i n g / 2 0 1 0 / m a i n "   i d = " { D 3 3 F 9 9 8 F - 6 D B 3 - 4 0 D 0 - B 0 4 7 - D 0 D 9 1 8 9 F A 4 E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2 A F F F 4 6 6 - 9 C C 2 - 4 7 5 D - 9 F 5 C - D 7 6 3 7 4 6 F B D 0 3 } " > < a 1 6 : c r e a t i o n I d   x m l n s : a 1 6 = " h t t p : / / s c h e m a s . m i c r o s o f t . c o m / o f f i c e / d r a w i n g / 2 0 1 0 / m a i n "   i d = " { 5 F E 7 E A E D - 3 3 9 7 - 4 E 5 C - B 1 4 A - 2 2 2 0 E E 8 0 4 7 8 C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9 3 6 C 7 9 F - 7 9 E B - 4 6 8 5 - 9 3 B 5 - 7 B D 1 0 1 9 9 7 2 D 7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g e e k s f o r g e e k s . o r g / d i f f e r e n c e - b e t w e e n - r e f - a n d - o u t - k e y w o r d s - i n - c - s h a r p /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1 2 9 9 2 4 F 4 - D B 3 3 - 4 B 0 5 - 8 9 7 A - C 5 5 B C 4 B 5 2 C A 2 } " > < a 1 6 : c r e a t i o n I d   x m l n s : a 1 6 = " h t t p : / / s c h e m a s . m i c r o s o f t . c o m / o f f i c e / d r a w i n g / 2 0 1 0 / m a i n "   i d = " { A 8 D 4 C C 5 8 - F 6 1 A - 4 A E 3 - B F F 2 - A 0 A 6 9 5 D 6 7 8 F 3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 P a s s i n g   b y   R e f e r e n c e 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3 3 4 2 2 6 9 D - B D B B - 4 D A 1 - 9 E B 1 - D 4 6 7 D 4 F 6 7 0 7 1 } " > < a 1 6 : c r e a t i o n I d   x m l n s : a 1 6 = " h t t p : / / s c h e m a s . m i c r o s o f t . c o m / o f f i c e / d r a w i n g / 2 0 1 0 / m a i n "   i d = " { 6 5 8 7 5 F 3 1 - F F B 7 - 4 B 1 5 - A F 0 E - 5 4 6 B A 8 2 E 1 5 4 8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 R e f e r r i n g   t o   t h e   a c t u a l   o b j e c t < / a : t > < / a : r > < a : e n d P a r a R P r   d i r t y = " 0 "   l a n g = " e n - U S " / > < / a : p > < / p : t x B o d y > < / p : s p > < / p : s p T r e e > < p : e x t L s t > < p : e x t   u r i = " { C 4 1 F 0 0 F 2 - 8 2 3 A - 4 5 9 9 - 9 7 A D - 4 D 7 B B 8 7 9 8 E 4 1 } " > < p 1 4 : c r e a t i o n I d   x m l n s : p 1 4 = " h t t p : / / s c h e m a s . m i c r o s o f t . c o m / o f f i c e / p o w e r p o i n t / 2 0 1 0 / m a i n "   v a l = " 1 6 1 3 7 1 9 9 8 5 6 3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5 B 1 7 7 F B C - E 2 0 C - 4 7 6 B - A 5 9 4 - 1 A C 6 C 4 B 6 A 6 E 4 } " > < a 1 6 : c r e a t i o n I d   x m l n s : a 1 6 = " h t t p : / / s c h e m a s . m i c r o s o f t . c o m / o f f i c e / d r a w i n g / 2 0 1 0 / m a i n "   i d = " { 3 F 4 0 D 2 4 F - F 7 8 E - 4 0 2 7 - A 7 1 B - E A C 6 E 5 C 7 7 D B 7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4 1 0 0 " / > < a : t > C # ,   p a s s   b y   v a l u e   o r   p a s s   b y   r e f e r e n c e ? < / a : t > < / a : r > < a : e n d P a r a R P r   d i r t y = " 0 "   l a n g = " e n "   s z = " 4 1 0 0 " / > < / a : p > < / p : t x B o d y > < / p : s p > < p : s p > < p : n v S p P r > < p : c N v P r   i d = " 3 "   n a m e = " G o o g l e   S h a p e ; 6 5 ; p 1 4 " > < a : e x t L s t > < a : e x t   u r i = " { C 9 1 6 2 0 E C - 4 9 0 5 - 4 D 5 6 - 9 A D 7 - E D F 8 6 2 3 6 B D B 0 } " > < a 1 6 : c r e a t i o n I d   x m l n s : a 1 6 = " h t t p : / / s c h e m a s . m i c r o s o f t . c o m / o f f i c e / d r a w i n g / 2 0 1 0 / m a i n "   i d = " { 4 5 3 F 4 2 8 7 - 5 F A D - 4 A B 9 - B 9 1 A - 8 A 1 7 0 D B 3 6 D F 3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4 5 7 2 0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> B y   d e f a u l t ,   c #   i s   p a s s   b y   v a l u e ,   b u t   y o u   c a n   a l s o   p a s s   b y   r e f e r e n c e !   < / a : t > < / a : r > < a : e n d P a r a R P r   d i r t y = " 0 "   l a n g = " e n - U S " / > < / a : p > < / p : t x B o d y > < / p : s p > < p : s p > < p : n v S p P r > < p : c N v P r   i d = " 4 "   n a m e = " G o o g l e   S h a p e ; 6 6 ; p 1 4 " > < a : e x t L s t > < a : e x t   u r i = " { 8 6 D 0 B 0 C 6 - 9 E A E - 4 F 6 0 - 8 F B 7 - 1 A D 7 1 C 3 B 4 6 6 6 } " > < a 1 6 : c r e a t i o n I d   x m l n s : a 1 6 = " h t t p : / / s c h e m a s . m i c r o s o f t . c o m / o f f i c e / d r a w i n g / 2 0 1 0 / m a i n "   i d = " { 7 0 2 C 9 5 E 6 - F 3 F B - 4 B D 2 - 8 1 7 A - 5 D E C 9 1 6 A D F A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l n S p c > < a : s p c P c t   v a l = " 1 1 5 0 0 0 " / > < / a : l n S p c > < a : s p c B e f > < a : s p c P t s   v a l = "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9 B 7 D D 7 7 - 0 2 A 3 - 4 D 2 5 - A D 6 0 - F B 7 6 0 5 6 9 8 7 9 C } " > < p 1 4 : c r e a t i o n I d   x m l n s : p 1 4 = " h t t p : / / s c h e m a s . m i c r o s o f t . c o m / o f f i c e / p o w e r p o i n t / 2 0 1 0 / m a i n "   v a l = " 1 6 1 3 7 1 9 9 8 5 6 3 3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1 ; p 1 5 " > < a : e x t L s t > < a : e x t   u r i = " { A 5 4 1 0 5 7 9 - E 2 1 C - 4 A 7 8 - 8 7 B E - 2 6 9 B F 8 9 A F 9 4 5 } " > < a 1 6 : c r e a t i o n I d   x m l n s : a 1 6 = " h t t p : / / s c h e m a s . m i c r o s o f t . c o m / o f f i c e / d r a w i n g / 2 0 1 0 / m a i n "   i d = " { C 4 6 A 8 0 1 F - E F 8 2 - 4 F A 5 - 9 B E 8 - 5 A 5 4 E D F 0 3 B B 6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 O u t   k e y w o r d < / a : t > < / a : r > < a : e n d P a r a R P r   d i r t y = " 0 "   l a n g = " e n - U S " / > < / a : p > < / p : t x B o d y > < / p : s p > < p : s p > < p : n v S p P r > < p : c N v P r   i d = " 3 "   n a m e = " G o o g l e   S h a p e ; 7 2 ; p 1 5 " > < a : e x t L s t > < a : e x t   u r i = " { 5 7 8 4 2 4 8 8 - 8 4 B 2 - 4 4 8 8 - B B D B - 7 2 2 7 D B C 1 4 E 4 8 } " > < a 1 6 : c r e a t i o n I d   x m l n s : a 1 6 = " h t t p : / / s c h e m a s . m i c r o s o f t . c o m / o f f i c e / d r a w i n g / 2 0 1 0 / m a i n "   i d = " { 1 B E A 0 F F 6 - 9 6 C F - 4 5 4 0 - B C E D - 9 4 3 E D 3 E 3 B 8 9 8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 f o r   t h e   p a s s i n g   t h e   a r g u m e n t s   t o   m e t h o d s   a s   a   r e f e r e n c e   t y p e 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 I t   i s   g e n e r a l l y   u s e d   w h e n   a   m e t h o d   r e t u r n s   m u l t i p l e   v a l u e s 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 o u t   p a r a m e t e r   d o e s   n o t   p a s s   t h e   p r o p e r t y 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 v a r i a b l e   n e e d   n o t   b e   i n i t i a l i z e d   w h e n   p a s s i n g   a n   o u t   p a r a m e t e r < / a : t > < / a : r > < a : e n d P a r a R P r   d i r t y = " 0 "   l a n g = " e n - U S " / > < / a : p > < / p : t x B o d y > < / p : s p > < / p : s p T r e e > < p : e x t L s t > < p : e x t   u r i = " { C 0 3 B D 0 8 1 - 1 1 2 1 - 4 0 5 F - A 7 6 5 - D 2 7 C 1 3 0 2 C 9 9 8 } " > < p 1 4 : c r e a t i o n I d   x m l n s : p 1 4 = " h t t p : / / s c h e m a s . m i c r o s o f t . c o m / o f f i c e / p o w e r p o i n t / 2 0 1 0 / m a i n "   v a l = " 1 6 1 3 7 1 9 9 8 5 6 3 7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1 6 " > < a : e x t L s t > < a : e x t   u r i = " { C B E 6 B 6 7 1 - 5 5 8 8 - 4 8 C D - A B F A - F 5 D 9 E 8 1 D 4 6 8 8 } " > < a 1 6 : c r e a t i o n I d   x m l n s : a 1 6 = " h t t p : / / s c h e m a s . m i c r o s o f t . c o m / o f f i c e / d r a w i n g / 2 0 1 0 / m a i n "   i d = " { D 2 0 9 7 9 3 2 - 4 5 9 7 - 4 F D 2 - 9 3 A 8 - 5 3 F 9 7 3 6 2 4 0 E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 R e f   k e y w o r d < / a : t > < / a : r > < a : e n d P a r a R P r   d i r t y = " 0 "   l a n g = " e n - U S " / > < / a : p > < / p : t x B o d y > < / p : s p > < p : s p > < p : n v S p P r > < p : c N v P r   i d = " 3 "   n a m e = " G o o g l e   S h a p e ; 7 8 ; p 1 6 " > < a : e x t L s t > < a : e x t   u r i = " { 8 1 F E 2 2 9 7 - 7 2 3 F - 4 E F C - 9 5 9 6 - 6 E 7 E 5 9 5 9 3 5 8 3 } " > < a 1 6 : c r e a t i o n I d   x m l n s : a 1 6 = " h t t p : / / s c h e m a s . m i c r o s o f t . c o m / o f f i c e / d r a w i n g / 2 0 1 0 / m a i n "   i d = " { 0 D 9 6 5 9 E C - 0 9 E 1 - 4 6 C 5 - B 4 E 0 - 8 C 3 6 4 B 6 B B 3 3 A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 f o r   t h e   p a s s i n g   t h e   a r g u m e n t s   b y   a   r e f e r e n c e 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 O r   w e   c a n   s a y   t h a t   i f   a n y   c h a n g e s   m a d e   i n   t h i s   a r g u m e n t   i n   t h e   m e t h o d   w i l l   r e f l e c t   i n   t h a t   v a r i a b l e   w h e n   t h e   c o n t r o l   r e t u r n   t o   t h e   c a l l i n g   m e t h o d . 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 r e f   p a r a m e t e r   d o e s   n o t   p a s s   t h e   p r o p e r t y 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 v a r i a b l e   n e e d s   t o   b e   i n i t i a l i z e d   b e f o r e   p a s s i n g   < / a : t > < / a : r > < a : e n d P a r a R P r   d i r t y = " 0 "   l a n g = " e n - U S " / > < / a : p > < / p : t x B o d y > < / p : s p > < / p : s p T r e e > < p : e x t L s t > < p : e x t   u r i = " { C A 9 3 A 1 E 6 - A A 8 F - 4 6 F 8 - A 5 C E - B E 5 3 5 A B 6 D 3 9 F } " > < p 1 4 : c r e a t i o n I d   x m l n s : p 1 4 = " h t t p : / / s c h e m a s . m i c r o s o f t . c o m / o f f i c e / p o w e r p o i n t / 2 0 1 0 / m a i n "   v a l = " 1 6 1 3 7 1 9 9 8 5 6 4 1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3 ; p 1 7 " > < a : e x t L s t > < a : e x t   u r i = " { 6 8 1 8 F 1 3 E - D C 6 2 - 4 B 2 8 - 8 3 3 6 - 2 6 2 5 A B C C 7 4 2 2 } " > < a 1 6 : c r e a t i o n I d   x m l n s : a 1 6 = " h t t p : / / s c h e m a s . m i c r o s o f t . c o m / o f f i c e / d r a w i n g / 2 0 1 0 / m a i n "   i d = " { F E D B 9 C 3 C - 0 4 7 7 - 4 F A 4 - A 2 9 C - 8 F 3 E E C 5 F 3 9 B F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8 4 ; p 1 7 " > < a : e x t L s t > < a : e x t   u r i = " { 7 2 2 B A 6 C F - 4 B D B - 4 E 6 7 - 8 3 9 E - 4 A B 4 A 0 8 5 F 1 C E } " > < a 1 6 : c r e a t i o n I d   x m l n s : a 1 6 = " h t t p : / / s c h e m a s . m i c r o s o f t . c o m / o f f i c e / d r a w i n g / 2 0 1 0 / m a i n "   i d = " { 2 7 D 0 8 C 6 0 - B 8 E 9 - 4 2 7 C - 9 1 C 4 - F 1 A D D 9 B 2 4 A 6 B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 d o e s   i t   m e a n   t o   p a s s   b y   r e f e r e n c e ? 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 s o m e   u s e   c a s e s   f o r   p a s s i n g   b y   r e f e r e n c e ? 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 k e y   d i f f e r e n c e s   b e t w e e n   r e f   a n d   o u t   p a r a m e t e r s ? < / a : t > < / a : r > < a : e n d P a r a R P r   d i r t y = " 0 "   l a n g = " e n - U S " / > < / a : p > < / p : t x B o d y > < / p : s p > < / p : s p T r e e > < p : e x t L s t > < p : e x t   u r i = " { 8 0 0 2 D F E 9 - B A 5 A - 4 9 2 4 - 9 F D D - F F 8 2 9 1 4 D 3 B C 8 } " > < p 1 4 : c r e a t i o n I d   x m l n s : p 1 4 = " h t t p : / / s c h e m a s . m i c r o s o f t . c o m / o f f i c e / p o w e r p o i n t / 2 0 1 0 / m a i n "   v a l = " 1 6 1 3 7 1 9 9 8 5 6 4 4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1 8 " > < a : e x t L s t > < a : e x t   u r i = " { 4 2 1 7 7 E C 4 - C 1 3 3 - 4 2 5 A - B 9 9 0 - B 8 1 B 1 7 0 9 4 7 0 C } " > < a 1 6 : c r e a t i o n I d   x m l n s : a 1 6 = " h t t p : / / s c h e m a s . m i c r o s o f t . c o m / o f f i c e / d r a w i n g / 2 0 1 0 / m a i n "   i d = " { 1 F A F A 1 6 D - 8 3 2 2 - 4 7 B 9 - B 4 E 9 - 4 8 F 1 3 D 8 0 C A 3 9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 R e s o u r c e s < / a : t > < / a : r > < a : e n d P a r a R P r   d i r t y = " 0 "   l a n g = " e n - U S " / > < / a : p > < / p : t x B o d y > < / p : s p > < p : s p > < p : n v S p P r > < p : c N v P r   i d = " 3 "   n a m e = " G o o g l e   S h a p e ; 9 0 ; p 1 8 " > < a : e x t L s t > < a : e x t   u r i = " { 9 E C 4 9 9 B D - 2 9 7 B - 4 4 9 F - B 7 9 3 - E 8 2 1 E 2 0 1 9 9 C F } " > < a 1 6 : c r e a t i o n I d   x m l n s : a 1 6 = " h t t p : / / s c h e m a s . m i c r o s o f t . c o m / o f f i c e / d r a w i n g / 2 0 1 0 / m a i n "   i d = " { 0 0 4 8 0 0 F E - 0 0 2 9 - 4 0 1 1 - 9 F 9 3 - 0 D C 9 E E 2 C D 6 B 0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 h t t p s : / / w w w . g e e k s f o r g e e k s . o r g / d i f f e r e n c e - b e t w e e n - r e f - a n d - o u t - k e y w o r d s - i n - c - s h a r p / 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0 1 5 1 0 3 B D - 9 5 E 8 - 4 2 9 6 - A 8 F F - F 7 C A 2 2 5 8 B 1 A B } " > < p 1 4 : c r e a t i o n I d   x m l n s : p 1 4 = " h t t p : / / s c h e m a s . m i c r o s o f t . c o m / o f f i c e / p o w e r p o i n t / 2 0 1 0 / m a i n "   v a l = " 1 6 1 3 7 1 9 9 8 5 6 4 8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 2 0 2 1 - 0 2 - 1 8 T 1 2 : 5 3 : 5 5 Z < / d c t e r m s : c r e a t e d > < d c t e r m s : m o d i f i e d   x m l n s : x s i = " h t t p : / / w w w . w 3 . o r g / 2 0 0 1 / X M L S c h e m a - i n s t a n c e "   x s i : t y p e = " d c t e r m s : W 3 C D T F " > 2 0 2 1 - 0 2 - 1 8 T 2 1 : 1 6 : 4 6 Z < / d c t e r m s : m o d i f i e d > < / c p : c o r e P r o p e r t i e s >
</file>