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4 " / > < p : b o l d   r : i d = " r I d 1 5 " / > < / p : e m b e d d e d F o n t > < p : e m b e d d e d F o n t > < p : f o n t   t y p e f a c e = " M o n t s e r r a t " / > < p : r e g u l a r   r : i d = " r I d 1 6 " / > < p : b o l d   r : i d = " r I d 1 7 " / > < / p : e m b e d d e d F o n t > < p : e m b e d d e d F o n t > < p : f o n t   t y p e f a c e = " O s w a l d " / > < p : r e g u l a r   r : i d = " r I d 1 8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t a b l e S t y l e s . x m l "   T y p e = " h t t p : / / s c h e m a s . o p e n x m l f o r m a t s . o r g / o f f i c e D o c u m e n t / 2 0 0 6 / r e l a t i o n s h i p s / t a b l e S t y l e s " / > < R e l a t i o n s h i p   I d = " r I d 1 4 "   T a r g e t = " f o n t s / f o n t 1 . f n t d a t a "   T y p e = " h t t p : / / s c h e m a s . o p e n x m l f o r m a t s . o r g / o f f i c e D o c u m e n t / 2 0 0 6 / r e l a t i o n s h i p s / f o n t " / > < R e l a t i o n s h i p   I d = " r I d 1 5 "   T a r g e t = " f o n t s / f o n t 2 . f n t d a t a "   T y p e = " h t t p : / / s c h e m a s . o p e n x m l f o r m a t s . o r g / o f f i c e D o c u m e n t / 2 0 0 6 / r e l a t i o n s h i p s / f o n t " / > < R e l a t i o n s h i p   I d = " r I d 1 6 "   T a r g e t = " f o n t s / f o n t 3 . f n t d a t a "   T y p e = " h t t p : / / s c h e m a s . o p e n x m l f o r m a t s . o r g / o f f i c e D o c u m e n t / 2 0 0 6 / r e l a t i o n s h i p s / f o n t " / > < R e l a t i o n s h i p   I d = " r I d 1 7 "   T a r g e t = " f o n t s / f o n t 4 . f n t d a t a "   T y p e = " h t t p : / / s c h e m a s . o p e n x m l f o r m a t s . o r g / o f f i c e D o c u m e n t / 2 0 0 6 / r e l a t i o n s h i p s / f o n t " / > < R e l a t i o n s h i p   I d = " r I d 1 8 "   T a r g e t = " f o n t s / f o n t 5 . f n t d a t a "   T y p e = " h t t p : / / s c h e m a s . o p e n x m l f o r m a t s . o r g / o f f i c e D o c u m e n t / 2 0 0 6 / r e l a t i o n s h i p s / f o n t " / > < R e l a t i o n s h i p   I d = " r I d 1 9 "   T a r g e t = " p r e s P r o p s . x m l "   T y p e = " h t t p : / / s c h e m a s . o p e n x m l f o r m a t s . o r g / o f f i c e D o c u m e n t / 2 0 0 6 / r e l a t i o n s h i p s / p r e s P r o p s " / > < R e l a t i o n s h i p   I d = " r I d 2 0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E 0 1 7 7 B 5 1 - 7 7 F 1 - 4 5 2 0 - A D 2 C - 4 8 8 5 9 4 9 5 1 A B A } " > < a 1 6 : c r e a t i o n I d   x m l n s : a 1 6 = " h t t p : / / s c h e m a s . m i c r o s o f t . c o m / o f f i c e / d r a w i n g / 2 0 1 0 / m a i n "   i d = " { 6 0 7 8 E A 1 5 - 4 9 B E - 4 E 1 2 - 9 F 7 6 - 3 0 9 8 C B F C 5 A E 1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B 5 C D B B C B - 1 2 C 3 - 4 9 0 4 - A 3 6 9 - A E D E 6 A 5 C B F 7 2 } " > < a 1 6 : c r e a t i o n I d   x m l n s : a 1 6 = " h t t p : / / s c h e m a s . m i c r o s o f t . c o m / o f f i c e / d r a w i n g / 2 0 1 0 / m a i n "   i d = " { F E 5 C 3 F E 7 - 0 6 8 C - 4 1 5 C - B A 6 E - 5 D B C 2 E 4 4 C 7 E D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B 7 E 0 2 A C 8 - 3 E 3 D - 4 8 6 7 - B 3 5 B - 9 8 8 1 C 6 5 2 9 0 E 9 } " > < a 1 6 : c r e a t i o n I d   x m l n s : a 1 6 = " h t t p : / / s c h e m a s . m i c r o s o f t . c o m / o f f i c e / d r a w i n g / 2 0 1 0 / m a i n "   i d = " { E E 8 6 0 D 0 3 - 8 9 A 2 - 4 9 D 5 - A 7 C 1 - 7 3 0 4 9 7 D 5 A 2 6 9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F 0 5 D 8 D 2 A - 4 E C 9 - 4 5 E 8 - B 7 B 2 - 5 3 9 2 2 C 9 F B 6 B 2 } " > < a 1 6 : c r e a t i o n I d   x m l n s : a 1 6 = " h t t p : / / s c h e m a s . m i c r o s o f t . c o m / o f f i c e / d r a w i n g / 2 0 1 0 / m a i n "   i d = " { 3 B 1 9 9 F 1 6 - A 1 C D - 4 F 7 2 - B 6 1 F - 6 8 2 2 E C E 7 F 5 8 1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0 4 8 5 3 4 9 7 - 0 1 7 D - 4 8 7 6 - A 6 8 5 - 7 A D E 5 7 9 2 8 E E 4 } " > < a 1 6 : c r e a t i o n I d   x m l n s : a 1 6 = " h t t p : / / s c h e m a s . m i c r o s o f t . c o m / o f f i c e / d r a w i n g / 2 0 1 0 / m a i n "   i d = " { 8 8 B 9 2 1 D E - F B 8 8 - 4 D C 9 - 9 F D D - E 3 D 1 5 B 6 7 D E F 7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B 0 8 D 4 4 0 - B 2 A 3 - 4 C A C - A 1 2 5 - F D A A A 9 1 F 5 D 2 2 } "   t y p e = " s l i d e n u m " / > < a : e n d P a r a R P r   d i r t y = " 0 "   l a n g = " e n - U S " / > < / a : p > < / p : t x B o d y > < / p : s p > < / p : s p T r e e > < p : e x t L s t > < p : e x t   u r i = " { 4 F A 0 C 8 0 B - 9 F 7 2 - 4 0 7 E - 9 B D D - 2 D 1 3 C 8 9 B 3 4 F E } " > < p 1 4 : c r e a t i o n I d   x m l n s : p 1 4 = " h t t p : / / s c h e m a s . m i c r o s o f t . c o m / o f f i c e / p o w e r p o i n t / 2 0 1 0 / m a i n "   v a l = " 1 6 1 3 7 1 9 9 2 5 4 5 8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2 8 7 C E 5 9 9 - A C A 5 - 4 B 2 E - A 9 1 C - 8 D C 0 9 6 4 B 3 5 D D } " > < a 1 6 : c r e a t i o n I d   x m l n s : a 1 6 = " h t t p : / / s c h e m a s . m i c r o s o f t . c o m / o f f i c e / d r a w i n g / 2 0 1 0 / m a i n "   i d = " { 7 6 C C 7 2 9 C - 5 D 7 6 - 4 D 1 6 - B C F 3 - 4 0 C A C 1 9 F 6 8 3 1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7 9 F 3 7 8 0 0 - 3 2 8 8 - 4 1 7 4 - B E F C - C D B 3 E F D B 7 E D 3 } " > < a 1 6 : c r e a t i o n I d   x m l n s : a 1 6 = " h t t p : / / s c h e m a s . m i c r o s o f t . c o m / o f f i c e / d r a w i n g / 2 0 1 0 / m a i n "   i d = " { A E F 9 E 5 8 B - 9 9 3 D - 4 F A A - A 2 D D - 2 2 F 6 F 7 C 2 6 6 5 8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9 9 7 6 5 4 F 6 - 6 0 F 2 - 4 3 8 E - A 4 6 3 - E 5 E E B 8 3 B D E C 6 } " > < a 1 6 : c r e a t i o n I d   x m l n s : a 1 6 = " h t t p : / / s c h e m a s . m i c r o s o f t . c o m / o f f i c e / d r a w i n g / 2 0 1 0 / m a i n "   i d = " { 5 D 0 8 B 6 E 4 - E 6 4 5 - 4 9 D 2 - A 9 0 7 - 9 6 9 0 0 3 8 B 5 0 8 B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3 4 3 E F 2 6 - 1 E 1 B - 4 2 5 6 - B F B 5 - 4 5 3 1 C 0 8 5 E D B 2 } "   t y p e = " s l i d e n u m " / > < a : e n d P a r a R P r   d i r t y = " 0 "   l a n g = " e n - U S " / > < / a : p > < / p : t x B o d y > < / p : s p > < / p : s p T r e e > < p : e x t L s t > < p : e x t   u r i = " { 3 D 9 F B F C 5 - 1 5 0 1 - 4 A 0 4 - 9 5 D 7 - D E 5 9 E 2 3 0 4 E E 7 } " > < p 1 4 : c r e a t i o n I d   x m l n s : p 1 4 = " h t t p : / / s c h e m a s . m i c r o s o f t . c o m / o f f i c e / p o w e r p o i n t / 2 0 1 0 / m a i n "   v a l = " 1 6 1 3 7 1 9 9 2 5 4 8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8 E E D 0 F B 1 - F 2 5 9 - 4 9 2 9 - 9 7 2 C - 7 E 3 0 4 0 D 1 E 0 9 D } " > < a 1 6 : c r e a t i o n I d   x m l n s : a 1 6 = " h t t p : / / s c h e m a s . m i c r o s o f t . c o m / o f f i c e / d r a w i n g / 2 0 1 0 / m a i n "   i d = " { 0 3 A 5 4 1 7 3 - 7 7 8 5 - 4 D 9 F - B A C 4 - 5 C 1 2 2 D 6 0 B C C 8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1 9 D A 5 F 8 - 1 F D 0 - 4 4 C 0 - B A 2 F - E D B 9 2 E 4 A 1 0 7 7 } "   t y p e = " s l i d e n u m " / > < a : e n d P a r a R P r   d i r t y = " 0 "   l a n g = " e n - U S " / > < / a : p > < / p : t x B o d y > < / p : s p > < / p : s p T r e e > < p : e x t L s t > < p : e x t   u r i = " { C D 6 0 4 6 8 3 - 2 2 3 0 - 4 6 5 B - B B 9 5 - 7 3 2 C D 9 2 D C A 5 2 } " > < p 1 4 : c r e a t i o n I d   x m l n s : p 1 4 = " h t t p : / / s c h e m a s . m i c r o s o f t . c o m / o f f i c e / p o w e r p o i n t / 2 0 1 0 / m a i n "   v a l = " 1 6 1 3 7 1 9 9 2 5 4 9 0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A 9 9 9 6 6 8 D - 2 7 4 B - 4 7 6 F - B 0 A 9 - 2 F 7 B 7 2 2 4 E E B C } " > < a 1 6 : c r e a t i o n I d   x m l n s : a 1 6 = " h t t p : / / s c h e m a s . m i c r o s o f t . c o m / o f f i c e / d r a w i n g / 2 0 1 0 / m a i n "   i d = " { 6 4 3 4 9 D 5 6 - D 8 2 4 - 4 3 5 3 - 9 A D 1 - 4 6 2 8 6 4 5 5 D A 9 7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5 4 4 D F A 6 7 - E 1 2 5 - 4 1 A E - 8 9 3 C - 1 2 E 1 E 6 6 3 3 D 8 7 } " > < a 1 6 : c r e a t i o n I d   x m l n s : a 1 6 = " h t t p : / / s c h e m a s . m i c r o s o f t . c o m / o f f i c e / d r a w i n g / 2 0 1 0 / m a i n "   i d = " { D E B A 6 A C 9 - 6 4 6 F - 4 3 8 A - 8 D 7 7 - 9 5 2 7 8 0 0 2 2 6 6 6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2 0 6 4 F 2 4 A - B 3 C 4 - 4 2 4 9 - 8 E 4 F - B 9 1 6 2 A A B F 4 2 C } " > < a 1 6 : c r e a t i o n I d   x m l n s : a 1 6 = " h t t p : / / s c h e m a s . m i c r o s o f t . c o m / o f f i c e / d r a w i n g / 2 0 1 0 / m a i n "   i d = " { 1 2 0 3 A 7 B 0 - 2 6 4 7 - 4 6 2 5 - A B F A - 3 8 B C 6 F 4 5 E 3 3 D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F C 8 F D E 1 - 4 2 A 7 - 4 3 5 4 - B E 6 2 - A 9 6 7 5 8 7 E 1 5 3 A } "   t y p e = " s l i d e n u m " / > < a : e n d P a r a R P r   d i r t y = " 0 "   l a n g = " e n - U S " / > < / a : p > < / p : t x B o d y > < / p : s p > < / p : s p T r e e > < p : e x t L s t > < p : e x t   u r i = " { D E 9 0 E E E 5 - 0 0 7 2 - 4 4 A 5 - 9 4 3 0 - D 9 3 D 0 4 5 B 7 C 8 7 } " > < p 1 4 : c r e a t i o n I d   x m l n s : p 1 4 = " h t t p : / / s c h e m a s . m i c r o s o f t . c o m / o f f i c e / p o w e r p o i n t / 2 0 1 0 / m a i n "   v a l = " 1 6 1 3 7 1 9 9 2 5 4 6 1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F A 9 4 4 9 0 B - 1 8 1 F - 4 5 5 2 - A 3 1 6 - 9 6 5 2 B 5 1 E E 2 8 9 } " > < a 1 6 : c r e a t i o n I d   x m l n s : a 1 6 = " h t t p : / / s c h e m a s . m i c r o s o f t . c o m / o f f i c e / d r a w i n g / 2 0 1 0 / m a i n "   i d = " { D 5 F 4 4 8 1 2 - F 3 0 9 - 4 D D 7 - B D F 5 - 0 5 C B B 7 C 9 4 1 C 9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B F A 7 B 7 7 5 - A 2 7 4 - 4 4 4 3 - A E 9 1 - C F C B 4 5 0 5 1 B 0 A } " > < a 1 6 : c r e a t i o n I d   x m l n s : a 1 6 = " h t t p : / / s c h e m a s . m i c r o s o f t . c o m / o f f i c e / d r a w i n g / 2 0 1 0 / m a i n "   i d = " { A 2 8 6 0 2 D F - E 1 D B - 4 C 0 4 - 9 A 2 C - A 3 4 2 2 1 3 5 4 8 7 B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5 3 8 6 A 3 1 2 - 8 B 5 3 - 4 E 6 0 - 8 6 7 2 - C C F 9 7 7 9 D 0 F 8 C } " > < a 1 6 : c r e a t i o n I d   x m l n s : a 1 6 = " h t t p : / / s c h e m a s . m i c r o s o f t . c o m / o f f i c e / d r a w i n g / 2 0 1 0 / m a i n "   i d = " { 6 F 0 8 A D F 0 - D 8 8 9 - 4 3 9 1 - 9 F 5 3 - D 5 0 0 1 B C 0 3 4 8 0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5 6 1 5 5 3 8 - C F 5 6 - 4 6 F B - B F 1 E - 8 2 1 9 A 7 7 B 8 D F 9 } "   t y p e = " s l i d e n u m " / > < a : e n d P a r a R P r   d i r t y = " 0 "   l a n g = " e n - U S " / > < / a : p > < / p : t x B o d y > < / p : s p > < / p : s p T r e e > < p : e x t L s t > < p : e x t   u r i = " { 4 1 F D E 5 6 5 - 8 7 6 8 - 4 F 7 6 - 9 0 8 8 - 6 6 B 1 A 6 B 8 B 1 4 2 } " > < p 1 4 : c r e a t i o n I d   x m l n s : p 1 4 = " h t t p : / / s c h e m a s . m i c r o s o f t . c o m / o f f i c e / p o w e r p o i n t / 2 0 1 0 / m a i n "   v a l = " 1 6 1 3 7 1 9 9 2 5 4 6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3 A 3 D 5 9 E A - 3 E D C - 4 2 4 F - B 2 A 9 - 2 4 4 9 2 C 2 1 2 C D E } " > < a 1 6 : c r e a t i o n I d   x m l n s : a 1 6 = " h t t p : / / s c h e m a s . m i c r o s o f t . c o m / o f f i c e / d r a w i n g / 2 0 1 0 / m a i n "   i d = " { 9 D 0 C 4 6 F F - 9 4 0 F - 4 7 E 1 - 8 0 2 E - 6 5 3 5 7 1 1 D 5 B 3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C 1 A 1 8 4 8 9 - E 3 B 2 - 4 B 3 F - B 4 5 D - 9 3 8 F 6 A C 8 5 F 1 D } " > < a 1 6 : c r e a t i o n I d   x m l n s : a 1 6 = " h t t p : / / s c h e m a s . m i c r o s o f t . c o m / o f f i c e / d r a w i n g / 2 0 1 0 / m a i n "   i d = " { 7 C 7 2 7 3 6 C - B D 3 6 - 4 F 6 B - A 3 E C - 4 3 7 A 5 0 9 A 3 A 2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8 E 4 2 F E 1 1 - 2 F 0 9 - 4 8 4 B - 8 6 D A - C 1 A F F 3 4 5 A 9 A F } " > < a 1 6 : c r e a t i o n I d   x m l n s : a 1 6 = " h t t p : / / s c h e m a s . m i c r o s o f t . c o m / o f f i c e / d r a w i n g / 2 0 1 0 / m a i n "   i d = " { C B F 6 B E 7 3 - F 5 0 0 - 4 B 8 F - 8 C 6 8 - A A E A 4 1 1 1 B 7 1 5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F 6 B 5 B 8 D A - E C 7 D - 4 E 4 7 - B 0 C 4 - 2 A 6 D 8 4 9 6 2 6 6 0 } " > < a 1 6 : c r e a t i o n I d   x m l n s : a 1 6 = " h t t p : / / s c h e m a s . m i c r o s o f t . c o m / o f f i c e / d r a w i n g / 2 0 1 0 / m a i n "   i d = " { 2 1 9 B 7 8 F 5 - 5 6 7 C - 4 6 E F - A 2 F C - 0 9 4 D E 5 A 2 5 B 4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B 0 C 5 6 F 0 7 - C 5 3 2 - 4 E 3 E - A 9 0 F - F D 8 0 6 A 8 5 6 2 E D } "   t y p e = " s l i d e n u m " / > < a : e n d P a r a R P r   d i r t y = " 0 "   l a n g = " e n - U S " / > < / a : p > < / p : t x B o d y > < / p : s p > < / p : s p T r e e > < p : e x t L s t > < p : e x t   u r i = " { B A 9 B D 1 D C - 5 C 0 D - 4 6 D 1 - 8 B 7 8 - 9 F C 3 F 5 D D E 6 9 8 } " > < p 1 4 : c r e a t i o n I d   x m l n s : p 1 4 = " h t t p : / / s c h e m a s . m i c r o s o f t . c o m / o f f i c e / p o w e r p o i n t / 2 0 1 0 / m a i n "   v a l = " 1 6 1 3 7 1 9 9 2 5 4 6 7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A D 9 2 6 9 F 9 - 3 E 5 D - 4 5 F E - 8 4 5 5 - 7 C 4 0 C B 2 9 2 A 3 4 } " > < a 1 6 : c r e a t i o n I d   x m l n s : a 1 6 = " h t t p : / / s c h e m a s . m i c r o s o f t . c o m / o f f i c e / d r a w i n g / 2 0 1 0 / m a i n "   i d = " { 6 6 0 4 D 9 9 3 - 6 E 1 C - 4 3 0 4 - 8 8 0 B - D 7 4 5 6 0 6 4 B E 3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F 8 D 1 0 8 E 9 - D 3 9 3 - 4 B 4 6 - 8 E E 7 - F 3 0 E 7 6 D 5 2 4 0 6 } " > < a 1 6 : c r e a t i o n I d   x m l n s : a 1 6 = " h t t p : / / s c h e m a s . m i c r o s o f t . c o m / o f f i c e / d r a w i n g / 2 0 1 0 / m a i n "   i d = " { E A C 5 3 E C 0 - 3 6 E D - 4 3 9 4 - 9 7 0 8 - E D F 0 9 B 8 D 7 0 7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C 1 B 2 A 6 9 - E 8 1 1 - 4 5 E 4 - B 0 9 E - 0 4 A 6 E E C B E 0 4 B } "   t y p e = " s l i d e n u m " / > < a : e n d P a r a R P r   d i r t y = " 0 "   l a n g = " e n - U S " / > < / a : p > < / p : t x B o d y > < / p : s p > < / p : s p T r e e > < p : e x t L s t > < p : e x t   u r i = " { C E 3 1 7 F D E - D 3 B 5 - 4 3 5 4 - A 6 7 5 - 8 8 D D B 7 1 4 8 4 D 7 } " > < p 1 4 : c r e a t i o n I d   x m l n s : p 1 4 = " h t t p : / / s c h e m a s . m i c r o s o f t . c o m / o f f i c e / p o w e r p o i n t / 2 0 1 0 / m a i n "   v a l = " 1 6 1 3 7 1 9 9 2 5 4 6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A 7 B 8 B B 0 0 - C 7 1 3 - 4 C D E - 8 E 8 6 - 7 8 8 B B 4 B B 7 5 D 4 } " > < a 1 6 : c r e a t i o n I d   x m l n s : a 1 6 = " h t t p : / / s c h e m a s . m i c r o s o f t . c o m / o f f i c e / d r a w i n g / 2 0 1 0 / m a i n "   i d = " { D 3 1 F 1 D D 1 - 5 A C 1 - 4 4 1 6 - 9 8 9 8 - 6 9 3 8 9 5 4 9 E 3 5 1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6 F 6 6 5 9 B 7 - C E 1 3 - 4 3 2 4 - 8 4 2 8 - 6 7 8 4 D F 6 B C 1 6 8 } " > < a 1 6 : c r e a t i o n I d   x m l n s : a 1 6 = " h t t p : / / s c h e m a s . m i c r o s o f t . c o m / o f f i c e / d r a w i n g / 2 0 1 0 / m a i n "   i d = " { F F D 9 C 7 4 2 - F C 3 A - 4 5 5 3 - B A B 3 - 0 C C E F B F E 3 5 C C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D C F 9 6 6 4 3 - 5 4 F 0 - 4 3 7 0 - 8 8 E 3 - 9 E C 3 E 3 F F 6 6 3 9 } " > < a 1 6 : c r e a t i o n I d   x m l n s : a 1 6 = " h t t p : / / s c h e m a s . m i c r o s o f t . c o m / o f f i c e / d r a w i n g / 2 0 1 0 / m a i n "   i d = " { 3 6 B 6 9 4 A 3 - 8 A B 5 - 4 A 9 2 - A 1 1 3 - F 2 F 6 4 2 3 8 3 C 0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B 5 1 F 1 E 1 1 - 4 1 5 7 - 4 6 6 3 - 9 C B 5 - B 8 0 A E 5 3 A 5 6 C 9 } "   t y p e = " s l i d e n u m " / > < a : e n d P a r a R P r   d i r t y = " 0 "   l a n g = " e n - U S " / > < / a : p > < / p : t x B o d y > < / p : s p > < / p : s p T r e e > < p : e x t L s t > < p : e x t   u r i = " { 7 9 3 A B 8 7 8 - 8 C 7 7 - 4 A 0 4 - 8 3 D 0 - F 3 8 5 2 B 3 A 9 7 E F } " > < p 1 4 : c r e a t i o n I d   x m l n s : p 1 4 = " h t t p : / / s c h e m a s . m i c r o s o f t . c o m / o f f i c e / p o w e r p o i n t / 2 0 1 0 / m a i n "   v a l = " 1 6 1 3 7 1 9 9 2 5 4 7 2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4 6 C 0 9 A 3 B - 9 E C D - 4 8 D A - B 0 9 8 - 3 0 2 6 6 A 3 F 9 4 E A } " > < a 1 6 : c r e a t i o n I d   x m l n s : a 1 6 = " h t t p : / / s c h e m a s . m i c r o s o f t . c o m / o f f i c e / d r a w i n g / 2 0 1 0 / m a i n "   i d = " { 1 8 B F 1 9 D 5 - 4 7 A 4 - 4 3 1 7 - B 7 8 1 - 0 F 6 A F A 0 4 4 C 4 8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D 8 0 5 F 3 B F - 0 4 2 B - 4 8 3 F - 8 B E A - F 8 2 6 F 5 2 0 D C 5 B } " > < a 1 6 : c r e a t i o n I d   x m l n s : a 1 6 = " h t t p : / / s c h e m a s . m i c r o s o f t . c o m / o f f i c e / d r a w i n g / 2 0 1 0 / m a i n "   i d = " { A C 0 2 8 4 7 D - F 8 4 3 - 4 E B 6 - 8 A 5 1 - 8 D 0 F A 7 E 0 E 3 3 2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1 8 4 7 E C 4 - 8 B F D - 4 4 5 E - 8 6 8 8 - 6 C C 3 7 1 3 9 7 2 4 1 } "   t y p e = " s l i d e n u m " / > < a : e n d P a r a R P r   d i r t y = " 0 "   l a n g = " e n - U S " / > < / a : p > < / p : t x B o d y > < / p : s p > < / p : s p T r e e > < p : e x t L s t > < p : e x t   u r i = " { 6 A 7 9 D 4 D D - E D B 0 - 4 F 0 8 - B 4 A 8 - 6 F 2 4 F 6 3 5 9 2 9 1 } " > < p 1 4 : c r e a t i o n I d   x m l n s : p 1 4 = " h t t p : / / s c h e m a s . m i c r o s o f t . c o m / o f f i c e / p o w e r p o i n t / 2 0 1 0 / m a i n "   v a l = " 1 6 1 3 7 1 9 9 2 5 4 7 5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D 2 E C 3 B 0 8 - 7 9 5 5 - 4 5 5 B - 8 D 6 2 - C A 8 D 8 8 E D 9 C 8 6 } " > < a 1 6 : c r e a t i o n I d   x m l n s : a 1 6 = " h t t p : / / s c h e m a s . m i c r o s o f t . c o m / o f f i c e / d r a w i n g / 2 0 1 0 / m a i n "   i d = " { 7 0 C 7 0 7 3 0 - 0 5 C 1 - 4 0 2 3 - B 2 E B - 3 8 6 6 C 2 A 2 8 B C E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4 8 A 6 7 F D 6 - C E 8 7 - 4 4 D 1 - B A 5 D - 7 4 3 4 6 C E 6 3 4 0 A } " > < a 1 6 : c r e a t i o n I d   x m l n s : a 1 6 = " h t t p : / / s c h e m a s . m i c r o s o f t . c o m / o f f i c e / d r a w i n g / 2 0 1 0 / m a i n "   i d = " { 0 F 0 B 8 E 8 E - 0 B 8 8 - 4 2 C D - 9 F 8 3 - 9 9 9 D C E 1 4 1 D C 8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C 2 C C 2 8 F A - F E 6 8 - 4 F 9 4 - A 0 0 B - 6 1 3 D 6 8 E 4 9 8 5 B } " > < a 1 6 : c r e a t i o n I d   x m l n s : a 1 6 = " h t t p : / / s c h e m a s . m i c r o s o f t . c o m / o f f i c e / d r a w i n g / 2 0 1 0 / m a i n "   i d = " { D 5 3 0 E 8 3 7 - 9 D 1 0 - 4 B 1 1 - B A 8 F - B B 5 8 4 2 B 0 F 1 2 B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5 B 8 6 9 A A 0 - 0 F 6 B - 4 8 8 F - 9 2 7 D - 2 0 8 A A 3 8 8 7 8 6 E } " > < a 1 6 : c r e a t i o n I d   x m l n s : a 1 6 = " h t t p : / / s c h e m a s . m i c r o s o f t . c o m / o f f i c e / d r a w i n g / 2 0 1 0 / m a i n "   i d = " { 3 5 9 8 B 7 7 5 - 2 C 5 2 - 4 A B 5 - 8 B B 5 - C A 6 9 7 9 7 5 1 F 6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0 6 0 D 6 4 8 8 - C 2 0 7 - 4 6 E 5 - 9 5 7 2 - 1 9 D F 8 F E A 4 6 2 0 } " > < a 1 6 : c r e a t i o n I d   x m l n s : a 1 6 = " h t t p : / / s c h e m a s . m i c r o s o f t . c o m / o f f i c e / d r a w i n g / 2 0 1 0 / m a i n "   i d = " { D 3 6 2 3 6 E 2 - 5 4 E 0 - 4 6 A 3 - 8 6 3 D - E 9 9 4 1 F 6 6 D E 6 2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2 C 9 8 C 7 3 6 - F B 9 1 - 4 7 E 3 - A C 0 9 - B C 7 3 9 F 0 F 0 E 1 5 } " > < a 1 6 : c r e a t i o n I d   x m l n s : a 1 6 = " h t t p : / / s c h e m a s . m i c r o s o f t . c o m / o f f i c e / d r a w i n g / 2 0 1 0 / m a i n "   i d = " { 6 4 4 F E 7 B E - E D C 3 - 4 2 1 C - 8 2 2 6 - 2 8 E 6 7 7 2 6 9 A C C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D 0 9 9 9 B 1 - 3 3 1 F - 4 4 4 7 - 8 A 3 7 - C 3 6 E 1 9 6 E D E 7 6 } "   t y p e = " s l i d e n u m " / > < a : e n d P a r a R P r   d i r t y = " 0 "   l a n g = " e n - U S " / > < / a : p > < / p : t x B o d y > < / p : s p > < / p : s p T r e e > < p : e x t L s t > < p : e x t   u r i = " { F 4 2 1 4 1 A 5 - A 5 A 1 - 4 7 B 1 - 9 2 3 4 - 9 0 0 A A 0 4 5 2 F 5 A } " > < p 1 4 : c r e a t i o n I d   x m l n s : p 1 4 = " h t t p : / / s c h e m a s . m i c r o s o f t . c o m / o f f i c e / p o w e r p o i n t / 2 0 1 0 / m a i n "   v a l = " 1 6 1 3 7 1 9 9 2 5 4 7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D 8 9 1 F C F B - 7 9 7 E - 4 2 E 2 - A D C 2 - E 9 1 6 6 1 A B 6 1 6 2 } " > < a 1 6 : c r e a t i o n I d   x m l n s : a 1 6 = " h t t p : / / s c h e m a s . m i c r o s o f t . c o m / o f f i c e / d r a w i n g / 2 0 1 0 / m a i n "   i d = " { 1 9 2 9 4 5 A 8 - B 6 C F - 4 5 5 0 - A 3 9 1 - A 9 C 1 B E E 1 5 6 5 4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3 0 4 9 D 6 6 2 - B 1 B E - 4 B A A - 9 2 A B - 3 6 4 8 D D A 6 5 B 7 4 } " > < a 1 6 : c r e a t i o n I d   x m l n s : a 1 6 = " h t t p : / / s c h e m a s . m i c r o s o f t . c o m / o f f i c e / d r a w i n g / 2 0 1 0 / m a i n "   i d = " { 7 F F 5 E 0 A B - 8 5 F 7 - 4 1 9 8 - B 8 F B - C 8 4 7 A E F 8 D 6 5 3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9 7 1 A B 8 9 - E 5 6 1 - 4 0 8 0 - 8 1 3 E - E A D 1 D 1 E 2 7 3 F D } "   t y p e = " s l i d e n u m " / > < a : e n d P a r a R P r   d i r t y = " 0 "   l a n g = " e n - U S " / > < / a : p > < / p : t x B o d y > < / p : s p > < / p : s p T r e e > < p : e x t L s t > < p : e x t   u r i = " { C B A D 7 5 8 C - 3 C 1 0 - 4 9 5 F - 8 3 A 8 - 1 9 3 6 0 E 4 2 B D 2 D } " > < p 1 4 : c r e a t i o n I d   x m l n s : p 1 4 = " h t t p : / / s c h e m a s . m i c r o s o f t . c o m / o f f i c e / p o w e r p o i n t / 2 0 1 0 / m a i n "   v a l = " 1 6 1 3 7 1 9 9 2 5 4 8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5 9 4 7 6 B 3 5 - 0 7 1 4 - 4 A A D - 9 7 E F - 2 E 7 9 F 4 E 4 0 0 C 0 } " > < a 1 6 : c r e a t i o n I d   x m l n s : a 1 6 = " h t t p : / / s c h e m a s . m i c r o s o f t . c o m / o f f i c e / d r a w i n g / 2 0 1 0 / m a i n "   i d = " { A 4 2 6 1 7 0 8 - A 9 1 4 - 4 B 8 3 - B A A 7 - 5 7 0 0 F 9 E 8 E 9 B A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C E A 1 7 D B 7 - 4 1 F E - 4 B 1 5 - A E 1 6 - B 7 F 1 2 0 B F A C 5 D } " > < a 1 6 : c r e a t i o n I d   x m l n s : a 1 6 = " h t t p : / / s c h e m a s . m i c r o s o f t . c o m / o f f i c e / d r a w i n g / 2 0 1 0 / m a i n "   i d = " { 1 1 5 7 1 1 7 B - D 6 D 3 - 4 6 5 C - 8 A D 6 - 0 8 3 7 B 0 A C 1 A 5 C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C 8 5 4 0 D 1 6 - 7 A B F - 4 A E 1 - 9 E 9 4 - D 0 0 6 2 A C B E 0 0 1 } " > < a 1 6 : c r e a t i o n I d   x m l n s : a 1 6 = " h t t p : / / s c h e m a s . m i c r o s o f t . c o m / o f f i c e / d r a w i n g / 2 0 1 0 / m a i n "   i d = " { 2 9 1 7 7 0 9 A - D D 5 9 - 4 B B 6 - 8 2 C 3 - C 8 1 1 6 E A F 8 E 4 8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5 E C 5 6 3 C - 3 B 8 9 - 4 2 0 3 - B D 2 7 - 8 C B 9 2 3 1 E 6 E 9 E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d o t n e t / s t a n d a r d / b a s e - t y p e s / r e g u l a r - e x p r e s s i o n - l a n g u a g e - q u i c k - r e f e r e n c e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o c s . m i c r o s o f t . c o m / e n - u s / d o t n e t / s t a n d a r d / b a s e - t y p e s / r e g u l a r - e x p r e s s i o n s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E B D A C 3 4 D - 6 5 0 4 - 4 8 0 2 - 9 D A E - 9 5 C B B 8 8 D 5 9 F A } " > < a 1 6 : c r e a t i o n I d   x m l n s : a 1 6 = " h t t p : / / s c h e m a s . m i c r o s o f t . c o m / o f f i c e / d r a w i n g / 2 0 1 0 / m a i n "   i d = " { 8 D 0 D A 3 1 8 - E 7 E C - 4 5 2 A - A B 2 7 - E A E B B 4 6 A E 3 C B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 R e g u l a r   E x p r e s s i o n s 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A E 6 4 D B 3 E - 5 B F D - 4 B E A - 9 F 4 B - F E F 3 9 4 4 3 9 7 8 7 } " > < a 1 6 : c r e a t i o n I d   x m l n s : a 1 6 = " h t t p : / / s c h e m a s . m i c r o s o f t . c o m / o f f i c e / d r a w i n g / 2 0 1 0 / m a i n "   i d = " { 9 E D 9 7 6 3 8 - 8 D 4 3 - 4 E 0 F - B 8 1 7 - C 9 5 7 D E 3 F D 6 C A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 I n t r o   t o   p a t t e r n   m a t c h i n g < / a : t > < / a : r > < a : e n d P a r a R P r   d i r t y = " 0 "   l a n g = " e n - U S " / > < / a : p > < / p : t x B o d y > < / p : s p > < / p : s p T r e e > < p : e x t L s t > < p : e x t   u r i = " { 8 7 D 1 6 9 4 8 - 1 C A C - 4 E C E - 9 0 E 8 - 3 F D C B 1 C 1 A 6 1 5 } " > < p 1 4 : c r e a t i o n I d   x m l n s : p 1 4 = " h t t p : / / s c h e m a s . m i c r o s o f t . c o m / o f f i c e / p o w e r p o i n t / 2 0 1 0 / m a i n "   v a l = " 1 6 1 3 7 1 9 9 2 5 4 9 8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C 7 D 9 C A 2 7 - A E 6 4 - 4 D 7 D - 8 3 0 F - 3 8 8 8 4 9 6 6 E A C 3 } " > < a 1 6 : c r e a t i o n I d   x m l n s : a 1 6 = " h t t p : / / s c h e m a s . m i c r o s o f t . c o m / o f f i c e / d r a w i n g / 2 0 1 0 / m a i n "   i d = " { C 8 3 7 F 1 8 7 - 6 5 A C - 4 3 8 2 - A 0 4 D - 6 0 3 E D 5 5 4 1 9 5 D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 R e g u l a r   E x p r e s s i o n s 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9 F 8 7 6 5 6 A - A 6 F F - 4 1 2 9 - 8 A 8 8 - 8 D 6 E 0 0 A F D D B 8 } " > < a 1 6 : c r e a t i o n I d   x m l n s : a 1 6 = " h t t p : / / s c h e m a s . m i c r o s o f t . c o m / o f f i c e / d r a w i n g / 2 0 1 0 / m a i n "   i d = " { 0 F 0 D 5 0 8 6 - 3 8 8 5 - 4 B A 1 - 9 2 4 A - E 3 6 5 3 E 6 F A C 1 3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 A s   t h e   n a m e   s u g g e s t s   r e g u l a r   e x p r e s s i o n s   a r e   e x p r e s s i o n s   u s e d   t o   r e g u l a t e   i n p u t . 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 T h e y  r e   p r i m a r i l y   u s e d   i n   p a t t e r n   m a t c h i n g . 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 U s i n g   c e r t a i n   n o t a t i o n ,   y o u   c a n   b u i l d   a n   e x p r e s s i o n   t o   c h e c k   i f   a   c e r t a i n   i n p u t   f o l l o w s   a   p a t t e r n 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 F o r   e x a m p l e ,   i f   y o u   w a n t   t o   r e s t r i c t   i n p u t   t o   a   p r o p e r   f o r m a t ,   m a y b e   l e t t e r s   f o l l o w e d   b y   d i g i t s   o n l y 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 W e   c a n   b u i l d   a n d   u t i l i z e   < / a : t > < / a : r > < a : r > < a : r P r   d i r t y = " 0 "   e r r = " 1 "   l a n g = " e n - U S " / > < a : t > R e g E x < / a : t > < / a : r > < a : r > < a : r P r   d i r t y = " 0 "   l a n g = " e n - U S " / > < a : t >   e x p r e s s i o n s   u s i n g   t h e   < / a : t > < / a : r > < a : r > < a : r P r   d i r t y = " 0 "   e r r = " 1 "   l a n g = " e n - U S " / > < a : t > R e g E x < / a : t > < / a : r > < a : r > < a : r P r   d i r t y = " 0 "   l a n g = " e n - U S " / > < a : t >   c l a s s 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1 6 2 B A E C 1 - 6 C 9 4 - 4 A E F - B 7 8 2 - F 7 8 D D 4 3 0 C 5 5 E } " > < p 1 4 : c r e a t i o n I d   x m l n s : p 1 4 = " h t t p : / / s c h e m a s . m i c r o s o f t . c o m / o f f i c e / p o w e r p o i n t / 2 0 1 0 / m a i n "   v a l = " 1 6 1 3 7 1 9 9 2 5 5 0 2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1 5 " > < a : e x t L s t > < a : e x t   u r i = " { E A 1 6 B 2 4 3 - 9 2 0 9 - 4 1 2 3 - A F 3 6 - 4 2 6 3 4 3 3 9 A A 9 2 } " > < a 1 6 : c r e a t i o n I d   x m l n s : a 1 6 = " h t t p : / / s c h e m a s . m i c r o s o f t . c o m / o f f i c e / d r a w i n g / 2 0 1 0 / m a i n "   i d = " { F 5 D 4 C E E 4 - 6 9 0 B - 4 F E D - B 6 0 6 - A E 7 F B A E F 0 2 1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7 1 ; p 1 5 " > < a : e x t L s t > < a : e x t   u r i = " { 0 9 A 3 4 4 7 9 - B A A 0 - 4 6 3 7 - 8 D C C - F 9 A 8 0 9 B 0 C 2 7 F } " > < a 1 6 : c r e a t i o n I d   x m l n s : a 1 6 = " h t t p : / / s c h e m a s . m i c r o s o f t . c o m / o f f i c e / d r a w i n g / 2 0 1 0 / m a i n "   i d = " { 7 0 A A C 3 7 9 - F 1 7 B - 4 4 6 0 - B 1 B B - A B 9 4 F 5 5 3 A 7 7 1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 R e g u l a r   E x p r e s s i o n s ? 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 W h e n   c a n   w e   u s e   t h e m ? 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8 4 C B 5 C E - 2 4 8 E - 4 9 F C - 9 C 5 6 - E E C F 3 0 0 9 9 E 2 7 } " > < p 1 4 : c r e a t i o n I d   x m l n s : p 1 4 = " h t t p : / / s c h e m a s . m i c r o s o f t . c o m / o f f i c e / p o w e r p o i n t / 2 0 1 0 / m a i n "   v a l = " 1 6 1 3 7 1 9 9 2 5 5 0 7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6 ; p 1 6 " > < a : e x t L s t > < a : e x t   u r i = " { 1 D 1 9 4 F 4 9 - A 7 0 A - 4 C C 9 - 9 8 2 E - C 3 4 C 2 A D 5 E D A F } " > < a 1 6 : c r e a t i o n I d   x m l n s : a 1 6 = " h t t p : / / s c h e m a s . m i c r o s o f t . c o m / o f f i c e / d r a w i n g / 2 0 1 0 / m a i n "   i d = " { 6 D 1 3 5 2 3 C - 3 B A F - 4 8 1 A - 9 0 B E - 0 7 E 9 B 7 E E E 5 2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 R e s o u r c e s < / a : t > < / a : r > < a : e n d P a r a R P r   d i r t y = " 0 "   l a n g = " e n - U S " / > < / a : p > < / p : t x B o d y > < / p : s p > < p : s p > < p : n v S p P r > < p : c N v P r   i d = " 3 "   n a m e = " G o o g l e   S h a p e ; 7 7 ; p 1 6 " > < a : e x t L s t > < a : e x t   u r i = " { D 0 1 E 5 E F 6 - 4 7 7 1 - 4 6 6 D - B 3 1 0 - 1 7 7 D 2 5 9 0 9 7 1 3 } " > < a 1 6 : c r e a t i o n I d   x m l n s : a 1 6 = " h t t p : / / s c h e m a s . m i c r o s o f t . c o m / o f f i c e / d r a w i n g / 2 0 1 0 / m a i n "   i d = " { 9 2 2 E F 5 D 2 - F 4 F C - 4 6 8 7 - A 7 E F - 3 6 A 0 F 2 5 B 6 0 D 7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 R e g E x   Q u i c k   R e f e r e n c e 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3 " / > < / a : r P r > < a : t > . N e t   R e g u l a r   E x p r e s s i o n s < / a : t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D A 2 6 5 B 9 3 - 4 2 9 3 - 4 F 0 C - 9 E 5 7 - F 3 C 9 C 6 6 4 A B E 5 } " > < p 1 4 : c r e a t i o n I d   x m l n s : p 1 4 = " h t t p : / / s c h e m a s . m i c r o s o f t . c o m / o f f i c e / p o w e r p o i n t / 2 0 1 0 / m a i n "   v a l = " 1 6 1 3 7 1 9 9 2 5 5 1 2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 2 0 2 1 - 0 2 - 1 8 T 1 2 : 5 3 : 5 5 Z < / d c t e r m s : c r e a t e d > < d c t e r m s : m o d i f i e d   x m l n s : x s i = " h t t p : / / w w w . w 3 . o r g / 2 0 0 1 / X M L S c h e m a - i n s t a n c e "   x s i : t y p e = " d c t e r m s : W 3 C D T F " > 2 0 2 1 - 0 2 - 1 8 T 1 3 : 1 7 : 4 1 Z < / d c t e r m s : m o d i f i e d > < / c p : c o r e P r o p e r t i e s >
</file>