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2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3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4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7 " / > < p : s l d I d   i d = " 2 5 8 "   r : i d = " r I d 9 " / > < / p : s l d I d L s t > < p : s l d S z   c x = " 9 1 4 4 0 0 0 "   c y = " 5 1 4 3 5 0 0 "   t y p e = " c u s t o m " / > < p : n o t e s S z   c x = " 9 1 4 4 0 0 0 "   c y = " 5 1 4 3 5 0 0 " / > < p : e m b e d d e d F o n t L s t > < p : e m b e d d e d F o n t > < p : f o n t   t y p e f a c e = " P l a y f a i r   D i s p l a y " / > < p : r e g u l a r   r : i d = " r I d 1 2 " / > < p : b o l d   r : i d = " r I d 1 3 " / > < / p : e m b e d d e d F o n t > < p : e m b e d d e d F o n t > < p : f o n t   t y p e f a c e = " M o n t s e r r a t " / > < p : r e g u l a r   r : i d = " r I d 1 4 " / > < p : b o l d   r : i d = " r I d 1 5 " / > < / p : e m b e d d e d F o n t > < p : e m b e d d e d F o n t > < p : f o n t   t y p e f a c e = " O s w a l d " / > < p : r e g u l a r   r : i d = " r I d 1 6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7 "   T a r g e t = " s l i d e s / s l i d e 2 . x m l "   T y p e = " h t t p : / / s c h e m a s . o p e n x m l f o r m a t s . o r g / o f f i c e D o c u m e n t / 2 0 0 6 / r e l a t i o n s h i p s / s l i d e " / > < R e l a t i o n s h i p   I d = " r I d 8 "   T a r g e t = " n o t e s S l i d e s / n o t e s S l i d e 2 . x m l "   T y p e = " h t t p : / / s c h e m a s . o p e n x m l f o r m a t s . o r g / o f f i c e D o c u m e n t / 2 0 0 6 / r e l a t i o n s h i p s / n o t e s S l i d e " / > < R e l a t i o n s h i p   I d = " r I d 9 "   T a r g e t = " s l i d e s / s l i d e 3 . x m l "   T y p e = " h t t p : / / s c h e m a s . o p e n x m l f o r m a t s . o r g / o f f i c e D o c u m e n t / 2 0 0 6 / r e l a t i o n s h i p s / s l i d e " / > < R e l a t i o n s h i p   I d = " r I d 1 0 "   T a r g e t = " n o t e s S l i d e s / n o t e s S l i d e 3 . x m l "   T y p e = " h t t p : / / s c h e m a s . o p e n x m l f o r m a t s . o r g / o f f i c e D o c u m e n t / 2 0 0 6 / r e l a t i o n s h i p s / n o t e s S l i d e " / > < R e l a t i o n s h i p   I d = " r I d 1 1 "   T a r g e t = " t a b l e S t y l e s . x m l "   T y p e = " h t t p : / / s c h e m a s . o p e n x m l f o r m a t s . o r g / o f f i c e D o c u m e n t / 2 0 0 6 / r e l a t i o n s h i p s / t a b l e S t y l e s " / > < R e l a t i o n s h i p   I d = " r I d 1 2 "   T a r g e t = " f o n t s / f o n t 1 . f n t d a t a "   T y p e = " h t t p : / / s c h e m a s . o p e n x m l f o r m a t s . o r g / o f f i c e D o c u m e n t / 2 0 0 6 / r e l a t i o n s h i p s / f o n t " / > < R e l a t i o n s h i p   I d = " r I d 1 3 "   T a r g e t = " f o n t s / f o n t 2 . f n t d a t a "   T y p e = " h t t p : / / s c h e m a s . o p e n x m l f o r m a t s . o r g / o f f i c e D o c u m e n t / 2 0 0 6 / r e l a t i o n s h i p s / f o n t " / > < R e l a t i o n s h i p   I d = " r I d 1 4 "   T a r g e t = " f o n t s / f o n t 3 . f n t d a t a "   T y p e = " h t t p : / / s c h e m a s . o p e n x m l f o r m a t s . o r g / o f f i c e D o c u m e n t / 2 0 0 6 / r e l a t i o n s h i p s / f o n t " / > < R e l a t i o n s h i p   I d = " r I d 1 5 "   T a r g e t = " f o n t s / f o n t 4 . f n t d a t a "   T y p e = " h t t p : / / s c h e m a s . o p e n x m l f o r m a t s . o r g / o f f i c e D o c u m e n t / 2 0 0 6 / r e l a t i o n s h i p s / f o n t " / > < R e l a t i o n s h i p   I d = " r I d 1 6 "   T a r g e t = " f o n t s / f o n t 5 . f n t d a t a "   T y p e = " h t t p : / / s c h e m a s . o p e n x m l f o r m a t s . o r g / o f f i c e D o c u m e n t / 2 0 0 6 / r e l a t i o n s h i p s / f o n t " / > < R e l a t i o n s h i p   I d = " r I d 1 7 "   T a r g e t = " p r e s P r o p s . x m l "   T y p e = " h t t p : / / s c h e m a s . o p e n x m l f o r m a t s . o r g / o f f i c e D o c u m e n t / 2 0 0 6 / r e l a t i o n s h i p s / p r e s P r o p s " / > < R e l a t i o n s h i p   I d = " r I d 1 8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. x m l "   T y p e = " h t t p : / / s c h e m a s . o p e n x m l f o r m a t s . o r g / o f f i c e D o c u m e n t / 2 0 0 6 / r e l a t i o n s h i p s / s l i d e " / > < / R e l a t i o n s h i p s >
</file>

<file path=ppt/notesSlides/_rels/notes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2 . x m l "   T y p e = " h t t p : / / s c h e m a s . o p e n x m l f o r m a t s . o r g / o f f i c e D o c u m e n t / 2 0 0 6 / r e l a t i o n s h i p s / s l i d e " / > < / R e l a t i o n s h i p s >
</file>

<file path=ppt/notesSlides/_rels/notes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3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3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b g > < p : b g P r > < a : s o l i d F i l l > < a : s c h e m e C l r   v a l = " d k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; p 2 " > < a : e x t L s t > < a : e x t   u r i = " { 5 1 F 7 2 2 9 D - C D 9 F - 4 3 2 8 - B 9 C 6 - 2 4 C 4 4 3 8 1 4 5 F E } " > < a 1 6 : c r e a t i o n I d   x m l n s : a 1 6 = " h t t p : / / s c h e m a s . m i c r o s o f t . c o m / o f f i c e / d r a w i n g / 2 0 1 0 / m a i n "   i d = " { A E B B 8 0 0 5 - 1 D D C - 4 E 1 A - 9 3 A 9 - A 0 6 F 6 6 0 4 7 E 8 6 } " / > < / a : e x t > < / a : e x t L s t > < / p : c N v P r > < p : c N v S p P r / > < p : n v P r / > < / p : n v S p P r > < p : s p P r > < a : x f r m   r o t = " 0 " > < a : o f f   x = " 4 2 8 6 2 5 0 "   y = " 0 " / > < a : e x t   c x = " 7 2 3 0 0 "   c y = " 5 1 4 3 5 0 0 " / > < / a : x f r m > < a : p r s t G e o m   p r s t = " r e c t " > < a : a v L s t / > < / a : p r s t G e o m > < a : s o l i d F i l l > < a : s r g b C l r   v a l = " 0 0 0 0 0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1 ; p 2 " > < a : e x t L s t > < a : e x t   u r i = " { C E 3 B 0 3 B 1 - 5 9 2 7 - 4 7 2 B - 8 C 1 F - 1 1 7 B F B 7 F 3 5 B F } " > < a 1 6 : c r e a t i o n I d   x m l n s : a 1 6 = " h t t p : / / s c h e m a s . m i c r o s o f t . c o m / o f f i c e / d r a w i n g / 2 0 1 0 / m a i n "   i d = " { 6 2 7 F E B 7 E - 6 D 0 F - 4 8 C B - 9 2 8 5 - 7 9 B A C 6 C 7 4 5 D 9 } " / > < / a : e x t > < / a : e x t L s t > < / p : c N v P r > < p : c N v S p P r / > < p : n v P r / > < / p : n v S p P r > < p : s p P r > < a : x f r m   r o t = " 0 " > < a : o f f   x = " 4 3 5 8 4 7 5 "   y = " 0 " / > < a : e x t   c x = " 3 8 5 3 1 9 9 "   c y = " 5 1 4 3 5 0 0 " / > < / a : x f r m > < a : p r s t G e o m   p r s t = " r e c t " > < a : a v L s t / > < / a : p r s t G e o m > < a : s o l i d F i l l > < a : s c h e m e C l r   v a l = " a c c e n t 5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2 ; p 2 " > < a : e x t L s t > < a : e x t   u r i = " { E 4 F 7 C A D 6 - 1 3 E 2 - 4 0 4 5 - 8 3 D 7 - 3 0 3 B F 4 9 4 C F F 4 } " > < a 1 6 : c r e a t i o n I d   x m l n s : a 1 6 = " h t t p : / / s c h e m a s . m i c r o s o f t . c o m / o f f i c e / d r a w i n g / 2 0 1 0 / m a i n "   i d = " { B 5 6 4 8 9 7 8 - D 8 1 8 - 4 9 5 E - 8 2 2 2 - A A 7 4 A 6 6 4 4 6 1 E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a : s o l i d F i l l > < a : s r g b C l r   v a l = " f f f f f f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3 ; p 2 " > < a : e x t L s t > < a : e x t   u r i = " { 1 6 B A F C 3 4 - E 4 D 4 - 4 4 8 D - 8 3 7 A - F 2 A 4 0 D D A F 9 C 4 } " > < a 1 6 : c r e a t i o n I d   x m l n s : a 1 6 = " h t t p : / / s c h e m a s . m i c r o s o f t . c o m / o f f i c e / d r a w i n g / 2 0 1 0 / m a i n "   i d = " { 9 A 9 0 6 3 B E - 9 8 4 0 - 4 B 0 9 - 9 A 1 D - 0 C B 3 9 8 3 F E 6 B 4 } " / > < / a : e x t > < / a : e x t L s t > < / p : c N v P r > < p : c N v S p P r / > < p : n v P r > < p : p h   i d x = " 1 "   t y p e = " s u b T i t l e " / > < / p : n v P r > < / p : n v S p P r > < p : s p P r > < a : x f r m   r o t = " 0 " > < a : o f f   x = " 3 4 4 2 5 0 "   y = " 3 5 5 0 6 5 0 " / > < a : e x t   c x = " 4 9 1 0 0 9 9 "   c y = " 5 7 7 7 9 9 " / > < / a : x f r m > < a : p r s t G e o m   p r s t = " r e c t " > < a : a v L s t / > < / a : p r s t G e o m > < a : s o l i d F i l l > < a : s r g b C l r   v a l = " 0 0 0 0 0 0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1 p P r > < a : l v l 2 p P r   l v l = " 1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2 p P r > < a : l v l 3 p P r   l v l = " 2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3 p P r > < a : l v l 4 p P r   l v l = " 3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4 p P r > < a : l v l 5 p P r   l v l = " 4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5 p P r > < a : l v l 6 p P r   l v l = " 5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6 p P r > < a : l v l 7 p P r   l v l = " 6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7 p P r > < a : l v l 8 p P r   l v l = " 7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8 p P r > < a : l v l 9 p P r   l v l = " 8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4 ; p 2 " > < a : e x t L s t > < a : e x t   u r i = " { B E A D 6 F 0 4 - 3 E F 0 - 4 B B C - 8 D 1 A - 3 8 D 6 E 0 9 7 9 8 7 C } " > < a 1 6 : c r e a t i o n I d   x m l n s : a 1 6 = " h t t p : / / s c h e m a s . m i c r o s o f t . c o m / o f f i c e / d r a w i n g / 2 0 1 0 / m a i n "   i d = " { 1 A B C 4 A 1 F - D 2 0 6 - 4 4 E 9 - B F 1 5 - 5 0 F 7 C 0 E 7 9 4 3 E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4 D 5 6 6 2 B 5 - 8 7 C 9 - 4 F 7 B - 9 3 1 5 - F 2 C 0 3 A 1 1 A 8 9 B } "   t y p e = " s l i d e n u m " / > < a : e n d P a r a R P r   d i r t y = " 0 "   l a n g = " e n - U S " / > < / a : p > < / p : t x B o d y > < / p : s p > < / p : s p T r e e > < p : e x t L s t > < p : e x t   u r i = " { D D E D 7 D C 3 - 3 F 4 4 - 4 7 D 1 - B 4 6 1 - A 2 9 C E 5 0 3 8 E D 7 } " > < p 1 4 : c r e a t i o n I d   x m l n s : p 1 4 = " h t t p : / / s c h e m a s . m i c r o s o f t . c o m / o f f i c e / p o w e r p o i n t / 2 0 1 0 / m a i n "   v a l = " 1 6 1 3 6 3 0 0 0 5 3 5 1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i g   n u m b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9 ; p 1 1 " > < a : e x t L s t > < a : e x t   u r i = " { 3 E 6 E E 7 6 1 - 3 F B 6 - 4 C 3 E - A 3 0 B - 4 1 E B 7 F A C B A 3 E } " > < a 1 6 : c r e a t i o n I d   x m l n s : a 1 6 = " h t t p : / / s c h e m a s . m i c r o s o f t . c o m / o f f i c e / d r a w i n g / 2 0 1 0 / m a i n "   i d = " { 9 D E 7 4 1 8 2 - 2 2 F 9 - 4 0 9 0 - A A 6 E - 2 6 D D 4 C F A 1 B D 9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9 9 9 9 2 5 " / > < a : e x t   c x = " 8 5 2 0 6 0 0 "   c y = " 2 1 4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9 p P r > < / a : l s t S t y l e > < a : p > < a : p P r / > < a : r > < a : r P r   d i r t y = " 0 "   l a n g = " e n - U S " / > < a : t > x x % < / a : t > < / a : r > < a : e n d P a r a R P r   d i r t y = " 0 "   l a n g = " e n - U S " / > < / a : p > < / p : t x B o d y > < / p : s p > < p : s p > < p : n v S p P r > < p : c N v P r   i d = " 3 "   n a m e = " G o o g l e   S h a p e ; 5 0 ; p 1 1 " > < a : e x t L s t > < a : e x t   u r i = " { A B 7 2 6 9 E E - E 1 3 7 - 4 3 1 1 - 8 4 A 9 - F A 6 C E F B 1 2 5 5 8 } " > < a 1 6 : c r e a t i o n I d   x m l n s : a 1 6 = " h t t p : / / s c h e m a s . m i c r o s o f t . c o m / o f f i c e / d r a w i n g / 2 0 1 0 / m a i n "   i d = " { F 8 F C B 4 4 F - 4 2 1 A - 4 0 1 E - 9 B 1 2 - F 0 B A A A 8 8 A A 4 8 } " / > < / a : e x t > < / a : e x t L s t > < / p : c N v P r > < p : c N v S p P r / > < p : n v P r > < p : p h   i d x = " 1 1 "   t y p e = " b o d y " / > < / p : n v P r > < / p : n v S p P r > < p : s p P r > < a : x f r m   r o t = " 0 " > < a : o f f   x = " 3 1 1 7 0 0 "   y = " 3 2 2 8 4 2 5 " / > < a : e x t   c x = " 8 5 2 0 6 0 0 "   c y = " 1 3 0 0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a l g n = " c t r "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c t r "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c t r "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c t r "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c t r "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c t r "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c t r "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c t r "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5 1 ; p 1 1 " > < a : e x t L s t > < a : e x t   u r i = " { 9 4 0 1 F F A D - 2 1 0 6 - 4 0 F 1 - B 8 E A - 9 B F C A 3 A B 0 7 1 C } " > < a 1 6 : c r e a t i o n I d   x m l n s : a 1 6 = " h t t p : / / s c h e m a s . m i c r o s o f t . c o m / o f f i c e / d r a w i n g / 2 0 1 0 / m a i n "   i d = " { 1 1 A 7 0 C B 0 - F 4 A 6 - 4 8 C 6 - A F 4 2 - 0 D C 8 5 1 A 3 C 7 9 5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8 3 4 6 D 2 3 1 - 4 6 4 9 - 4 9 8 F - 8 2 9 B - C 3 B C 1 1 C 4 1 D F B } "   t y p e = " s l i d e n u m " / > < a : e n d P a r a R P r   d i r t y = " 0 "   l a n g = " e n - U S " / > < / a : p > < / p : t x B o d y > < / p : s p > < / p : s p T r e e > < p : e x t L s t > < p : e x t   u r i = " { 9 C C A B 9 E 3 - 3 0 E A - 4 3 0 B - 8 5 8 B - 0 7 B C B 5 3 6 A 8 7 9 } " > < p 1 4 : c r e a t i o n I d   x m l n s : p 1 4 = " h t t p : / / s c h e m a s . m i c r o s o f t . c o m / o f f i c e / p o w e r p o i n t / 2 0 1 0 / m a i n "   v a l = " 1 6 1 3 6 3 0 0 0 5 3 7 7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3 ; p 1 2 " > < a : e x t L s t > < a : e x t   u r i = " { 8 A E 6 9 4 E 8 - 0 3 4 0 - 4 7 4 1 - A 3 5 C - B 0 7 3 E D 6 1 F 0 F 9 } " > < a 1 6 : c r e a t i o n I d   x m l n s : a 1 6 = " h t t p : / / s c h e m a s . m i c r o s o f t . c o m / o f f i c e / d r a w i n g / 2 0 1 0 / m a i n "   i d = " { 0 9 6 6 B C C 7 - D D 2 9 - 4 D 6 E - 9 B 4 C - 9 1 B A 4 3 E E E 3 F 9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A D 2 6 A 5 2 F - 5 5 8 4 - 4 F 8 1 - A E 6 1 - A 9 A 6 9 1 3 8 D 5 3 C } "   t y p e = " s l i d e n u m " / > < a : e n d P a r a R P r   d i r t y = " 0 "   l a n g = " e n - U S " / > < / a : p > < / p : t x B o d y > < / p : s p > < / p : s p T r e e > < p : e x t L s t > < p : e x t   u r i = " { 2 4 0 0 A 4 0 8 - E 8 0 A - 4 C B A - 8 6 F 0 - E A 6 B 1 4 1 5 0 0 2 B } " > < p 1 4 : c r e a t i o n I d   x m l n s : p 1 4 = " h t t p : / / s c h e m a s . m i c r o s o f t . c o m / o f f i c e / p o w e r p o i n t / 2 0 1 0 / m a i n "   v a l = " 1 6 1 3 6 3 0 0 0 5 3 8 0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b g > < p : b g P r > < a : s o l i d F i l l > < a : s c h e m e C l r   v a l = " a c c e n t 5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; p 3 " > < a : e x t L s t > < a : e x t   u r i = " { 0 F 7 F 0 1 4 8 - 5 F 0 A - 4 1 D 2 - 9 F 9 5 - F E 4 3 D 6 C A 6 3 0 8 } " > < a 1 6 : c r e a t i o n I d   x m l n s : a 1 6 = " h t t p : / / s c h e m a s . m i c r o s o f t . c o m / o f f i c e / d r a w i n g / 2 0 1 0 / m a i n "   i d = " { 7 8 1 F 2 8 8 7 - F D 2 3 - 4 8 B 4 - 8 F E 8 - 4 D 3 7 D 5 0 0 9 A 0 A } " / > < / a : e x t > < / a : e x t L s t > < / p : c N v P r > < p : c N v S p P r / > < p : n v P r / > < / p : n v S p P r > < p : s p P r > < a : x f r m   r o t = " 5 4 0 0 0 0 0 " > < a : o f f   x = " 4 5 5 0 7 0 0 "   y = " - 4 9 8 6 0 0 " / > < a : e x t   c x = " 4 2 5 9 9 "   c y = " 8 4 5 5 8 0 0 " / > < / a : x f r m > < a : p r s t G e o m   p r s t = " r e c t " > < a : a v L s t / > < / a : p r s t G e o m > < a : s o l i d F i l l > < a : s r g b C l r   v a l = " 0 0 0 0 0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7 ; p 3 " > < a : e x t L s t > < a : e x t   u r i = " { B 3 F 0 D 2 3 7 - 5 A B 8 - 4 F A 8 - B 4 0 A - A 8 D 8 F C D 2 6 D A B } " > < a 1 6 : c r e a t i o n I d   x m l n s : a 1 6 = " h t t p : / / s c h e m a s . m i c r o s o f t . c o m / o f f i c e / d r a w i n g / 2 0 1 0 / m a i n "   i d = " { D 5 3 A D B 5 9 - 8 2 E 6 - 4 7 8 6 - A 4 E 1 - 9 4 1 C C 4 B 5 8 7 F 7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a : s o l i d F i l l > < a : s r g b C l r   v a l = " f f f f f f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8 ; p 3 " > < a : e x t L s t > < a : e x t   u r i = " { 6 F B 7 5 2 6 0 - 4 E E 1 - 4 8 1 A - B B B 9 - 0 B 7 D 2 E E A 1 C D F } " > < a 1 6 : c r e a t i o n I d   x m l n s : a 1 6 = " h t t p : / / s c h e m a s . m i c r o s o f t . c o m / o f f i c e / d r a w i n g / 2 0 1 0 / m a i n "   i d = " { 0 A 3 F 6 6 4 1 - C 1 F C - 4 4 6 A - B 6 3 D - 3 D 5 A B 5 B B 8 2 E C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a : d e f R P r   d i r t y = " 0 "   l a n g = " e n - U S " > < a : s o l i d F i l l > < a : s c h e m e C l r   v a l = " l t 1 " / > < / a : s o l i d F i l l > < / a : d e f R P r > < / a : l v l 1 p P r > < a : l v l 2 p P r   l v l = " 1 " > < a : b u N o n e / > < a : d e f R P r   d i r t y = " 0 "   l a n g = " e n - U S " > < a : s o l i d F i l l > < a : s c h e m e C l r   v a l = " l t 1 " / > < / a : s o l i d F i l l > < / a : d e f R P r > < / a : l v l 2 p P r > < a : l v l 3 p P r   l v l = " 2 " > < a : b u N o n e / > < a : d e f R P r   d i r t y = " 0 "   l a n g = " e n - U S " > < a : s o l i d F i l l > < a : s c h e m e C l r   v a l = " l t 1 " / > < / a : s o l i d F i l l > < / a : d e f R P r > < / a : l v l 3 p P r > < a : l v l 4 p P r   l v l = " 3 " > < a : b u N o n e / > < a : d e f R P r   d i r t y = " 0 "   l a n g = " e n - U S " > < a : s o l i d F i l l > < a : s c h e m e C l r   v a l = " l t 1 " / > < / a : s o l i d F i l l > < / a : d e f R P r > < / a : l v l 4 p P r > < a : l v l 5 p P r   l v l = " 4 " > < a : b u N o n e / > < a : d e f R P r   d i r t y = " 0 "   l a n g = " e n - U S " > < a : s o l i d F i l l > < a : s c h e m e C l r   v a l = " l t 1 " / > < / a : s o l i d F i l l > < / a : d e f R P r > < / a : l v l 5 p P r > < a : l v l 6 p P r   l v l = " 5 " > < a : b u N o n e / > < a : d e f R P r   d i r t y = " 0 "   l a n g = " e n - U S " > < a : s o l i d F i l l > < a : s c h e m e C l r   v a l = " l t 1 " / > < / a : s o l i d F i l l > < / a : d e f R P r > < / a : l v l 6 p P r > < a : l v l 7 p P r   l v l = " 6 " > < a : b u N o n e / > < a : d e f R P r   d i r t y = " 0 "   l a n g = " e n - U S " > < a : s o l i d F i l l > < a : s c h e m e C l r   v a l = " l t 1 " / > < / a : s o l i d F i l l > < / a : d e f R P r > < / a : l v l 7 p P r > < a : l v l 8 p P r   l v l = " 7 " > < a : b u N o n e / > < a : d e f R P r   d i r t y = " 0 "   l a n g = " e n - U S " > < a : s o l i d F i l l > < a : s c h e m e C l r   v a l = " l t 1 " / > < / a : s o l i d F i l l > < / a : d e f R P r > < / a : l v l 8 p P r > < a : l v l 9 p P r   l v l = " 8 " > < a : b u N o n e / > < a : d e f R P r   d i r t y = " 0 "   l a n g = " e n - U S " > < a : s o l i d F i l l > < a : s c h e m e C l r   v a l = " l t 1 " / > < / a : s o l i d F i l l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3 0 6 F 5 0 D 6 - 2 A B A - 4 8 1 1 - 9 E E 2 - A 6 A A 3 7 A A 1 A B E } "   t y p e = " s l i d e n u m " / > < a : e n d P a r a R P r   d i r t y = " 0 "   l a n g = " e n - U S " / > < / a : p > < / p : t x B o d y > < / p : s p > < / p : s p T r e e > < p : e x t L s t > < p : e x t   u r i = " { C D D E 8 6 B 4 - D 6 3 4 - 4 A 9 1 - 9 A 2 8 - 9 F E 2 C 5 A D 3 B C 1 } " > < p 1 4 : c r e a t i o n I d   x m l n s : p 1 4 = " h t t p : / / s c h e m a s . m i c r o s o f t . c o m / o f f i c e / p o w e r p o i n t / 2 0 1 0 / m a i n "   v a l = " 1 6 1 3 6 3 0 0 0 5 3 5 4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x " > < p : c S l d   n a m e = " T i t l e   a n d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0 ; p 4 " > < a : e x t L s t > < a : e x t   u r i = " { E 3 8 4 5 7 3 D - D 7 B F - 4 6 F 3 - 8 8 8 7 - 3 7 D 3 3 7 0 8 4 C 0 F } " > < a 1 6 : c r e a t i o n I d   x m l n s : a 1 6 = " h t t p : / / s c h e m a s . m i c r o s o f t . c o m / o f f i c e / d r a w i n g / 2 0 1 0 / m a i n "   i d = " { 7 C 9 F C 2 7 A - F 2 C 1 - 4 4 A 0 - 8 C E 5 - D 4 4 E 2 9 2 1 2 A 7 9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1 ; p 4 " > < a : e x t L s t > < a : e x t   u r i = " { D 4 A 9 1 A 5 1 - 6 C B 6 - 4 7 2 7 - A 9 1 1 - A 1 6 2 5 4 E 4 A 2 F A } " > < a 1 6 : c r e a t i o n I d   x m l n s : a 1 6 = " h t t p : / / s c h e m a s . m i c r o s o f t . c o m / o f f i c e / d r a w i n g / 2 0 1 0 / m a i n "   i d = " { E 9 E 0 0 3 E C - 4 1 8 9 - 4 B C 2 - A B 5 9 - 5 3 F 2 E E F C 8 A 1 7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2 ; p 4 " > < a : e x t L s t > < a : e x t   u r i = " { 3 F 0 B 1 D A 4 - F E F D - 4 E 4 6 - A 0 F B - 5 2 5 2 8 9 0 7 C F 2 7 } " > < a 1 6 : c r e a t i o n I d   x m l n s : a 1 6 = " h t t p : / / s c h e m a s . m i c r o s o f t . c o m / o f f i c e / d r a w i n g / 2 0 1 0 / m a i n "   i d = " { B 3 4 8 0 C 7 7 - 2 8 8 0 - 4 1 C D - A 5 7 9 - 1 1 B 2 8 0 1 C D 5 2 5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3 9 E D C 8 6 E - 1 0 D E - 4 A 8 D - B 3 C 4 - E 4 9 B 1 5 9 6 E 7 E B } "   t y p e = " s l i d e n u m " / > < a : e n d P a r a R P r   d i r t y = " 0 "   l a n g = " e n - U S " / > < / a : p > < / p : t x B o d y > < / p : s p > < / p : s p T r e e > < p : e x t L s t > < p : e x t   u r i = " { C 1 3 E 3 C 3 7 - 3 0 5 E - 4 B 9 3 - 8 7 9 6 - 1 2 7 2 A 7 1 7 6 A 3 5 } " > < p 1 4 : c r e a t i o n I d   x m l n s : p 1 4 = " h t t p : / / s c h e m a s . m i c r o s o f t . c o m / o f f i c e / p o w e r p o i n t / 2 0 1 0 / m a i n "   v a l = " 1 6 1 3 6 3 0 0 0 5 3 5 7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C o l T x " > < p : c S l d   n a m e = " T i t l e   a n d   t w o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4 ; p 5 " > < a : e x t L s t > < a : e x t   u r i = " { 8 3 A D 7 B 4 6 - 4 C 9 1 - 4 A 2 D - 8 F 8 2 - C 1 E C 8 D 0 8 0 1 3 6 } " > < a 1 6 : c r e a t i o n I d   x m l n s : a 1 6 = " h t t p : / / s c h e m a s . m i c r o s o f t . c o m / o f f i c e / d r a w i n g / 2 0 1 0 / m a i n "   i d = " { E 5 6 5 5 5 8 8 - E E 2 6 - 4 8 3 3 - A D 8 4 - 8 9 7 F D 9 8 A 5 A 6 8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5 ; p 5 " > < a : e x t L s t > < a : e x t   u r i = " { 0 C 2 B 9 9 1 0 - 1 D 2 C - 4 5 E F - 8 F 4 1 - B A 5 F 7 9 9 1 8 D 6 4 } " > < a 1 6 : c r e a t i o n I d   x m l n s : a 1 6 = " h t t p : / / s c h e m a s . m i c r o s o f t . c o m / o f f i c e / d r a w i n g / 2 0 1 0 / m a i n "   i d = " { 6 8 7 7 C E E B - 8 1 1 1 - 4 7 7 D - A D F 0 - A C 1 3 B 8 1 7 7 C 1 1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5 0 " / > < a : e x t   c x = " 3 9 9 9 9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6 ; p 5 " > < a : e x t L s t > < a : e x t   u r i = " { E E F 5 2 3 7 1 - 1 3 5 7 - 4 2 9 2 - 8 0 0 4 - 9 4 5 8 7 8 C E 1 E D D } " > < a 1 6 : c r e a t i o n I d   x m l n s : a 1 6 = " h t t p : / / s c h e m a s . m i c r o s o f t . c o m / o f f i c e / d r a w i n g / 2 0 1 0 / m a i n "   i d = " { D C 8 7 7 9 F A - E 5 3 8 - 4 B D 6 - A 3 A C - 3 8 4 1 B 2 D F B B 7 9 } " / > < / a : e x t > < / a : e x t L s t > < / p : c N v P r > < p : c N v S p P r / > < p : n v P r > < p : p h   i d x = " 2 "   t y p e = " b o d y " / > < / p : n v P r > < / p : n v S p P r > < p : s p P r > < a : x f r m   r o t = " 0 " > < a : o f f   x = " 4 8 3 2 3 9 9 "   y = " 1 2 3 4 0 5 0 " / > < a : e x t   c x = " 3 9 9 9 9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2 7 ; p 5 " > < a : e x t L s t > < a : e x t   u r i = " { 0 A 1 6 F 7 1 5 - 0 B D 0 - 4 A 5 6 - B 6 2 B - 3 7 1 A 3 D 6 6 E 7 3 B } " > < a 1 6 : c r e a t i o n I d   x m l n s : a 1 6 = " h t t p : / / s c h e m a s . m i c r o s o f t . c o m / o f f i c e / d r a w i n g / 2 0 1 0 / m a i n "   i d = " { 3 A 8 7 7 A 4 6 - 5 3 E 4 - 4 F 3 1 - B 5 5 3 - 3 2 B D F 9 1 3 8 8 7 F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E E B 2 3 D 1 9 - 7 1 7 A - 4 7 6 3 - 8 1 E 4 - E 0 9 F 9 7 0 8 F 6 D 9 } "   t y p e = " s l i d e n u m " / > < a : e n d P a r a R P r   d i r t y = " 0 "   l a n g = " e n - U S " / > < / a : p > < / p : t x B o d y > < / p : s p > < / p : s p T r e e > < p : e x t L s t > < p : e x t   u r i = " { 9 F C 3 0 4 2 5 - 1 6 6 6 - 4 0 6 B - B 2 F A - 5 6 B 2 0 2 5 8 9 6 7 0 } " > < p 1 4 : c r e a t i o n I d   x m l n s : p 1 4 = " h t t p : / / s c h e m a s . m i c r o s o f t . c o m / o f f i c e / p o w e r p o i n t / 2 0 1 0 / m a i n "   v a l = " 1 6 1 3 6 3 0 0 0 5 3 6 0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9 ; p 6 " > < a : e x t L s t > < a : e x t   u r i = " { 8 2 5 E 2 8 1 5 - 2 B 9 D - 4 4 0 A - 9 B E 6 - 0 C B 7 1 2 B 8 A 7 2 9 } " > < a 1 6 : c r e a t i o n I d   x m l n s : a 1 6 = " h t t p : / / s c h e m a s . m i c r o s o f t . c o m / o f f i c e / d r a w i n g / 2 0 1 0 / m a i n "   i d = " { 2 5 C 1 6 D F 7 - 1 C 6 0 - 4 8 C C - 8 9 C 1 - 4 E E A 1 4 A 9 A 6 6 E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0 ; p 6 " > < a : e x t L s t > < a : e x t   u r i = " { D A 3 1 D 0 F A - F 6 E 4 - 4 E 7 8 - 8 F 0 9 - 4 C A 9 9 9 3 C F 8 C 1 } " > < a 1 6 : c r e a t i o n I d   x m l n s : a 1 6 = " h t t p : / / s c h e m a s . m i c r o s o f t . c o m / o f f i c e / d r a w i n g / 2 0 1 0 / m a i n "   i d = " { B 0 9 3 3 4 F 1 - 3 5 0 0 - 4 2 A B - 9 B 8 2 - 9 E E C B A B 3 5 7 E 2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E B 7 0 0 F 4 C - B E 5 4 - 4 D 6 F - A 2 D C - 9 F 9 B 9 7 2 1 7 F C C } "   t y p e = " s l i d e n u m " / > < a : e n d P a r a R P r   d i r t y = " 0 "   l a n g = " e n - U S " / > < / a : p > < / p : t x B o d y > < / p : s p > < / p : s p T r e e > < p : e x t L s t > < p : e x t   u r i = " { A 9 C F C 9 C 9 - D C 6 3 - 4 A F 1 - A 8 B 3 - D 0 3 C E 0 2 9 D 4 B 2 } " > < p 1 4 : c r e a t i o n I d   x m l n s : p 1 4 = " h t t p : / / s c h e m a s . m i c r o s o f t . c o m / o f f i c e / p o w e r p o i n t / 2 0 1 0 / m a i n "   v a l = " 1 6 1 3 6 3 0 0 0 5 3 6 3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O n e   c o l u m n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; p 7 " > < a : e x t L s t > < a : e x t   u r i = " { D F D 8 B E E 2 - E E 5 4 - 4 4 6 2 - 9 D D 6 - 2 7 F 9 7 B C 9 9 5 3 8 } " > < a 1 6 : c r e a t i o n I d   x m l n s : a 1 6 = " h t t p : / / s c h e m a s . m i c r o s o f t . c o m / o f f i c e / d r a w i n g / 2 0 1 0 / m a i n "   i d = " { 4 7 1 7 2 6 0 9 - 3 A 6 7 - 4 6 4 E - 8 6 E E - 2 F C 4 3 8 E 8 E 6 2 B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5 5 5 6 0 0 " / > < a : e x t   c x = " 2 8 0 8 0 0 0 "   c y = " 7 5 5 6 9 9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3 ; p 7 " > < a : e x t L s t > < a : e x t   u r i = " { D 0 D 0 7 B 3 2 - C 3 1 4 - 4 A 5 0 - 8 B 6 C - 3 E B 0 3 B D C 4 F C C } " > < a 1 6 : c r e a t i o n I d   x m l n s : a 1 6 = " h t t p : / / s c h e m a s . m i c r o s o f t . c o m / o f f i c e / d r a w i n g / 2 0 1 0 / m a i n "   i d = " { A 5 3 2 B D 7 2 - 3 8 2 1 - 4 5 F 2 - A 9 6 9 - A 5 0 4 8 0 D B C 1 5 2 } " / > < / a : e x t > < / a : e x t L s t > < / p : c N v P r > < p : c N v S p P r / > < p : n v P r > < p : p h   i d x = " 1 1 "   t y p e = " b o d y " / > < / p : n v P r > < / p : n v S p P r > < p : s p P r > < a : x f r m   r o t = " 0 " > < a : o f f   x = " 3 1 1 7 0 0 "   y = " 1 3 8 9 6 0 0 " / > < a : e x t   c x = " 2 8 0 8 0 0 0 "   c y = " 3 1 7 9 4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0 4 8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3 4 ; p 7 " > < a : e x t L s t > < a : e x t   u r i = " { 7 7 2 0 2 5 0 5 - 5 9 A 8 - 4 C 4 8 - B A 5 2 - E E 4 1 0 0 0 C 0 8 1 7 } " > < a 1 6 : c r e a t i o n I d   x m l n s : a 1 6 = " h t t p : / / s c h e m a s . m i c r o s o f t . c o m / o f f i c e / d r a w i n g / 2 0 1 0 / m a i n "   i d = " { 8 B A D 8 7 A A - 2 1 0 B - 4 B 9 C - 9 4 7 4 - 3 9 8 0 0 9 5 A 7 1 3 9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A 7 0 A 5 3 6 F - 9 4 8 D - 4 E 0 6 - 9 C 5 7 - 1 E 5 1 D B F B B D F D } "   t y p e = " s l i d e n u m " / > < a : e n d P a r a R P r   d i r t y = " 0 "   l a n g = " e n - U S " / > < / a : p > < / p : t x B o d y > < / p : s p > < / p : s p T r e e > < p : e x t L s t > < p : e x t   u r i = " { 8 2 3 C 8 C 5 9 - 3 5 5 7 - 4 2 9 0 - 8 F 5 3 - D D 7 6 8 E E 9 B B 8 C } " > < p 1 4 : c r e a t i o n I d   x m l n s : p 1 4 = " h t t p : / / s c h e m a s . m i c r o s o f t . c o m / o f f i c e / p o w e r p o i n t / 2 0 1 0 / m a i n "   v a l = " 1 6 1 3 6 3 0 0 0 5 3 6 6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M a i n   p o i n t " > < p : b g > < p : b g P r > < a : s o l i d F i l l > < a : s c h e m e C l r   v a l = " a c c e n t 3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6 ; p 8 " > < a : e x t L s t > < a : e x t   u r i = " { 4 C D 9 6 3 7 3 - 9 A B 7 - 4 5 F 2 - 9 1 D C - 2 9 5 7 4 C 0 1 6 D B F } " > < a 1 6 : c r e a t i o n I d   x m l n s : a 1 6 = " h t t p : / / s c h e m a s . m i c r o s o f t . c o m / o f f i c e / d r a w i n g / 2 0 1 0 / m a i n "   i d = " { F A 8 1 F E A E - 3 2 F E - 4 9 4 D - 8 8 F 9 - 0 6 9 B 9 B 2 D E A A 0 } " / > < / a : e x t > < / a : e x t L s t > < / p : c N v P r > < p : c N v S p P r / > < p : n v P r > < p : p h   i d x = " 1 0 "   t y p e = " t i t l e " / > < / p : n v P r > < / p : n v S p P r > < p : s p P r > < a : x f r m   r o t = " 0 " > < a : o f f   x = " 4 9 0 2 5 0 "   y = " 5 2 6 3 5 0 " / > < a : e x t   c x = " 5 6 1 8 7 0 0 "   c y = " 4 0 9 0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1 p P r > < a : l v l 2 p P r   l v l = " 1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2 p P r > < a : l v l 3 p P r   l v l = " 2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3 p P r > < a : l v l 4 p P r   l v l = " 3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4 p P r > < a : l v l 5 p P r   l v l = " 4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5 p P r > < a : l v l 6 p P r   l v l = " 5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6 p P r > < a : l v l 7 p P r   l v l = " 6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7 p P r > < a : l v l 8 p P r   l v l = " 7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8 p P r > < a : l v l 9 p P r   l v l = " 8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7 ; p 8 " > < a : e x t L s t > < a : e x t   u r i = " { 6 2 F C E F 2 B - 6 7 E 0 - 4 6 E 8 - B C 4 D - 4 B B F D 5 5 5 3 B 1 1 } " > < a 1 6 : c r e a t i o n I d   x m l n s : a 1 6 = " h t t p : / / s c h e m a s . m i c r o s o f t . c o m / o f f i c e / d r a w i n g / 2 0 1 0 / m a i n "   i d = " { C 2 C C 3 7 6 3 - 8 F 8 6 - 4 8 4 6 - A E 1 E - 1 9 0 6 4 8 0 8 C 9 9 7 } " / > < / a : e x t > < / a : e x t L s t > < / p : c N v P r > < p : c N v S p P r / > < p : n v P r > < p : p h   i d x = " 1 1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a : d e f R P r   d i r t y = " 0 "   l a n g = " e n - U S " > < a : s o l i d F i l l > < a : s c h e m e C l r   v a l = " l t 1 " / > < / a : s o l i d F i l l > < / a : d e f R P r > < / a : l v l 1 p P r > < a : l v l 2 p P r   l v l = " 1 " > < a : b u N o n e / > < a : d e f R P r   d i r t y = " 0 "   l a n g = " e n - U S " > < a : s o l i d F i l l > < a : s c h e m e C l r   v a l = " l t 1 " / > < / a : s o l i d F i l l > < / a : d e f R P r > < / a : l v l 2 p P r > < a : l v l 3 p P r   l v l = " 2 " > < a : b u N o n e / > < a : d e f R P r   d i r t y = " 0 "   l a n g = " e n - U S " > < a : s o l i d F i l l > < a : s c h e m e C l r   v a l = " l t 1 " / > < / a : s o l i d F i l l > < / a : d e f R P r > < / a : l v l 3 p P r > < a : l v l 4 p P r   l v l = " 3 " > < a : b u N o n e / > < a : d e f R P r   d i r t y = " 0 "   l a n g = " e n - U S " > < a : s o l i d F i l l > < a : s c h e m e C l r   v a l = " l t 1 " / > < / a : s o l i d F i l l > < / a : d e f R P r > < / a : l v l 4 p P r > < a : l v l 5 p P r   l v l = " 4 " > < a : b u N o n e / > < a : d e f R P r   d i r t y = " 0 "   l a n g = " e n - U S " > < a : s o l i d F i l l > < a : s c h e m e C l r   v a l = " l t 1 " / > < / a : s o l i d F i l l > < / a : d e f R P r > < / a : l v l 5 p P r > < a : l v l 6 p P r   l v l = " 5 " > < a : b u N o n e / > < a : d e f R P r   d i r t y = " 0 "   l a n g = " e n - U S " > < a : s o l i d F i l l > < a : s c h e m e C l r   v a l = " l t 1 " / > < / a : s o l i d F i l l > < / a : d e f R P r > < / a : l v l 6 p P r > < a : l v l 7 p P r   l v l = " 6 " > < a : b u N o n e / > < a : d e f R P r   d i r t y = " 0 "   l a n g = " e n - U S " > < a : s o l i d F i l l > < a : s c h e m e C l r   v a l = " l t 1 " / > < / a : s o l i d F i l l > < / a : d e f R P r > < / a : l v l 7 p P r > < a : l v l 8 p P r   l v l = " 7 " > < a : b u N o n e / > < a : d e f R P r   d i r t y = " 0 "   l a n g = " e n - U S " > < a : s o l i d F i l l > < a : s c h e m e C l r   v a l = " l t 1 " / > < / a : s o l i d F i l l > < / a : d e f R P r > < / a : l v l 8 p P r > < a : l v l 9 p P r   l v l = " 8 " > < a : b u N o n e / > < a : d e f R P r   d i r t y = " 0 "   l a n g = " e n - U S " > < a : s o l i d F i l l > < a : s c h e m e C l r   v a l = " l t 1 " / > < / a : s o l i d F i l l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6 B D 8 F 6 B 9 - E 2 6 2 - 4 5 D B - 9 E F 9 - E 0 2 6 2 E 4 9 A 4 F 4 } "   t y p e = " s l i d e n u m " / > < a : e n d P a r a R P r   d i r t y = " 0 "   l a n g = " e n - U S " / > < / a : p > < / p : t x B o d y > < / p : s p > < / p : s p T r e e > < p : e x t L s t > < p : e x t   u r i = " { A 2 4 A 8 C B D - A 7 4 D - 4 E 5 0 - B 7 F F - A 6 2 B F E 2 7 8 A D A } " > < p 1 4 : c r e a t i o n I d   x m l n s : p 1 4 = " h t t p : / / s c h e m a s . m i c r o s o f t . c o m / o f f i c e / p o w e r p o i n t / 2 0 1 0 / m a i n "   v a l = " 1 6 1 3 6 3 0 0 0 5 3 6 9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t i t l e   a n d   d e s c r i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9 ; p 9 " > < a : e x t L s t > < a : e x t   u r i = " { 8 A E 0 B 5 7 F - 0 2 C C - 4 8 E 1 - 8 E 1 8 - 4 E C D 3 F E 7 5 F 4 B } " > < a 1 6 : c r e a t i o n I d   x m l n s : a 1 6 = " h t t p : / / s c h e m a s . m i c r o s o f t . c o m / o f f i c e / d r a w i n g / 2 0 1 0 / m a i n "   i d = " { F B 0 7 9 A F 3 - 2 2 5 4 - 4 E F 0 - 9 1 1 2 - A 6 5 6 C C 1 4 D 6 1 E } " / > < / a : e x t > < / a : e x t L s t > < / p : c N v P r > < p : c N v S p P r / > < p : n v P r / > < / p : n v S p P r > < p : s p P r > < a : x f r m   r o t = " 0 " > < a : o f f   x = " 4 5 7 2 0 0 0 "   y = " - 7 5 " / > < a : e x t   c x = " 4 5 7 2 0 0 0 "   c y = " 5 1 4 3 5 0 0 " / > < / a : x f r m > < a : p r s t G e o m   p r s t = " r e c t " > < a : a v L s t / > < / a : p r s t G e o m > < a : s o l i d F i l l > < a : s c h e m e C l r   v a l = " d k 1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3 "   n a m e = " G o o g l e   S h a p e ; 4 0 ; p 9 " > < a : e x t L s t > < a : e x t   u r i = " { 7 1 1 4 0 5 7 3 - F A 2 0 - 4 6 A D - 9 F 5 A - 4 E B F 0 5 8 4 7 1 2 C } " > < a 1 6 : c r e a t i o n I d   x m l n s : a 1 6 = " h t t p : / / s c h e m a s . m i c r o s o f t . c o m / o f f i c e / d r a w i n g / 2 0 1 0 / m a i n "   i d = " { D 2 6 A 7 D 2 B - A 7 6 4 - 4 5 2 E - B A 4 5 - 0 A 0 E 3 F E 6 B 4 F F } " / > < / a : e x t > < / a : e x t L s t > < / p : c N v P r > < p : c N v C x n S p P r / > < p : n v P r / > < / p : n v C x n S p P r > < p : s p P r > < a : x f r m   r o t = " 0 " > < a : o f f   x = " 5 0 2 9 6 7 5 "   y = " 4 4 9 5 5 0 0 " / > < a : e x t   c x = " 4 6 8 2 9 9 "   c y = " 0 " / > < / a : x f r m > < a : p r s t G e o m   p r s t = " l i n e " > < a : a v L s t / > < / a : p r s t G e o m > < a : n o F i l l / > < a : l n   c a p = " f l a t "   w = " 1 9 0 5 0 " > < a : s o l i d F i l l > < a : s r g b C l r   v a l = " 0 0 0 0 0 0 " / > < / a : s o l i d F i l l > < a : p r s t D a s h   v a l = " s o l i d " / > < a : r o u n d / > < / a : l n > < / p : s p P r > < / p : c x n S p > < p : s p > < p : n v S p P r > < p : c N v P r   i d = " 4 "   n a m e = " G o o g l e   S h a p e ; 4 1 ; p 9 " > < a : e x t L s t > < a : e x t   u r i = " { 7 6 3 3 B 6 2 B - F 2 C B - 4 4 C 5 - 9 6 1 2 - 4 E 5 6 8 7 D 2 6 6 B 9 } " > < a 1 6 : c r e a t i o n I d   x m l n s : a 1 6 = " h t t p : / / s c h e m a s . m i c r o s o f t . c o m / o f f i c e / d r a w i n g / 2 0 1 0 / m a i n "   i d = " { 1 A E 2 8 6 E 6 - 9 7 2 6 - 4 B 4 2 - B 9 7 4 - 0 0 5 F 8 B B 8 2 F B D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0 8 1 6 7 5 " / > < a : e x t   c x = " 4 0 4 5 2 0 0 "   c y = " 1 7 8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4 2 ; p 9 " > < a : e x t L s t > < a : e x t   u r i = " { 2 6 2 D 5 C 8 7 - B C 8 6 - 4 5 E 2 - 8 9 2 A - 5 E 1 8 E D B 0 7 0 7 A } " > < a 1 6 : c r e a t i o n I d   x m l n s : a 1 6 = " h t t p : / / s c h e m a s . m i c r o s o f t . c o m / o f f i c e / d r a w i n g / 2 0 1 0 / m a i n "   i d = " { A 9 D 3 9 C D A - B 4 F C - 4 A 7 2 - B 4 F 0 - D 1 4 B 7 3 F 7 B 9 A 1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9 2 1 4 0 0 " / > < a : e x t   c x = " 4 0 4 5 2 0 0 "   c y = " 1 3 4 5 5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4 3 ; p 9 " > < a : e x t L s t > < a : e x t   u r i = " { D C C 7 F A F D - F B B D - 4 D 6 5 - B 3 9 5 - 9 F 6 7 8 2 0 0 A 8 7 5 } " > < a 1 6 : c r e a t i o n I d   x m l n s : a 1 6 = " h t t p : / / s c h e m a s . m i c r o s o f t . c o m / o f f i c e / d r a w i n g / 2 0 1 0 / m a i n "   i d = " { 1 9 1 A 0 4 9 D - D 9 5 F - 4 7 8 D - B E 3 C - 9 D B E B D 9 2 F B B 2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2 0 0 " / > < a : e x t   c x = " 3 8 3 7 0 0 0 "   c y = " 3 6 9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4 4 ; p 9 " > < a : e x t L s t > < a : e x t   u r i = " { B E 5 8 3 6 6 F - 7 C C 9 - 4 9 9 9 - B 8 D A - 4 0 4 C D 5 2 9 5 F E 8 } " > < a 1 6 : c r e a t i o n I d   x m l n s : a 1 6 = " h t t p : / / s c h e m a s . m i c r o s o f t . c o m / o f f i c e / d r a w i n g / 2 0 1 0 / m a i n "   i d = " { C 2 C F B 1 B D - 6 0 B 0 - 4 1 2 B - 8 4 F 9 - 5 7 5 8 F 6 8 0 A 3 3 9 } " / > < / a : e x t > < / a : e x t L s t > < / p : c N v P r > < p : c N v S p P r / > < p : n v P r > < p : p h   i d x = " 1 3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7 5 7 3 5 4 1 0 - 9 3 4 C - 4 3 0 7 - 8 B 7 0 - C 5 D 4 F 0 8 7 4 B 0 C } "   t y p e = " s l i d e n u m " / > < a : e n d P a r a R P r   d i r t y = " 0 "   l a n g = " e n - U S " / > < / a : p > < / p : t x B o d y > < / p : s p > < / p : s p T r e e > < p : e x t L s t > < p : e x t   u r i = " { 8 8 C 2 6 1 6 5 - 1 A 4 8 - 4 6 A A - A 2 E A - 9 6 3 9 7 A 5 3 9 F B 2 } " > < p 1 4 : c r e a t i o n I d   x m l n s : p 1 4 = " h t t p : / / s c h e m a s . m i c r o s o f t . c o m / o f f i c e / p o w e r p o i n t / 2 0 1 0 / m a i n "   v a l = " 1 6 1 3 6 3 0 0 0 5 3 7 2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6 ; p 1 0 " > < a : e x t L s t > < a : e x t   u r i = " { 4 6 D 1 D A C 4 - 8 E E 5 - 4 F C 8 - A 4 6 2 - F 7 1 6 9 7 4 7 8 E 3 4 } " > < a 1 6 : c r e a t i o n I d   x m l n s : a 1 6 = " h t t p : / / s c h e m a s . m i c r o s o f t . c o m / o f f i c e / d r a w i n g / 2 0 1 0 / m a i n "   i d = " { 4 D 3 B C C 6 D - D C 1 1 - 4 E C 7 - 9 A 3 F - A 6 6 5 D 8 F 6 5 7 2 6 } " / > < / a : e x t > < / a : e x t L s t > < / p : c N v P r > < p : c N v S p P r / > < p : n v P r > < p : p h   t y p e = " b o d y " / > < / p : n v P r > < / p : n v S p P r > < p : s p P r > < a : x f r m   r o t = " 0 " > < a : o f f   x = " 3 1 1 7 0 0 "   y = " 4 2 3 0 5 7 5 " / > < a : e x t   c x = " 5 9 9 8 8 0 0 "   c y = " 6 0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2 2 8 6 0 0 "   l v l = " 0 "   m a r L = " 4 5 7 2 0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4 7 ; p 1 0 " > < a : e x t L s t > < a : e x t   u r i = " { C A D F 8 6 5 E - B 6 F 3 - 4 B 9 7 - B 7 B 7 - C B 8 D 9 9 E 6 2 D 5 4 } " > < a 1 6 : c r e a t i o n I d   x m l n s : a 1 6 = " h t t p : / / s c h e m a s . m i c r o s o f t . c o m / o f f i c e / d r a w i n g / 2 0 1 0 / m a i n "   i d = " { 6 5 B 1 7 8 A 8 - E 2 2 7 - 4 8 C 1 - 9 4 E 1 - F A 2 6 8 6 B 8 7 6 5 E } " / > < / a : e x t > < / a : e x t L s t > < / p : c N v P r > < p : c N v S p P r / > < p : n v P r > < p : p h   i d x = " 1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B 0 5 1 B 0 2 4 - E E 5 2 - 4 E 6 5 - 9 C 6 5 - 7 E 1 2 B 7 6 7 7 4 3 2 } "   t y p e = " s l i d e n u m " / > < a : e n d P a r a R P r   d i r t y = " 0 "   l a n g = " e n - U S " / > < / a : p > < / p : t x B o d y > < / p : s p > < / p : s p T r e e > < p : e x t L s t > < p : e x t   u r i = " { 5 3 1 E 6 4 9 7 - B 9 E 1 - 4 5 7 E - 9 6 C F - 1 7 B F 0 F B 9 7 D 3 3 } " > < p 1 4 : c r e a t i o n I d   x m l n s : p 1 4 = " h t t p : / / s c h e m a s . m i c r o s o f t . c o m / o f f i c e / p o w e r p o i n t / 2 0 1 0 / m a i n "   v a l = " 1 6 1 3 6 3 0 0 0 5 3 7 5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l t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; p 1 " > < a : e x t L s t > < a : e x t   u r i = " { 8 E 3 A 1 1 7 0 - 3 6 2 2 - 4 2 6 6 - 8 2 B 4 - F D 2 2 E B 1 D F 2 7 8 } " > < a 1 6 : c r e a t i o n I d   x m l n s : a 1 6 = " h t t p : / / s c h e m a s . m i c r o s o f t . c o m / o f f i c e / d r a w i n g / 2 0 1 0 / m a i n "   i d = " { 9 8 8 E A E 5 6 - F C 3 E - 4 F 7 E - 8 6 1 B - D A 2 F C 1 4 C C 6 F 6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1 p P r > < a : l v l 2 p P r   l v l = " 1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2 p P r > < a : l v l 3 p P r   l v l = " 2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3 p P r > < a : l v l 4 p P r   l v l = " 3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4 p P r > < a : l v l 5 p P r   l v l = " 4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5 p P r > < a : l v l 6 p P r   l v l = " 5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6 p P r > < a : l v l 7 p P r   l v l = " 6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7 p P r > < a : l v l 8 p P r   l v l = " 7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8 p P r > < a : l v l 9 p P r   l v l = " 8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; p 1 " > < a : e x t L s t > < a : e x t   u r i = " { 2 9 5 2 7 5 8 9 - 5 B C A - 4 9 0 2 - 9 E E F - D 7 3 B 6 9 8 0 4 7 1 F } " > < a 1 6 : c r e a t i o n I d   x m l n s : a 1 6 = " h t t p : / / s c h e m a s . m i c r o s o f t . c o m / o f f i c e / d r a w i n g / 2 0 1 0 / m a i n "   i d = " { E A 9 3 9 F 6 D - 8 3 D 5 - 4 5 A 8 - B 8 A 9 - 4 2 9 4 F 6 9 9 0 0 3 4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  s z = " 1 8 0 0 " > < a : s o l i d F i l l > < a : s r g b C l r   v a l = " 0 0 0 0 0 0 " / > < / a : s o l i d F i l l > < a : l a t i n   t y p e f a c e = " P l a y f a i r   D i s p l a y " / > < / a : d e f R P r > < / a : l v l 1 p P r > < a : l v l 2 p P r   i n d e n t = " - 3 1 7 4 9 9 "   l v l = " 1 "   m a r L = " 9 1 4 4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2 p P r > < a : l v l 3 p P r   i n d e n t = " - 3 1 7 4 9 9 "   l v l = " 2 "   m a r L = " 1 3 7 1 6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3 p P r > < a : l v l 4 p P r   i n d e n t = " - 3 1 7 4 9 9 "   l v l = " 3 "   m a r L = " 1 8 2 8 8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4 p P r > < a : l v l 5 p P r   i n d e n t = " - 3 1 7 4 9 9 "   l v l = " 4 "   m a r L = " 2 2 8 6 0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5 p P r > < a : l v l 6 p P r   i n d e n t = " - 3 1 7 4 9 9 "   l v l = " 5 "   m a r L = " 2 7 4 3 2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6 p P r > < a : l v l 7 p P r   i n d e n t = " - 3 1 7 4 9 9 "   l v l = " 6 "   m a r L = " 3 2 0 0 4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7 p P r > < a : l v l 8 p P r   i n d e n t = " - 3 1 7 4 9 9 "   l v l = " 7 "   m a r L = " 3 6 5 7 6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8 p P r > < a : l v l 9 p P r   i n d e n t = " - 3 1 7 4 9 9 "   l v l = " 8 "   m a r L = " 4 1 1 4 8 0 0 " > < a : l n S p c > < a : s p c P c t   v a l = " 1 1 5 0 0 0 " / > < / a : l n S p c > < a : s p c B e f > < a : s p c P t s   v a l = " 1 6 0 0 " / > < / a : s p c B e f > < a : s p c A f t > < a : s p c P t s   v a l = " 1 6 0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8 ; p 1 " > < a : e x t L s t > < a : e x t   u r i = " { C 3 3 7 C D A D - 5 0 0 E - 4 2 0 9 - A 0 9 1 - 3 5 A 4 2 F B D 9 0 B B } " > < a 1 6 : c r e a t i o n I d   x m l n s : a 1 6 = " h t t p : / / s c h e m a s . m i c r o s o f t . c o m / o f f i c e / d r a w i n g / 2 0 1 0 / m a i n "   i d = " { 4 D 0 9 7 3 8 8 - 6 2 4 6 - 4 5 4 1 - B 6 4 6 - 9 8 3 3 E 8 7 F 3 8 F D } " / > < / a : e x t > < / a : e x t L s t > < / p : c N v P r > < p : c N v S p P r / > < p : n v P r > < p : p h   i d x = " 4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r "   l v l = " 0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1 p P r > < a : l v l 2 p P r   a l g n = " r "   l v l = " 1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2 p P r > < a : l v l 3 p P r   a l g n = " r "   l v l = " 2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3 p P r > < a : l v l 4 p P r   a l g n = " r "   l v l = " 3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4 p P r > < a : l v l 5 p P r   a l g n = " r "   l v l = " 4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5 p P r > < a : l v l 6 p P r   a l g n = " r "   l v l = " 5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6 p P r > < a : l v l 7 p P r   a l g n = " r "   l v l = " 6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7 p P r > < a : l v l 8 p P r   a l g n = " r "   l v l = " 7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8 p P r > < a : l v l 9 p P r   a l g n = " r "   l v l = " 8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5 3 5 B 2 4 9 F - 8 6 B 4 - 4 3 5 8 - 8 2 F 6 - 4 7 8 6 5 2 6 7 D E E A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d k 2 "   f o l H l i n k = " f o l H l i n k "   h l i n k = " h l i n k "   t x 1 = " d k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h d r = " 0 "   s l d N u m = " 0 " / > < p : t x S t y l e s > < p : t i t l e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t i t l e S t y l e > < p : b o d y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b o d y S t y l e > < p : o t h e r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2 . x m l "   T y p e = " h t t p : / / s c h e m a s . o p e n x m l f o r m a t s . o r g / o f f i c e D o c u m e n t / 2 0 0 6 / r e l a t i o n s h i p s / n o t e s S l i d e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3 . x m l "   T y p e = " h t t p : / / s c h e m a s . o p e n x m l f o r m a t s . o r g / o f f i c e D o c u m e n t / 2 0 0 6 / r e l a t i o n s h i p s / n o t e s S l i d e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8 ; p 1 3 " > < a : e x t L s t > < a : e x t   u r i = " { F F 4 5 1 1 3 7 - 9 B F 0 - 4 1 D 4 - A 7 5 5 - 4 8 0 6 9 E 8 D 2 E 6 2 } " > < a 1 6 : c r e a t i o n I d   x m l n s : a 1 6 = " h t t p : / / s c h e m a s . m i c r o s o f t . c o m / o f f i c e / d r a w i n g / 2 0 1 0 / m a i n "   i d = " { B 1 2 5 1 4 7 2 - B 0 8 0 - 4 6 F 6 - 9 0 9 3 - E 7 5 3 2 D 7 A 3 B 1 C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 S e r i a l i z a t i o n < / a : t > < / a : r > < a : e n d P a r a R P r   d i r t y = " 0 "   l a n g = " e n - U S " / > < / a : p > < / p : t x B o d y > < / p : s p > < p : s p > < p : n v S p P r > < p : c N v P r   i d = " 3 "   n a m e = " G o o g l e   S h a p e ; 5 9 ; p 1 3 " > < a : e x t L s t > < a : e x t   u r i = " { 0 7 6 6 5 0 E D - 2 C A 3 - 4 A D 7 - B 0 6 F - F 5 B 5 D 8 4 3 0 5 4 6 } " > < a 1 6 : c r e a t i o n I d   x m l n s : a 1 6 = " h t t p : / / s c h e m a s . m i c r o s o f t . c o m / o f f i c e / d r a w i n g / 2 0 1 0 / m a i n "   i d = " { 4 B 3 1 3 2 1 4 - F 8 2 6 - 4 7 6 2 - 9 0 E 0 - B B 0 E 8 9 2 F D 4 A 9 } " / > < / a : e x t > < / a : e x t L s t > < / p : c N v P r > < p : c N v S p P r / > < p : n v P r > < p : p h   i d x = " 1 "   t y p e = " s u b T i t l e " / > < / p : n v P r > < / p : n v S p P r > < p : s p P r > < a : x f r m   r o t = " 0 " > < a : o f f   x = " 3 4 4 2 5 0 "   y = " 3 5 5 0 6 5 0 " / > < a : e x t   c x = " 4 9 1 0 0 9 9 "   c y = " 5 7 7 7 9 9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 T h e   i n e d i b l e   k i n d < / a : t > < / a : r > < a : e n d P a r a R P r   d i r t y = " 0 "   l a n g = " e n - U S " / > < / a : p > < / p : t x B o d y > < / p : s p > < / p : s p T r e e > < p : e x t L s t > < p : e x t   u r i = " { A B E D 2 6 A D - 3 B E 3 - 4 8 2 9 - A 4 8 9 - 8 2 A 3 5 2 1 A D 0 C 7 } " > < p 1 4 : c r e a t i o n I d   x m l n s : p 1 4 = " h t t p : / / s c h e m a s . m i c r o s o f t . c o m / o f f i c e / p o w e r p o i n t / 2 0 1 0 / m a i n "   v a l = " 1 6 1 3 6 3 0 0 0 5 3 8 6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4 ; p 1 4 " > < a : e x t L s t > < a : e x t   u r i = " { 8 A 5 F 5 4 E B - 5 0 3 9 - 4 F 2 C - 9 C D D - 9 7 F 8 7 1 1 C 3 C C 7 } " > < a 1 6 : c r e a t i o n I d   x m l n s : a 1 6 = " h t t p : / / s c h e m a s . m i c r o s o f t . c o m / o f f i c e / d r a w i n g / 2 0 1 0 / m a i n "   i d = " { 7 8 2 C F 0 2 2 - 9 1 E 4 - 4 D B 6 - 9 7 0 4 - 7 D 9 D 0 7 3 C 5 6 F 9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 S e r i a l i z a t i o n < / a : t > < / a : r > < a : e n d P a r a R P r   d i r t y = " 0 "   l a n g = " e n - U S " / > < / a : p > < / p : t x B o d y > < / p : s p > < p : s p > < p : n v S p P r > < p : c N v P r   i d = " 3 "   n a m e = " G o o g l e   S h a p e ; 6 5 ; p 1 4 " > < a : e x t L s t > < a : e x t   u r i = " { 5 E B 0 B 6 9 E - 0 A 2 C - 4 D F A - A B 5 9 - D 1 1 F 1 0 7 A 2 1 B 4 } " > < a 1 6 : c r e a t i o n I d   x m l n s : a 1 6 = " h t t p : / / s c h e m a s . m i c r o s o f t . c o m / o f f i c e / d r a w i n g / 2 0 1 0 / m a i n "   i d = " { 0 4 1 7 3 2 3 F - 0 F 9 D - 4 E F C - 8 0 6 5 - A D 6 8 E A 5 D 1 C 6 0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 P r o c e s s   o f   c o n v e r t i n g   a n   o b j e c t   i n t o   a   s t r e a m   o f   b y t e s   t o   s t o r e   t h e   o b j e c t   o r   t r a n s m i t   i t   t o   m e m o r y ,   a   d a t a b a s e ,   o r   a   f i l e 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 S a v e   t h e   s t a t e   o f   t h e   o b j e c t   f o r   l a t t e r   r e c r e a t i o n   ( w h e n   n e e d e d ) 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> < a : l a t i n   t y p e f a c e = " + m n - l t " / > < / a : r P r > < a : t > D e s e r i a l i z a t i o n  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 P r o c e s s   o f   u n p a c k i n g   s e r i a l i z e d   o b j e c t s 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 F o r m a t s : 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 C u s t o m   b i n a r y   ( y e a h ,   t h i s   i s   e r r o r   p r o n e ,   d o n  t   d o   i t ) 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 C u s t o m   t e x t   ( t h i s   h a s   b u i l t   i n   s u p p o r t   i n   c # ) < / a : t > < / a : r > < / a : p > < a : p > < a : p P r   a l g n = " l "   i n d e n t = " - 3 1 7 4 9 9 "   l v l = " 2 "   m a r L = " 1 3 7 1 6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 X M L < / a : t > < / a : r > < / a : p > < a : p > < a : p P r   a l g n = " l "   i n d e n t = " - 3 1 7 4 9 9 "   l v l = " 2 "   m a r L = " 1 3 7 1 6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 J S O N < / a : t > < / a : r > < / a : p > < a : p > < a : p P r   a l g n = " l "   i n d e n t = " 0 "   l v l = " 0 "   m a r L = " 1 3 7 1 6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8 4 3 3 5 B C 4 - 4 D 0 B - 4 7 B A - A F 3 2 - 6 3 2 E F E 6 1 6 5 D 7 } " > < p 1 4 : c r e a t i o n I d   x m l n s : p 1 4 = " h t t p : / / s c h e m a s . m i c r o s o f t . c o m / o f f i c e / p o w e r p o i n t / 2 0 1 0 / m a i n "   v a l = " 1 6 1 3 6 3 0 0 0 5 3 9 0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0 ; p 1 5 " > < a : e x t L s t > < a : e x t   u r i = " { B 1 9 C 2 C 0 C - D 9 E 8 - 4 C 6 A - A 3 0 E - D 7 A B 6 9 1 A E 4 E 0 } " > < a 1 6 : c r e a t i o n I d   x m l n s : a 1 6 = " h t t p : / / s c h e m a s . m i c r o s o f t . c o m / o f f i c e / d r a w i n g / 2 0 1 0 / m a i n "   i d = " { C F E E 4 7 5 6 - 2 0 4 8 - 4 D 3 D - B B A A - E F 3 3 5 B F 1 B 4 1 7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 D i s c u s s i o n < / a : t > < / a : r > < a : e n d P a r a R P r   d i r t y = " 0 "   l a n g = " e n - U S " / > < / a : p > < / p : t x B o d y > < / p : s p > < p : s p > < p : n v S p P r > < p : c N v P r   i d = " 3 "   n a m e = " G o o g l e   S h a p e ; 7 1 ; p 1 5 " > < a : e x t L s t > < a : e x t   u r i = " { 1 5 A 8 4 D A 3 - 6 F 5 B - 4 6 7 A - B 9 C 8 - 9 B 3 6 1 A 6 4 C A 1 4 } " > < a 1 6 : c r e a t i o n I d   x m l n s : a 1 6 = " h t t p : / / s c h e m a s . m i c r o s o f t . c o m / o f f i c e / d r a w i n g / 2 0 1 0 / m a i n "   i d = " { 9 8 A 3 6 2 A 6 - 5 0 4 9 - 4 4 8 7 - 8 3 4 3 - 9 B 9 3 F B 2 0 4 8 F E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1 9 9 5 5 0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 i s   s e r i a l i z a t i o n ?   W h y   i s   i t   i m p o r t a n t ? 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 a r e   s o m e   u s e   c a s e s   o f   s e r i a l i z a t i o n ? < / a : t > < / a : r > < a : e n d P a r a R P r   d i r t y = " 0 "   l a n g = " e n - U S " / > < / a : p > < / p : t x B o d y > < / p : s p > < / p : s p T r e e > < p : e x t L s t > < p : e x t   u r i = " { 3 E 4 2 A 3 E 0 - 9 2 C E - 4 B 6 6 - 9 6 0 4 - 5 4 6 3 E 7 A 1 9 7 2 E } " > < p 1 4 : c r e a t i o n I d   x m l n s : p 1 4 = " h t t p : / / s c h e m a s . m i c r o s o f t . c o m / o f f i c e / p o w e r p o i n t / 2 0 1 0 / m a i n "   v a l = " 1 6 1 3 6 3 0 0 0 5 3 9 4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P o p " > < a : t h e m e E l e m e n t s > < a : c l r S c h e m e   n a m e = " P o p " > < a : d k 1 > < a : s r g b C l r   v a l = " f 8 e 7 1 c " / > < / a : d k 1 > < a : l t 1 > < a : s r g b C l r   v a l = " f f f f f f " / > < / a : l t 1 > < a : d k 2 > < a : s r g b C l r   v a l = " 0 0 0 0 0 0 " / > < / a : d k 2 > < a : l t 2 > < a : s r g b C l r   v a l = " d 9 d 9 d 9 " / > < / a : l t 2 > < a : a c c e n t 1 > < a : s r g b C l r   v a l = " 6 6 6 6 6 6 " / > < / a : a c c e n t 1 > < a : a c c e n t 2 > < a : s r g b C l r   v a l = " 4 8 3 1 6 5 " / > < / a : a c c e n t 2 > < a : a c c e n t 3 > < a : s r g b C l r   v a l = " e b 1 e 9 5 " / > < / a : a c c e n t 3 > < a : a c c e n t 4 > < a : s r g b C l r   v a l = " 0 f 9 d 5 8 " / > < / a : a c c e n t 4 > < a : a c c e n t 5 > < a : s r g b C l r   v a l = " 0 1 a f d 1 " / > < / a : a c c e n t 5 > < a : a c c e n t 6 > < a : s r g b C l r   v a l = " 9 c 2 7 b 0 " / > < / a : a c c e n t 6 > < a : h l i n k > < a : s r g b C l r   v a l = " 0 1 a f d 1 " / > < / a : h l i n k > < a : f o l H l i n k > < a : s r g b C l r   v a l = " 0 1 a f d 1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P o p " > < a : t h e m e E l e m e n t s > < a : c l r S c h e m e   n a m e = " P o p " > < a : d k 1 > < a : s r g b C l r   v a l = " f 8 e 7 1 c " / > < / a : d k 1 > < a : l t 1 > < a : s r g b C l r   v a l = " f f f f f f " / > < / a : l t 1 > < a : d k 2 > < a : s r g b C l r   v a l = " 0 0 0 0 0 0 " / > < / a : d k 2 > < a : l t 2 > < a : s r g b C l r   v a l = " d 9 d 9 d 9 " / > < / a : l t 2 > < a : a c c e n t 1 > < a : s r g b C l r   v a l = " 6 6 6 6 6 6 " / > < / a : a c c e n t 1 > < a : a c c e n t 2 > < a : s r g b C l r   v a l = " 4 8 3 1 6 5 " / > < / a : a c c e n t 2 > < a : a c c e n t 3 > < a : s r g b C l r   v a l = " e b 1 e 9 5 " / > < / a : a c c e n t 3 > < a : a c c e n t 4 > < a : s r g b C l r   v a l = " 0 f 9 d 5 8 " / > < / a : a c c e n t 4 > < a : a c c e n t 5 > < a : s r g b C l r   v a l = " 0 1 a f d 1 " / > < / a : a c c e n t 5 > < a : a c c e n t 6 > < a : s r g b C l r   v a l = " 9 c 2 7 b 0 " / > < / a : a c c e n t 6 > < a : h l i n k > < a : s r g b C l r   v a l = " 0 1 a f d 1 " / > < / a : h l i n k > < a : f o l H l i n k > < a : s r g b C l r   v a l = " 0 1 a f d 1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 2 0 2 1 - 0 2 - 1 7 T 1 4 : 3 6 : 0 9 Z < / d c t e r m s : c r e a t e d > < d c t e r m s : m o d i f i e d   x m l n s : x s i = " h t t p : / / w w w . w 3 . o r g / 2 0 0 1 / X M L S c h e m a - i n s t a n c e "   x s i : t y p e = " d c t e r m s : W 3 C D T F " > 2 0 2 1 - 0 2 - 1 7 T 1 9 : 4 6 : 1 6 Z < / d c t e r m s : m o d i f i e d > < / c p : c o r e P r o p e r t i e s >
</file>