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slide+xml" PartName="/ppt/slides/slide1.xml"/>
  <Override ContentType="application/vnd.openxmlformats-officedocument.presentationml.notesSlide+xml" PartName="/ppt/notesSlides/notesSlide2.xml"/>
  <Override ContentType="application/vnd.openxmlformats-officedocument.presentationml.slide+xml" PartName="/ppt/slides/slide2.xml"/>
  <Override ContentType="application/vnd.openxmlformats-officedocument.presentationml.notesSlide+xml" PartName="/ppt/notesSlides/notesSlide3.xml"/>
  <Override ContentType="application/vnd.openxmlformats-officedocument.presentationml.slide+xml" PartName="/ppt/slides/slide3.xml"/>
  <Override ContentType="application/vnd.openxmlformats-officedocument.presentationml.notesSlide+xml" PartName="/ppt/notesSlides/notesSlide4.xml"/>
  <Override ContentType="application/vnd.openxmlformats-officedocument.presentationml.slide+xml" PartName="/ppt/slides/slide4.xml"/>
  <Override ContentType="application/vnd.openxmlformats-officedocument.presentationml.notesSlide+xml" PartName="/ppt/notesSlides/notesSlide5.xml"/>
  <Override ContentType="application/vnd.openxmlformats-officedocument.presentationml.slide+xml" PartName="/ppt/slides/slide5.xml"/>
  <Override ContentType="application/vnd.openxmlformats-officedocument.presentationml.notesSlide+xml" PartName="/ppt/notesSlides/notesSlide6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Default ContentType="image/png" Extension="pn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x-fontdata" PartName="/ppt/fonts/font5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/ p p t / m e d i a / i m a g e 1 . p n g "   T y p e = " h t t p : / / s c h e m a s . o p e n x m l f o r m a t s . o r g / o f f i c e D o c u m e n t / 2 0 0 6 / r e l a t i o n s h i p s / i m a g e " / > < R e l a t i o n s h i p   I d = " r I d 2 "   T a r g e t = " p p t / m e d i a / i m g _ c c _ b l a c k . p n g "   T y p e = " h t t p : / / s c h e m a s . o p e n x m l f o r m a t s . o r g / o f f i c e D o c u m e n t / 2 0 0 6 / r e l a t i o n s h i p s / i m a g e " / > < R e l a t i o n s h i p   I d = " r I d 3 "   T a r g e t = " p p t / p r e s e n t a t i o n . x m l "   T y p e = " h t t p : / / s c h e m a s . o p e n x m l f o r m a t s . o r g / o f f i c e D o c u m e n t / 2 0 0 6 / r e l a t i o n s h i p s / o f f i c e D o c u m e n t " / > < R e l a t i o n s h i p   I d = " r I d 4 "   T a r g e t = " d o c P r o p s / c o r e . x m l "   T y p e = " h t t p : / / s c h e m a s . o p e n x m l f o r m a t s . o r g / p a c k a g e / 2 0 0 6 / r e l a t i o n s h i p s / m e t a d a t a / c o r e - p r o p e r t i e s " / > < R e l a t i o n s h i p   I d = " r I d 5 "   T a r g e t = " d o c P r o p s / a p p . x m l "   T y p e = " h t t p : / / s c h e m a s . o p e n x m l f o r m a t s . o r g / o f f i c e D o c u m e n t / 2 0 0 6 / r e l a t i o n s h i p s / e x t e n d e d - p r o p e r t i e s " / > < / R e l a t i o n s h i p s >
</file>

<file path=ppt/presentation.xml>�� < ? x m l   v e r s i o n = " 1 . 0 "   e n c o d i n g = " U T F - 1 6 " ? > < p : p r e s e n t a t i o n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e m b e d T r u e T y p e F o n t s = " 1 "   s a v e S u b s e t F o n t s = " 1 " > < p : s l d M a s t e r I d L s t > < p : s l d M a s t e r I d   i d = " 2 1 4 7 4 8 3 6 4 8 "   r : i d = " r I d 1 " / > < / p : s l d M a s t e r I d L s t > < p : n o t e s M a s t e r I d L s t > < p : n o t e s M a s t e r I d   r : i d = " r I d 3 " / > < / p : n o t e s M a s t e r I d L s t > < p : s l d I d L s t > < p : s l d I d   i d = " 2 5 6 "   r : i d = " r I d 5 " / > < p : s l d I d   i d = " 2 5 7 "   r : i d = " r I d 7 " / > < p : s l d I d   i d = " 2 5 8 "   r : i d = " r I d 9 " / > < p : s l d I d   i d = " 2 5 9 "   r : i d = " r I d 1 1 " / > < p : s l d I d   i d = " 2 6 0 "   r : i d = " r I d 1 3 " / > < p : s l d I d   i d = " 2 6 1 "   r : i d = " r I d 1 5 " / > < / p : s l d I d L s t > < p : s l d S z   c x = " 9 1 4 4 0 0 0 "   c y = " 5 1 4 3 5 0 0 "   t y p e = " c u s t o m " / > < p : n o t e s S z   c x = " 9 1 4 4 0 0 0 "   c y = " 5 1 4 3 5 0 0 " / > < p : e m b e d d e d F o n t L s t > < p : e m b e d d e d F o n t > < p : f o n t   t y p e f a c e = " P l a y f a i r   D i s p l a y " / > < p : r e g u l a r   r : i d = " r I d 1 8 " / > < p : b o l d   r : i d = " r I d 1 9 " / > < / p : e m b e d d e d F o n t > < p : e m b e d d e d F o n t > < p : f o n t   t y p e f a c e = " M o n t s e r r a t " / > < p : r e g u l a r   r : i d = " r I d 2 0 " / > < p : b o l d   r : i d = " r I d 2 1 " / > < / p : e m b e d d e d F o n t > < p : e m b e d d e d F o n t > < p : f o n t   t y p e f a c e = " O s w a l d " / > < p : r e g u l a r   r : i d = " r I d 2 2 " / > < / p : e m b e d d e d F o n t > < / p : e m b e d d e d F o n t L s t > < p : c u s t D a t a L s t / > < p : d e f a u l t T e x t S t y l e > < a : d e f P P r > < a : d e f R P r   l a n g = " e n - U S " / > < / a : d e f P P r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9 p P r > < / p : d e f a u l t T e x t S t y l e > < / p : p r e s e n t a t i o n >
</file>

<file path=ppt/presProps.xml>�� < ? x m l   v e r s i o n = " 1 . 0 "   e n c o d i n g = " U T F - 1 6 " ? > < p : p r e s e n t a t i o n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s h o w P r   s h o w N a r r a t i o n = " 1 " > < p : s l d A l l / > < / p : s h o w P r > < / p : p r e s e n t a t i o n P r >
</file>

<file path=ppt/tableStyles.xml>�� < ? x m l   v e r s i o n = " 1 . 0 "   e n c o d i n g = " U T F - 1 6 " ? > < a : t b l S t y l e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d e f = " { 5 C 2 2 5 4 4 A - 7 E E 6 - 4 3 4 2 - B 0 4 8 - 8 5 B D C 9 F D 1 C 3 A } " / >
</file>

<file path=ppt/viewProps.xml>�� < ? x m l   v e r s i o n = " 1 . 0 "   e n c o d i n g = " U T F - 1 6 " ? > < p : v i e w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n o r m a l V i e w P r   s h o w O u t l i n e I c o n s = " f a l s e " > < p : r e s t o r e d L e f t   s z = " 1 5 6 2 0 " / > < p : r e s t o r e d T o p   s z = " 9 4 6 6 0 " / > < / p : n o r m a l V i e w P r > < p : s l i d e V i e w P r > < p : c S l d V i e w P r > < p : c V i e w P r   v a r S c a l e = " t r u e " > < p : s c a l e > < a : s x   d = " 1 0 0 "   n = " 7 3 " / > < a : s y   d = " 1 0 0 "   n = " 7 3 " / > < / p : s c a l e > < p : o r i g i n   x = " - 1 1 1 0 "   y = " - 1 0 2 " / > < / p : c V i e w P r > < p : g u i d e L s t > < p : g u i d e   o r i e n t = " h o r z "   p o s = " 2 1 6 0 " / > < p : g u i d e   p o s = " 2 8 8 0 " / > < / p : g u i d e L s t > < / p : c S l d V i e w P r > < / p : s l i d e V i e w P r > < p : n o t e s T e x t V i e w P r > < p : c V i e w P r > < p : s c a l e > < a : s x   d = " 1 0 0 "   n = " 1 0 0 " / > < a : s y   d = " 1 0 0 "   n = " 1 0 0 " / > < / p : s c a l e > < p : o r i g i n   x = " 0 "   y = " 0 " / > < / p : c V i e w P r > < / p : n o t e s T e x t V i e w P r > < p : g r i d S p a c i n g   c x = " 7 8 0 2 8 8 0 0 "   c y = " 7 8 0 2 8 8 0 0 " / > < / p : v i e w P r >
</file>

<file path=ppt/_rels/presentation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s l i d e M a s t e r s / s l i d e M a s t e r 1 . x m l "   T y p e = " h t t p : / / s c h e m a s . o p e n x m l f o r m a t s . o r g / o f f i c e D o c u m e n t / 2 0 0 6 / r e l a t i o n s h i p s / s l i d e M a s t e r " / > < R e l a t i o n s h i p   I d = " r I d 2 "   T a r g e t = " t h e m e / t h e m e 1 . x m l "   T y p e = " h t t p : / / s c h e m a s . o p e n x m l f o r m a t s . o r g / o f f i c e D o c u m e n t / 2 0 0 6 / r e l a t i o n s h i p s / t h e m e " / > < R e l a t i o n s h i p   I d = " r I d 3 "   T a r g e t = "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4 "   T a r g e t = " t h e m e / t h e m e 2 . x m l "   T y p e = " h t t p : / / s c h e m a s . o p e n x m l f o r m a t s . o r g / o f f i c e D o c u m e n t / 2 0 0 6 / r e l a t i o n s h i p s / t h e m e " / > < R e l a t i o n s h i p   I d = " r I d 5 "   T a r g e t = " s l i d e s / s l i d e 1 . x m l "   T y p e = " h t t p : / / s c h e m a s . o p e n x m l f o r m a t s . o r g / o f f i c e D o c u m e n t / 2 0 0 6 / r e l a t i o n s h i p s / s l i d e " / > < R e l a t i o n s h i p   I d = " r I d 6 "   T a r g e t = " n o t e s S l i d e s / n o t e s S l i d e 1 . x m l "   T y p e = " h t t p : / / s c h e m a s . o p e n x m l f o r m a t s . o r g / o f f i c e D o c u m e n t / 2 0 0 6 / r e l a t i o n s h i p s / n o t e s S l i d e " / > < R e l a t i o n s h i p   I d = " r I d 7 "   T a r g e t = " s l i d e s / s l i d e 2 . x m l "   T y p e = " h t t p : / / s c h e m a s . o p e n x m l f o r m a t s . o r g / o f f i c e D o c u m e n t / 2 0 0 6 / r e l a t i o n s h i p s / s l i d e " / > < R e l a t i o n s h i p   I d = " r I d 8 "   T a r g e t = " n o t e s S l i d e s / n o t e s S l i d e 2 . x m l "   T y p e = " h t t p : / / s c h e m a s . o p e n x m l f o r m a t s . o r g / o f f i c e D o c u m e n t / 2 0 0 6 / r e l a t i o n s h i p s / n o t e s S l i d e " / > < R e l a t i o n s h i p   I d = " r I d 9 "   T a r g e t = " s l i d e s / s l i d e 3 . x m l "   T y p e = " h t t p : / / s c h e m a s . o p e n x m l f o r m a t s . o r g / o f f i c e D o c u m e n t / 2 0 0 6 / r e l a t i o n s h i p s / s l i d e " / > < R e l a t i o n s h i p   I d = " r I d 1 0 "   T a r g e t = " n o t e s S l i d e s / n o t e s S l i d e 3 . x m l "   T y p e = " h t t p : / / s c h e m a s . o p e n x m l f o r m a t s . o r g / o f f i c e D o c u m e n t / 2 0 0 6 / r e l a t i o n s h i p s / n o t e s S l i d e " / > < R e l a t i o n s h i p   I d = " r I d 1 1 "   T a r g e t = " s l i d e s / s l i d e 4 . x m l "   T y p e = " h t t p : / / s c h e m a s . o p e n x m l f o r m a t s . o r g / o f f i c e D o c u m e n t / 2 0 0 6 / r e l a t i o n s h i p s / s l i d e " / > < R e l a t i o n s h i p   I d = " r I d 1 2 "   T a r g e t = " n o t e s S l i d e s / n o t e s S l i d e 4 . x m l "   T y p e = " h t t p : / / s c h e m a s . o p e n x m l f o r m a t s . o r g / o f f i c e D o c u m e n t / 2 0 0 6 / r e l a t i o n s h i p s / n o t e s S l i d e " / > < R e l a t i o n s h i p   I d = " r I d 1 3 "   T a r g e t = " s l i d e s / s l i d e 5 . x m l "   T y p e = " h t t p : / / s c h e m a s . o p e n x m l f o r m a t s . o r g / o f f i c e D o c u m e n t / 2 0 0 6 / r e l a t i o n s h i p s / s l i d e " / > < R e l a t i o n s h i p   I d = " r I d 1 4 "   T a r g e t = " n o t e s S l i d e s / n o t e s S l i d e 5 . x m l "   T y p e = " h t t p : / / s c h e m a s . o p e n x m l f o r m a t s . o r g / o f f i c e D o c u m e n t / 2 0 0 6 / r e l a t i o n s h i p s / n o t e s S l i d e " / > < R e l a t i o n s h i p   I d = " r I d 1 5 "   T a r g e t = " s l i d e s / s l i d e 6 . x m l "   T y p e = " h t t p : / / s c h e m a s . o p e n x m l f o r m a t s . o r g / o f f i c e D o c u m e n t / 2 0 0 6 / r e l a t i o n s h i p s / s l i d e " / > < R e l a t i o n s h i p   I d = " r I d 1 6 "   T a r g e t = " n o t e s S l i d e s / n o t e s S l i d e 6 . x m l "   T y p e = " h t t p : / / s c h e m a s . o p e n x m l f o r m a t s . o r g / o f f i c e D o c u m e n t / 2 0 0 6 / r e l a t i o n s h i p s / n o t e s S l i d e " / > < R e l a t i o n s h i p   I d = " r I d 1 7 "   T a r g e t = " t a b l e S t y l e s . x m l "   T y p e = " h t t p : / / s c h e m a s . o p e n x m l f o r m a t s . o r g / o f f i c e D o c u m e n t / 2 0 0 6 / r e l a t i o n s h i p s / t a b l e S t y l e s " / > < R e l a t i o n s h i p   I d = " r I d 1 8 "   T a r g e t = " f o n t s / f o n t 1 . f n t d a t a "   T y p e = " h t t p : / / s c h e m a s . o p e n x m l f o r m a t s . o r g / o f f i c e D o c u m e n t / 2 0 0 6 / r e l a t i o n s h i p s / f o n t " / > < R e l a t i o n s h i p   I d = " r I d 1 9 "   T a r g e t = " f o n t s / f o n t 2 . f n t d a t a "   T y p e = " h t t p : / / s c h e m a s . o p e n x m l f o r m a t s . o r g / o f f i c e D o c u m e n t / 2 0 0 6 / r e l a t i o n s h i p s / f o n t " / > < R e l a t i o n s h i p   I d = " r I d 2 0 "   T a r g e t = " f o n t s / f o n t 3 . f n t d a t a "   T y p e = " h t t p : / / s c h e m a s . o p e n x m l f o r m a t s . o r g / o f f i c e D o c u m e n t / 2 0 0 6 / r e l a t i o n s h i p s / f o n t " / > < R e l a t i o n s h i p   I d = " r I d 2 1 "   T a r g e t = " f o n t s / f o n t 4 . f n t d a t a "   T y p e = " h t t p : / / s c h e m a s . o p e n x m l f o r m a t s . o r g / o f f i c e D o c u m e n t / 2 0 0 6 / r e l a t i o n s h i p s / f o n t " / > < R e l a t i o n s h i p   I d = " r I d 2 2 "   T a r g e t = " f o n t s / f o n t 5 . f n t d a t a "   T y p e = " h t t p : / / s c h e m a s . o p e n x m l f o r m a t s . o r g / o f f i c e D o c u m e n t / 2 0 0 6 / r e l a t i o n s h i p s / f o n t " / > < R e l a t i o n s h i p   I d = " r I d 2 3 "   T a r g e t = " p r e s P r o p s . x m l "   T y p e = " h t t p : / / s c h e m a s . o p e n x m l f o r m a t s . o r g / o f f i c e D o c u m e n t / 2 0 0 6 / r e l a t i o n s h i p s / p r e s P r o p s " / > < R e l a t i o n s h i p   I d = " r I d 2 4 "   T a r g e t = " v i e w P r o p s . x m l "   T y p e = " h t t p : / / s c h e m a s . o p e n x m l f o r m a t s . o r g / o f f i c e D o c u m e n t / 2 0 0 6 / r e l a t i o n s h i p s / v i e w P r o p s " / > < / R e l a t i o n s h i p s >
</file>

<file path=ppt/notesMasters/_rels/notes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t h e m e / t h e m e 2 . x m l "   T y p e = " h t t p : / / s c h e m a s . o p e n x m l f o r m a t s . o r g / o f f i c e D o c u m e n t / 2 0 0 6 / r e l a t i o n s h i p s / t h e m e " / > < / R e l a t i o n s h i p s >
</file>

<file path=ppt/notesMasters/notesMaster1.xml>�� < ? x m l   v e r s i o n = " 1 . 0 "   e n c o d i n g = " U T F - 1 6 " ? > < p : n o t e s M a s t e r   x m l n s : a = " h t t p : / / s c h e m a s . o p e n x m l f o r m a t s . o r g / d r a w i n g m l / 2 0 0 6 / m a i n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> < p : c S l d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H e a d e r   P l a c e h o l d e r   1 " / > < p : c N v S p P r > < a : s p L o c k s   n o G r p = " 1 " / > < / p : c N v S p P r > < p : n v P r > < p : p h   s z = " q u a r t e r "   t y p e = " h d r " / > < / p : n v P r > < / p : n v S p P r > < p : s p P r > < a : x f r m > < a : o f f   x = " 0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3 "   n a m e = " D a t e   P l a c e h o l d e r   2 " / > < p : c N v S p P r > < a : s p L o c k s   n o G r p = " 1 " / > < / p : c N v S p P r > < p : n v P r > < p : p h   i d x = " 1 "   t y p e = " d t " / > < / p : n v P r > < / p : n v S p P r > < p : s p P r > < a : x f r m > < a : o f f   x = " 3 8 8 4 6 1 3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4 4 B 6 5 4 5 9 - 4 C 0 1 - 9 2 4 8 - B D A A - F 2 8 5 9 1 F A F 6 F 5 } "   t y p e = " d a t e t i m e F i g u r e O u t " > < a : r P r   l a n g = " e n - U S "   s m t C l e a n = " 0 " / > < a : t > 4 / 4 / 1 7 < / a : t > < / a : f l d > < a : e n d P a r a R P r   l a n g = " e n - U S " / > < / a : p > < / p : t x B o d y > < / p : s p > < p : s p > < p : n v S p P r > < p : c N v P r   i d = " 4 "   n a m e = " S l i d e   I m a g e   P l a c e h o l d e r   3 " / > < p : c N v S p P r > < a : s p L o c k s   n o C h a n g e A s p e c t = " 1 "   n o G r p = " 1 "   n o R o t = " 1 " / > < / p : c N v S p P r > < p : n v P r > < p : p h   i d x = " 2 "   t y p e = " s l d I m g " / > < / p : n v P r > < / p : n v S p P r > < p : s p P r > < a : x f r m > < a : o f f   x = " 6 8 5 8 0 0 "   y = " 1 1 4 3 0 0 0 " / > < a : e x t   c x = " 5 4 8 6 4 0 0 "   c y = " 3 0 8 6 1 0 0 " / > < / a : x f r m > < a : p r s t G e o m   p r s t = " r e c t " > < a : a v L s t / > < / a : p r s t G e o m > < a : n o F i l l / > < a : l n   w = " 1 2 7 0 0 " > < a : s o l i d F i l l > < a : p r s t C l r   v a l = " b l a c k " / > < / a : s o l i d F i l l > < / a : l n > < / p : s p P r > < p : t x B o d y > < a : b o d y P r   a n c h o r = " c t r "   b I n s = " 4 5 7 2 0 "   l I n s = " 9 1 4 4 0 "   r I n s = " 9 1 4 4 0 "   r t l C o l = " 0 "   t I n s = " 4 5 7 2 0 "   v e r t = " h o r z " / > < a : l s t S t y l e / > < a : p > < a : e n d P a r a R P r   l a n g = " e n - U S " / > < / a : p > < / p : t x B o d y > < / p : s p > < p : s p > < p : n v S p P r > < p : c N v P r   i d = " 5 "   n a m e = " N o t e s   P l a c e h o l d e r   4 " / > < p : c N v S p P r > < a : s p L o c k s   n o G r p = " 1 " / > < / p : c N v S p P r > < p : n v P r > < p : p h   i d x = " 3 "   s z = " q u a r t e r "   t y p e = " b o d y " / > < / p : n v P r > < / p : n v S p P r > < p : s p P r > < a : x f r m > < a : o f f   x = " 6 8 5 8 0 0 "   y = " 4 4 0 0 5 5 0 " / > < a : e x t   c x = " 5 4 8 6 4 0 0 "   c y = " 3 6 0 0 4 5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/ > < a : p > < a : p P r   l v l = " 0 " / > < a : r > < a : r P r   l a n g = " e n - U S "   s m t C l e a n = " 0 " / > < a : t > C l i c k   t o   e d i t   M a s t e r   t e x t   s t y l e s < / a : t > < / a : r > < / a : p > < a : p > < a : p P r   l v l = " 1 " / > < a : r > < a : r P r   l a n g = " e n - U S "   s m t C l e a n = " 0 " / > < a : t > S e c o n d   l e v e l < / a : t > < / a : r > < / a : p > < a : p > < a : p P r   l v l = " 2 " / > < a : r > < a : r P r   l a n g = " e n - U S "   s m t C l e a n = " 0 " / > < a : t > T h i r d   l e v e l < / a : t > < / a : r > < / a : p > < a : p > < a : p P r   l v l = " 3 " / > < a : r > < a : r P r   l a n g = " e n - U S "   s m t C l e a n = " 0 " / > < a : t > F o u r t h   l e v e l < / a : t > < / a : r > < / a : p > < a : p > < a : p P r   l v l = " 4 " / > < a : r > < a : r P r   l a n g = " e n - U S "   s m t C l e a n = " 0 " / > < a : t > F i f t h   l e v e l < / a : t > < / a : r > < a : e n d P a r a R P r   l a n g = " e n - U S " / > < / a : p > < / p : t x B o d y > < / p : s p > < p : s p > < p : n v S p P r > < p : c N v P r   i d = " 6 "   n a m e = " F o o t e r   P l a c e h o l d e r   5 " / > < p : c N v S p P r > < a : s p L o c k s   n o G r p = " 1 " / > < / p : c N v S p P r > < p : n v P r > < p : p h   i d x = " 4 "   s z = " q u a r t e r "   t y p e = " f t r " / > < / p : n v P r > < / p : n v S p P r > < p : s p P r > < a : x f r m > < a : o f f   x = " 0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7 "   n a m e = " S l i d e   N u m b e r   P l a c e h o l d e r   6 " / > < p : c N v S p P r > < a : s p L o c k s   n o G r p = " 1 " / > < / p : c N v S p P r > < p : n v P r > < p : p h   i d x = " 5 "   s z = " q u a r t e r "   t y p e = " s l d N u m " / > < / p : n v P r > < / p : n v S p P r > < p : s p P r > < a : x f r m > < a : o f f   x = " 3 8 8 4 6 1 3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6 9 3 2 7 0 4 2 - 6 B 6 1 - B 1 4 8 - 8 4 8 5 - 8 B B B F A A 1 3 D 2 4 } "   t y p e = " s l i d e n u m " > < a : r P r   l a n g = " e n - U S "   s m t C l e a n = " 0 " / > < a : t > 9 # : < / a : t > < / a : f l d > < a : e n d P a r a R P r   l a n g = " e n - U S " / > < / a : p > < / p : t x B o d y > < / p : s p > < / p : s p T r e e > < p : e x t L s t > < p : e x t   u r i = " { B B 9 6 2 C 8 B - B 1 4 F - 4 D 9 7 - A F 6 5 - F 5 3 4 4 C B 8 A C 3 E } " > < p 1 4 : c r e a t i o n I d   x m l n s : p 1 4 = " h t t p : / / s c h e m a s . m i c r o s o f t . c o m / o f f i c e / p o w e r p o i n t / 2 0 1 0 / m a i n "   v a l = " 1 0 8 0 3 2 1 1 3 8 " / > < / p : e x t > < / p : e x t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n o t e s S t y l e > < a : l v l 1 p P r   a l g n = " l "   d e f T a b S z = " 9 1 4 4 0 0 "   e a L n B r k = " 1 "   h a n g i n g P u n c t = " 1 "   l a t i n L n B r k = " 0 "   m a r L = "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1 p P r > < a : l v l 2 p P r   a l g n = " l "   d e f T a b S z = " 9 1 4 4 0 0 "   e a L n B r k = " 1 "   h a n g i n g P u n c t = " 1 "   l a t i n L n B r k = " 0 "   m a r L = " 4 5 7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2 p P r > < a : l v l 3 p P r   a l g n = " l "   d e f T a b S z = " 9 1 4 4 0 0 "   e a L n B r k = " 1 "   h a n g i n g P u n c t = " 1 "   l a t i n L n B r k = " 0 "   m a r L = " 9 1 4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3 p P r > < a : l v l 4 p P r   a l g n = " l "   d e f T a b S z = " 9 1 4 4 0 0 "   e a L n B r k = " 1 "   h a n g i n g P u n c t = " 1 "   l a t i n L n B r k = " 0 "   m a r L = " 1 3 7 1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4 p P r > < a : l v l 5 p P r   a l g n = " l "   d e f T a b S z = " 9 1 4 4 0 0 "   e a L n B r k = " 1 "   h a n g i n g P u n c t = " 1 "   l a t i n L n B r k = " 0 "   m a r L = " 1 8 2 8 8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5 p P r > < a : l v l 6 p P r   a l g n = " l "   d e f T a b S z = " 9 1 4 4 0 0 "   e a L n B r k = " 1 "   h a n g i n g P u n c t = " 1 "   l a t i n L n B r k = " 0 "   m a r L = " 2 2 8 6 0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6 p P r > < a : l v l 7 p P r   a l g n = " l "   d e f T a b S z = " 9 1 4 4 0 0 "   e a L n B r k = " 1 "   h a n g i n g P u n c t = " 1 "   l a t i n L n B r k = " 0 "   m a r L = " 2 7 4 3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7 p P r > < a : l v l 8 p P r   a l g n = " l "   d e f T a b S z = " 9 1 4 4 0 0 "   e a L n B r k = " 1 "   h a n g i n g P u n c t = " 1 "   l a t i n L n B r k = " 0 "   m a r L = " 3 2 0 0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8 p P r > < a : l v l 9 p P r   a l g n = " l "   d e f T a b S z = " 9 1 4 4 0 0 "   e a L n B r k = " 1 "   h a n g i n g P u n c t = " 1 "   l a t i n L n B r k = " 0 "   m a r L = " 3 6 5 7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9 p P r > < / p : n o t e s S t y l e > < / p : n o t e s M a s t e r > < ! - -   $ I d $   - - >
</file>

<file path=ppt/notesSlides/_rels/notes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1 . x m l "   T y p e = " h t t p : / / s c h e m a s . o p e n x m l f o r m a t s . o r g / o f f i c e D o c u m e n t / 2 0 0 6 / r e l a t i o n s h i p s / s l i d e " / > < / R e l a t i o n s h i p s >
</file>

<file path=ppt/notesSlides/_rels/notes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2 . x m l "   T y p e = " h t t p : / / s c h e m a s . o p e n x m l f o r m a t s . o r g / o f f i c e D o c u m e n t / 2 0 0 6 / r e l a t i o n s h i p s / s l i d e " / > < / R e l a t i o n s h i p s >
</file>

<file path=ppt/notesSlides/_rels/notes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3 . x m l "   T y p e = " h t t p : / / s c h e m a s . o p e n x m l f o r m a t s . o r g / o f f i c e D o c u m e n t / 2 0 0 6 / r e l a t i o n s h i p s / s l i d e " / > < / R e l a t i o n s h i p s >
</file>

<file path=ppt/notesSlides/_rels/notes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4 . x m l "   T y p e = " h t t p : / / s c h e m a s . o p e n x m l f o r m a t s . o r g / o f f i c e D o c u m e n t / 2 0 0 6 / r e l a t i o n s h i p s / s l i d e " / > < / R e l a t i o n s h i p s >
</file>

<file path=ppt/notesSlides/_rels/notes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5 . x m l "   T y p e = " h t t p : / / s c h e m a s . o p e n x m l f o r m a t s . o r g / o f f i c e D o c u m e n t / 2 0 0 6 / r e l a t i o n s h i p s / s l i d e " / > < / R e l a t i o n s h i p s >
</file>

<file path=ppt/notesSlides/_rels/notesSlide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6 . x m l "   T y p e = " h t t p : / / s c h e m a s . o p e n x m l f o r m a t s . o r g / o f f i c e D o c u m e n t / 2 0 0 6 / r e l a t i o n s h i p s / s l i d e " / > < / R e l a t i o n s h i p s >
</file>

<file path=ppt/notesSlides/notesSlide1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2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3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4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5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6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slideLayouts/_rels/slideLayout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slideLayout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" > < p : c S l d   n a m e = " T i t l e   s l i d e " > < p : b g > < p : b g P r > < a : s o l i d F i l l > < a : s c h e m e C l r   v a l = " d k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0 ; p 2 " > < a : e x t L s t > < a : e x t   u r i = " { 4 7 E 3 8 4 A 0 - 3 8 8 8 - 4 3 1 5 - 8 8 B 0 - 1 8 B B 5 C 4 6 1 7 9 6 } " > < a 1 6 : c r e a t i o n I d   x m l n s : a 1 6 = " h t t p : / / s c h e m a s . m i c r o s o f t . c o m / o f f i c e / d r a w i n g / 2 0 1 0 / m a i n "   i d = " { D 4 E D C 8 5 B - 9 8 F C - 4 A 5 8 - A 9 6 D - 2 7 9 5 3 F 0 9 4 B 1 3 } " / > < / a : e x t > < / a : e x t L s t > < / p : c N v P r > < p : c N v S p P r / > < p : n v P r / > < / p : n v S p P r > < p : s p P r > < a : x f r m   r o t = " 0 " > < a : o f f   x = " 4 2 8 6 2 5 0 "   y = " 0 " / > < a : e x t   c x = " 7 2 3 0 0 "   c y = " 5 1 4 3 5 0 0 " / > < / a : x f r m > < a : p r s t G e o m   p r s t = " r e c t " > < a : a v L s t / > < / a : p r s t G e o m > < a : s o l i d F i l l > < a : s r g b C l r   v a l = " 0 0 0 0 0 0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1 1 ; p 2 " > < a : e x t L s t > < a : e x t   u r i = " { 3 5 E 1 3 F 8 D - 0 8 9 A - 4 4 9 2 - A F 6 C - 5 9 E D 2 2 F E 4 3 B D } " > < a 1 6 : c r e a t i o n I d   x m l n s : a 1 6 = " h t t p : / / s c h e m a s . m i c r o s o f t . c o m / o f f i c e / d r a w i n g / 2 0 1 0 / m a i n "   i d = " { C 5 1 0 7 5 E D - 2 A F 2 - 4 9 C D - 9 8 C 5 - E 3 E D 5 C 6 6 B 4 B 3 } " / > < / a : e x t > < / a : e x t L s t > < / p : c N v P r > < p : c N v S p P r / > < p : n v P r / > < / p : n v S p P r > < p : s p P r > < a : x f r m   r o t = " 0 " > < a : o f f   x = " 4 3 5 8 4 7 5 "   y = " 0 " / > < a : e x t   c x = " 3 8 5 3 1 9 9 "   c y = " 5 1 4 3 5 0 0 " / > < / a : x f r m > < a : p r s t G e o m   p r s t = " r e c t " > < a : a v L s t / > < / a : p r s t G e o m > < a : s o l i d F i l l > < a : s c h e m e C l r   v a l = " a c c e n t 5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1 2 ; p 2 " > < a : e x t L s t > < a : e x t   u r i = " { 4 F 6 9 B 1 7 9 - B 0 2 2 - 4 7 6 A - A 8 5 9 - A A D 8 D C C 8 4 7 6 C } " > < a 1 6 : c r e a t i o n I d   x m l n s : a 1 6 = " h t t p : / / s c h e m a s . m i c r o s o f t . c o m / o f f i c e / d r a w i n g / 2 0 1 0 / m a i n "   i d = " { D B 5 A C E 9 D - 8 9 D F - 4 C C 8 - A D C A - B 8 1 C 1 C 6 4 7 3 E A } " / > < / a : e x t > < / a : e x t L s t > < / p : c N v P r > < p : c N v S p P r / > < p : n v P r > < p : p h   t y p e = " t i t l e " / > < / p : n v P r > < / p : n v S p P r > < p : s p P r > < a : x f r m   r o t = " 0 " > < a : o f f   x = " 3 4 4 2 5 0 "   y = " 1 4 0 3 8 5 0 " / > < a : e x t   c x = " 8 4 5 5 5 0 0 "   c y = " 2 1 4 6 8 0 0 " / > < / a : x f r m > < a : p r s t G e o m   p r s t = " r e c t " > < a : a v L s t / > < / a : p r s t G e o m > < a : s o l i d F i l l > < a : s r g b C l r   v a l = " f f f f f f " / > < / a : s o l i d F i l l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l v l = " 0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1 p P r > < a : l v l 2 p P r   a l g n = " c t r "   l v l = " 1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2 p P r > < a : l v l 3 p P r   a l g n = " c t r "   l v l = " 2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3 p P r > < a : l v l 4 p P r   a l g n = " c t r "   l v l = " 3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4 p P r > < a : l v l 5 p P r   a l g n = " c t r "   l v l = " 4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5 p P r > < a : l v l 6 p P r   a l g n = " c t r "   l v l = " 5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6 p P r > < a : l v l 7 p P r   a l g n = " c t r "   l v l = " 6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7 p P r > < a : l v l 8 p P r   a l g n = " c t r "   l v l = " 7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8 p P r > < a : l v l 9 p P r   a l g n = " c t r "   l v l = " 8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G o o g l e   S h a p e ; 1 3 ; p 2 " > < a : e x t L s t > < a : e x t   u r i = " { 3 5 D 0 A 1 A 1 - D A 5 3 - 4 F 6 B - B 4 3 C - B B B E 9 E D B 1 7 F 6 } " > < a 1 6 : c r e a t i o n I d   x m l n s : a 1 6 = " h t t p : / / s c h e m a s . m i c r o s o f t . c o m / o f f i c e / d r a w i n g / 2 0 1 0 / m a i n "   i d = " { C E 8 7 2 E 5 0 - 1 3 1 3 - 4 9 F E - B 1 9 2 - 4 F 7 1 5 B 8 6 3 1 D 9 } " / > < / a : e x t > < / a : e x t L s t > < / p : c N v P r > < p : c N v S p P r / > < p : n v P r > < p : p h   i d x = " 1 "   t y p e = " s u b T i t l e " / > < / p : n v P r > < / p : n v S p P r > < p : s p P r > < a : x f r m   r o t = " 0 " > < a : o f f   x = " 3 4 4 2 5 0 "   y = " 3 5 5 0 6 5 0 " / > < a : e x t   c x = " 4 9 1 0 0 9 9 "   c y = " 5 7 7 7 9 9 " / > < / a : x f r m > < a : p r s t G e o m   p r s t = " r e c t " > < a : a v L s t / > < / a : p r s t G e o m > < a : s o l i d F i l l > < a : s r g b C l r   v a l = " 0 0 0 0 0 0 " / > < / a : s o l i d F i l l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1 p P r > < a : l v l 2 p P r   l v l = " 1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2 p P r > < a : l v l 3 p P r   l v l = " 2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3 p P r > < a : l v l 4 p P r   l v l = " 3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4 p P r > < a : l v l 5 p P r   l v l = " 4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5 p P r > < a : l v l 6 p P r   l v l = " 5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6 p P r > < a : l v l 7 p P r   l v l = " 6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7 p P r > < a : l v l 8 p P r   l v l = " 7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8 p P r > < a : l v l 9 p P r   l v l = " 8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G o o g l e   S h a p e ; 1 4 ; p 2 " > < a : e x t L s t > < a : e x t   u r i = " { 5 6 B 3 6 9 5 F - A 8 E 5 - 4 6 E 5 - 8 E 7 F - 3 D D 0 0 6 D 9 9 A 7 B } " > < a 1 6 : c r e a t i o n I d   x m l n s : a 1 6 = " h t t p : / / s c h e m a s . m i c r o s o f t . c o m / o f f i c e / d r a w i n g / 2 0 1 0 / m a i n "   i d = " { 2 3 9 4 5 9 8 B - 2 1 0 C - 4 B A B - 9 3 E 8 - 7 9 B 6 D 9 2 4 8 F E E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6 E 5 1 E B C A - C C C A - 4 E E 8 - B 1 1 7 - 6 E B E D 4 6 3 1 9 B 5 } "   t y p e = " s l i d e n u m " / > < a : e n d P a r a R P r   d i r t y = " 0 "   l a n g = " e n - U S " / > < / a : p > < / p : t x B o d y > < / p : s p > < / p : s p T r e e > < p : e x t L s t > < p : e x t   u r i = " { E 3 2 9 4 9 B 3 - B D D 0 - 4 4 B 8 - 9 F A 1 - 5 5 2 9 E 3 1 B 3 3 7 E } " > < p 1 4 : c r e a t i o n I d   x m l n s : p 1 4 = " h t t p : / / s c h e m a s . m i c r o s o f t . c o m / o f f i c e / p o w e r p o i n t / 2 0 1 0 / m a i n "   v a l = " 1 6 1 3 7 0 2 0 3 1 3 5 0 " / > < / p : e x t > < / p : e x t L s t > < / p : c S l d > < p : c l r M a p O v r > < a : m a s t e r C l r M a p p i n g / > < / p : c l r M a p O v r > < / p : s l d L a y o u t >
</file>

<file path=ppt/slideLayouts/slideLayout1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B i g   n u m b e r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4 9 ; p 1 1 " > < a : e x t L s t > < a : e x t   u r i = " { 3 E 8 4 0 0 B F - B B B 9 - 4 5 8 B - 9 C 6 5 - 0 9 F A 1 C D 5 4 1 8 4 } " > < a 1 6 : c r e a t i o n I d   x m l n s : a 1 6 = " h t t p : / / s c h e m a s . m i c r o s o f t . c o m / o f f i c e / d r a w i n g / 2 0 1 0 / m a i n "   i d = " { 4 0 B 9 6 1 D 3 - 2 B 2 4 - 4 6 C 2 - 8 7 9 3 - 1 7 6 5 3 1 9 7 F A 4 1 } " / > < / a : e x t > < / a : e x t L s t > < / p : c N v P r > < p : c N v S p P r / > < p : n v P r > < p : p h   i d x = " 1 0 "   t y p e = " t i t l e " / > < / p : n v P r > < / p : n v S p P r > < p : s p P r > < a : x f r m   r o t = " 0 " > < a : o f f   x = " 3 1 1 7 0 0 "   y = " 9 9 9 9 2 5 " / > < a : e x t   c x = " 8 5 2 0 6 0 0 "   c y = " 2 1 4 6 2 0 0 " / > < / a : x f r m > < a : p r s t G e o m   p r s t = " r e c t " > < a : a v L s t / > < / a : p r s t G e o m > < / p : s p P r > < p : t x B o d y > < a : b o d y P r   a n c h o r = " b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l v l = " 0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1 p P r > < a : l v l 2 p P r   a l g n = " c t r "   l v l = " 1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2 p P r > < a : l v l 3 p P r   a l g n = " c t r "   l v l = " 2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3 p P r > < a : l v l 4 p P r   a l g n = " c t r "   l v l = " 3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4 p P r > < a : l v l 5 p P r   a l g n = " c t r "   l v l = " 4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5 p P r > < a : l v l 6 p P r   a l g n = " c t r "   l v l = " 5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6 p P r > < a : l v l 7 p P r   a l g n = " c t r "   l v l = " 6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7 p P r > < a : l v l 8 p P r   a l g n = " c t r "   l v l = " 7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8 p P r > < a : l v l 9 p P r   a l g n = " c t r "   l v l = " 8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9 p P r > < / a : l s t S t y l e > < a : p > < a : p P r / > < a : r > < a : r P r   d i r t y = " 0 "   l a n g = " e n - U S " / > < a : t > x x % < / a : t > < / a : r > < a : e n d P a r a R P r   d i r t y = " 0 "   l a n g = " e n - U S " / > < / a : p > < / p : t x B o d y > < / p : s p > < p : s p > < p : n v S p P r > < p : c N v P r   i d = " 3 "   n a m e = " G o o g l e   S h a p e ; 5 0 ; p 1 1 " > < a : e x t L s t > < a : e x t   u r i = " { C 7 6 8 9 3 6 1 - 9 4 6 3 - 4 E A D - B A F A - 2 7 C 4 9 2 C B 4 2 8 8 } " > < a 1 6 : c r e a t i o n I d   x m l n s : a 1 6 = " h t t p : / / s c h e m a s . m i c r o s o f t . c o m / o f f i c e / d r a w i n g / 2 0 1 0 / m a i n "   i d = " { E 8 B 4 8 1 A C - D 2 9 F - 4 5 D 8 - B A F 2 - 1 A A 8 8 F 4 6 A 1 2 B } " / > < / a : e x t > < / a : e x t L s t > < / p : c N v P r > < p : c N v S p P r / > < p : n v P r > < p : p h   i d x = " 1 1 "   t y p e = " b o d y " / > < / p : n v P r > < / p : n v S p P r > < p : s p P r > < a : x f r m   r o t = " 0 " > < a : o f f   x = " 3 1 1 7 0 0 "   y = " 3 2 2 8 4 2 5 " / > < a : e x t   c x = " 8 5 2 0 6 0 0 "   c y = " 1 3 0 0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i n d e n t = " - 3 4 2 9 0 0 "   l v l = " 0 "   m a r L = " 4 5 7 2 0 0 " > < a : s p c B e f > < a : s p c P t s   v a l = " 0 " / > < / a : s p c B e f > < a : s p c A f t > < a : s p c P t s   v a l = " 0 " / > < / a : s p c A f t > < a : b u S z P c t   v a l = " 1 0 0 0 0 0 " / > < a : b u C h a r   c h a r = "%� " / > < / a : l v l 1 p P r > < a : l v l 2 p P r   a l g n = " c t r "   i n d e n t = " - 3 1 7 4 9 9 "   l v l = " 1 "   m a r L = " 9 1 4 4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c t r "   i n d e n t = " - 3 1 7 4 9 9 "   l v l = " 2 "   m a r L = " 1 3 7 1 6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c t r "   i n d e n t = " - 3 1 7 4 9 9 "   l v l = " 3 "   m a r L = " 1 8 2 8 8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c t r "   i n d e n t = " - 3 1 7 4 9 9 "   l v l = " 4 "   m a r L = " 2 2 8 6 0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c t r "   i n d e n t = " - 3 1 7 4 9 9 "   l v l = " 5 "   m a r L = " 2 7 4 3 2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c t r "   i n d e n t = " - 3 1 7 4 9 9 "   l v l = " 6 "   m a r L = " 3 2 0 0 4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c t r "   i n d e n t = " - 3 1 7 4 9 9 "   l v l = " 7 "   m a r L = " 3 6 5 7 6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c t r "   i n d e n t = " - 3 1 7 4 9 9 "   l v l = " 8 "   m a r L = " 4 1 1 4 8 0 0 "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5 1 ; p 1 1 " > < a : e x t L s t > < a : e x t   u r i = " { C B C 0 1 7 E 4 - C 7 D 6 - 4 E F E - 9 2 5 E - 6 7 2 4 E 4 E 5 E 0 5 9 } " > < a 1 6 : c r e a t i o n I d   x m l n s : a 1 6 = " h t t p : / / s c h e m a s . m i c r o s o f t . c o m / o f f i c e / d r a w i n g / 2 0 1 0 / m a i n "   i d = " { 0 6 4 D 3 4 C A - 3 0 6 0 - 4 7 0 E - 9 8 6 2 - B 0 C 3 5 0 1 3 1 8 2 0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9 F A A 8 4 4 3 - 4 5 A E - 4 1 7 2 - 9 1 E 3 - 9 0 6 A F 6 C 3 0 1 C 0 } "   t y p e = " s l i d e n u m " / > < a : e n d P a r a R P r   d i r t y = " 0 "   l a n g = " e n - U S " / > < / a : p > < / p : t x B o d y > < / p : s p > < / p : s p T r e e > < p : e x t L s t > < p : e x t   u r i = " { 5 F 1 0 8 A 5 1 - F 2 9 C - 4 5 B 0 - B D 6 A - 2 C F C E 3 C B A 3 6 2 } " > < p 1 4 : c r e a t i o n I d   x m l n s : p 1 4 = " h t t p : / / s c h e m a s . m i c r o s o f t . c o m / o f f i c e / p o w e r p o i n t / 2 0 1 0 / m a i n "   v a l = " 1 6 1 3 7 0 2 0 3 1 3 7 6 " / > < / p : e x t > < / p : e x t L s t > < / p : c S l d > < p : c l r M a p O v r > < a : m a s t e r C l r M a p p i n g / > < / p : c l r M a p O v r > < / p : s l d L a y o u t >
</file>

<file path=ppt/slideLayouts/slideLayout1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b l a n k " > < p : c S l d   n a m e = " B l a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5 3 ; p 1 2 " > < a : e x t L s t > < a : e x t   u r i = " { 8 5 7 B 9 D E B - B F F 2 - 4 C 8 D - A 5 F C - 6 4 1 6 6 D 3 C 8 5 1 A } " > < a 1 6 : c r e a t i o n I d   x m l n s : a 1 6 = " h t t p : / / s c h e m a s . m i c r o s o f t . c o m / o f f i c e / d r a w i n g / 2 0 1 0 / m a i n "   i d = " { D 6 C 7 E 8 D D - C 9 7 6 - 4 D 2 8 - 9 6 9 E - 4 5 9 E 2 5 E 8 B A B 7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E D 1 D 9 2 1 D - 9 7 7 1 - 4 E 8 A - A D 8 7 - 6 F D B 5 0 B 7 3 9 8 E } "   t y p e = " s l i d e n u m " / > < a : e n d P a r a R P r   d i r t y = " 0 "   l a n g = " e n - U S " / > < / a : p > < / p : t x B o d y > < / p : s p > < / p : s p T r e e > < p : e x t L s t > < p : e x t   u r i = " { 6 B A B 8 F 1 2 - 6 3 C 1 - 4 B C 6 - A 9 E 3 - F B 0 6 D B 7 3 4 4 B B } " > < p 1 4 : c r e a t i o n I d   x m l n s : p 1 4 = " h t t p : / / s c h e m a s . m i c r o s o f t . c o m / o f f i c e / p o w e r p o i n t / 2 0 1 0 / m a i n "   v a l = " 1 6 1 3 7 0 2 0 3 1 3 7 9 " / > < / p : e x t > < / p : e x t L s t > < / p : c S l d > < p : c l r M a p O v r > < a : m a s t e r C l r M a p p i n g / > < / p : c l r M a p O v r > < / p : s l d L a y o u t >
</file>

<file path=ppt/slideLayouts/slideLayout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s e c H e a d " > < p : c S l d   n a m e = " S e c t i o n   h e a d e r " > < p : b g > < p : b g P r > < a : s o l i d F i l l > < a : s c h e m e C l r   v a l = " a c c e n t 5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6 ; p 3 " > < a : e x t L s t > < a : e x t   u r i = " { 6 4 2 2 C 4 7 9 - 5 F D 8 - 4 5 D 1 - 8 1 9 1 - 5 3 E C A 4 2 5 C D D 8 } " > < a 1 6 : c r e a t i o n I d   x m l n s : a 1 6 = " h t t p : / / s c h e m a s . m i c r o s o f t . c o m / o f f i c e / d r a w i n g / 2 0 1 0 / m a i n "   i d = " { 0 4 2 6 2 C C 3 - D 8 8 5 - 4 F 5 6 - B 4 6 7 - 8 4 4 1 C C 8 4 8 7 5 8 } " / > < / a : e x t > < / a : e x t L s t > < / p : c N v P r > < p : c N v S p P r / > < p : n v P r / > < / p : n v S p P r > < p : s p P r > < a : x f r m   r o t = " 5 4 0 0 0 0 0 " > < a : o f f   x = " 4 5 5 0 7 0 0 "   y = " - 4 9 8 6 0 0 " / > < a : e x t   c x = " 4 2 5 9 9 "   c y = " 8 4 5 5 8 0 0 " / > < / a : x f r m > < a : p r s t G e o m   p r s t = " r e c t " > < a : a v L s t / > < / a : p r s t G e o m > < a : s o l i d F i l l > < a : s r g b C l r   v a l = " 0 0 0 0 0 0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1 7 ; p 3 " > < a : e x t L s t > < a : e x t   u r i = " { 2 A 1 1 A 0 C 9 - D F 4 1 - 4 D 3 3 - B 4 D 5 - 2 1 D F 9 6 7 F A E E C } " > < a 1 6 : c r e a t i o n I d   x m l n s : a 1 6 = " h t t p : / / s c h e m a s . m i c r o s o f t . c o m / o f f i c e / d r a w i n g / 2 0 1 0 / m a i n "   i d = " { E F 0 A A 7 0 6 - 2 7 F 9 - 4 1 B D - A 6 0 9 - 7 C 4 5 8 6 D 7 3 8 9 8 } " / > < / a : e x t > < / a : e x t L s t > < / p : c N v P r > < p : c N v S p P r / > < p : n v P r > < p : p h   t y p e = " t i t l e " / > < / p : n v P r > < / p : n v S p P r > < p : s p P r > < a : x f r m   r o t = " 0 " > < a : o f f   x = " 3 4 4 2 5 0 "   y = " 1 4 0 3 8 5 0 " / > < a : e x t   c x = " 8 4 5 5 5 0 0 "   c y = " 2 1 4 6 8 0 0 " / > < / a : x f r m > < a : p r s t G e o m   p r s t = " r e c t " > < a : a v L s t / > < / a : p r s t G e o m > < a : s o l i d F i l l > < a : s r g b C l r   v a l = " f f f f f f " / > < / a : s o l i d F i l l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l v l = " 0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1 p P r > < a : l v l 2 p P r   a l g n = " c t r "   l v l = " 1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2 p P r > < a : l v l 3 p P r   a l g n = " c t r "   l v l = " 2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3 p P r > < a : l v l 4 p P r   a l g n = " c t r "   l v l = " 3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4 p P r > < a : l v l 5 p P r   a l g n = " c t r "   l v l = " 4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5 p P r > < a : l v l 6 p P r   a l g n = " c t r "   l v l = " 5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6 p P r > < a : l v l 7 p P r   a l g n = " c t r "   l v l = " 6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7 p P r > < a : l v l 8 p P r   a l g n = " c t r "   l v l = " 7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8 p P r > < a : l v l 9 p P r   a l g n = " c t r "   l v l = " 8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1 8 ; p 3 " > < a : e x t L s t > < a : e x t   u r i = " { 0 B 8 4 4 E C F - 8 C C 2 - 4 8 9 4 - B 1 1 D - 2 2 2 D 3 7 3 8 C 9 A B } " > < a 1 6 : c r e a t i o n I d   x m l n s : a 1 6 = " h t t p : / / s c h e m a s . m i c r o s o f t . c o m / o f f i c e / d r a w i n g / 2 0 1 0 / m a i n "   i d = " { 4 A A 3 8 6 2 C - 4 7 8 D - 4 4 A C - 8 5 F A - 5 4 F 3 A 7 0 A 4 0 F F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a : d e f R P r   d i r t y = " 0 "   l a n g = " e n - U S " > < a : s o l i d F i l l > < a : s c h e m e C l r   v a l = " l t 1 " / > < / a : s o l i d F i l l > < / a : d e f R P r > < / a : l v l 1 p P r > < a : l v l 2 p P r   l v l = " 1 " > < a : b u N o n e / > < a : d e f R P r   d i r t y = " 0 "   l a n g = " e n - U S " > < a : s o l i d F i l l > < a : s c h e m e C l r   v a l = " l t 1 " / > < / a : s o l i d F i l l > < / a : d e f R P r > < / a : l v l 2 p P r > < a : l v l 3 p P r   l v l = " 2 " > < a : b u N o n e / > < a : d e f R P r   d i r t y = " 0 "   l a n g = " e n - U S " > < a : s o l i d F i l l > < a : s c h e m e C l r   v a l = " l t 1 " / > < / a : s o l i d F i l l > < / a : d e f R P r > < / a : l v l 3 p P r > < a : l v l 4 p P r   l v l = " 3 " > < a : b u N o n e / > < a : d e f R P r   d i r t y = " 0 "   l a n g = " e n - U S " > < a : s o l i d F i l l > < a : s c h e m e C l r   v a l = " l t 1 " / > < / a : s o l i d F i l l > < / a : d e f R P r > < / a : l v l 4 p P r > < a : l v l 5 p P r   l v l = " 4 " > < a : b u N o n e / > < a : d e f R P r   d i r t y = " 0 "   l a n g = " e n - U S " > < a : s o l i d F i l l > < a : s c h e m e C l r   v a l = " l t 1 " / > < / a : s o l i d F i l l > < / a : d e f R P r > < / a : l v l 5 p P r > < a : l v l 6 p P r   l v l = " 5 " > < a : b u N o n e / > < a : d e f R P r   d i r t y = " 0 "   l a n g = " e n - U S " > < a : s o l i d F i l l > < a : s c h e m e C l r   v a l = " l t 1 " / > < / a : s o l i d F i l l > < / a : d e f R P r > < / a : l v l 6 p P r > < a : l v l 7 p P r   l v l = " 6 " > < a : b u N o n e / > < a : d e f R P r   d i r t y = " 0 "   l a n g = " e n - U S " > < a : s o l i d F i l l > < a : s c h e m e C l r   v a l = " l t 1 " / > < / a : s o l i d F i l l > < / a : d e f R P r > < / a : l v l 7 p P r > < a : l v l 8 p P r   l v l = " 7 " > < a : b u N o n e / > < a : d e f R P r   d i r t y = " 0 "   l a n g = " e n - U S " > < a : s o l i d F i l l > < a : s c h e m e C l r   v a l = " l t 1 " / > < / a : s o l i d F i l l > < / a : d e f R P r > < / a : l v l 8 p P r > < a : l v l 9 p P r   l v l = " 8 " > < a : b u N o n e / > < a : d e f R P r   d i r t y = " 0 "   l a n g = " e n - U S " > < a : s o l i d F i l l > < a : s c h e m e C l r   v a l = " l t 1 " / > < / a : s o l i d F i l l > < / a : d e f R P r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8 E 2 5 4 6 2 2 - A 7 3 F - 4 C F D - 8 E 1 3 - F F 6 F 3 3 A 0 7 D 5 A } "   t y p e = " s l i d e n u m " / > < a : e n d P a r a R P r   d i r t y = " 0 "   l a n g = " e n - U S " / > < / a : p > < / p : t x B o d y > < / p : s p > < / p : s p T r e e > < p : e x t L s t > < p : e x t   u r i = " { B 0 A 9 4 D F 8 - 0 C B 7 - 4 2 1 A - 8 D C F - D 7 4 B 4 4 8 E F D E 4 } " > < p 1 4 : c r e a t i o n I d   x m l n s : p 1 4 = " h t t p : / / s c h e m a s . m i c r o s o f t . c o m / o f f i c e / p o w e r p o i n t / 2 0 1 0 / m a i n "   v a l = " 1 6 1 3 7 0 2 0 3 1 3 5 3 " / > < / p : e x t > < / p : e x t L s t > < / p : c S l d > < p : c l r M a p O v r > < a : m a s t e r C l r M a p p i n g / > < / p : c l r M a p O v r > < / p : s l d L a y o u t >
</file>

<file path=ppt/slideLayouts/slideLayout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x " > < p : c S l d   n a m e = " T i t l e   a n d   b o d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0 ; p 4 " > < a : e x t L s t > < a : e x t   u r i = " { 2 8 6 2 8 8 9 E - 8 4 B 8 - 4 A 7 E - A E B 3 - F 5 8 8 5 6 B 9 1 0 1 A } " > < a 1 6 : c r e a t i o n I d   x m l n s : a 1 6 = " h t t p : / / s c h e m a s . m i c r o s o f t . c o m / o f f i c e / d r a w i n g / 2 0 1 0 / m a i n "   i d = " { 6 8 1 3 D 0 A D - 5 A 4 6 - 4 C E E - 8 9 6 F - 3 A 9 0 A E B 0 C E D D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s p c B e f > < a : s p c P t s   v a l = " 0 " / > < / a : s p c B e f > < a : s p c A f t > < a : s p c P t s   v a l = " 0 " / > < / a : s p c A f t > < a : b u S z P c t   v a l = " 1 0 0 0 0 0 " / > < a : b u N o n e / > < / a : l v l 1 p P r > < a : l v l 2 p P r   l v l = " 1 " > < a : s p c B e f > < a : s p c P t s   v a l = " 0 " / > < / a : s p c B e f > < a : s p c A f t > < a : s p c P t s   v a l = " 0 " / > < / a : s p c A f t > < a : b u S z P c t   v a l = " 1 0 0 0 0 0 " / > < a : b u N o n e / > < / a : l v l 2 p P r > < a : l v l 3 p P r   l v l = " 2 " > < a : s p c B e f > < a : s p c P t s   v a l = " 0 " / > < / a : s p c B e f > < a : s p c A f t > < a : s p c P t s   v a l = " 0 " / > < / a : s p c A f t > < a : b u S z P c t   v a l = " 1 0 0 0 0 0 " / > < a : b u N o n e / > < / a : l v l 3 p P r > < a : l v l 4 p P r   l v l = " 3 " > < a : s p c B e f > < a : s p c P t s   v a l = " 0 " / > < / a : s p c B e f > < a : s p c A f t > < a : s p c P t s   v a l = " 0 " / > < / a : s p c A f t > < a : b u S z P c t   v a l = " 1 0 0 0 0 0 " / > < a : b u N o n e / > < / a : l v l 4 p P r > < a : l v l 5 p P r   l v l = " 4 " > < a : s p c B e f > < a : s p c P t s   v a l = " 0 " / > < / a : s p c B e f > < a : s p c A f t > < a : s p c P t s   v a l = " 0 " / > < / a : s p c A f t > < a : b u S z P c t   v a l = " 1 0 0 0 0 0 " / > < a : b u N o n e / > < / a : l v l 5 p P r > < a : l v l 6 p P r   l v l = " 5 " > < a : s p c B e f > < a : s p c P t s   v a l = " 0 " / > < / a : s p c B e f > < a : s p c A f t > < a : s p c P t s   v a l = " 0 " / > < / a : s p c A f t > < a : b u S z P c t   v a l = " 1 0 0 0 0 0 " / > < a : b u N o n e / > < / a : l v l 6 p P r > < a : l v l 7 p P r   l v l = " 6 " > < a : s p c B e f > < a : s p c P t s   v a l = " 0 " / > < / a : s p c B e f > < a : s p c A f t > < a : s p c P t s   v a l = " 0 " / > < / a : s p c A f t > < a : b u S z P c t   v a l = " 1 0 0 0 0 0 " / > < a : b u N o n e / > < / a : l v l 7 p P r > < a : l v l 8 p P r   l v l = " 7 " > < a : s p c B e f > < a : s p c P t s   v a l = " 0 " / > < / a : s p c B e f > < a : s p c A f t > < a : s p c P t s   v a l = " 0 " / > < / a : s p c A f t > < a : b u S z P c t   v a l = " 1 0 0 0 0 0 " / > < a : b u N o n e / > < / a : l v l 8 p P r > < a : l v l 9 p P r   l v l = " 8 " > < a : s p c B e f > < a : s p c P t s   v a l = " 0 " / > < / a : s p c B e f > < a : s p c A f t > < a : s p c P t s   v a l = "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2 1 ; p 4 " > < a : e x t L s t > < a : e x t   u r i = " { 7 F 6 F C B A 1 - 8 3 C 3 - 4 6 E C - 9 A 8 C - B 4 2 8 D C 5 6 9 C C 5 } " > < a 1 6 : c r e a t i o n I d   x m l n s : a 1 6 = " h t t p : / / s c h e m a s . m i c r o s o f t . c o m / o f f i c e / d r a w i n g / 2 0 1 0 / m a i n "   i d = " { 0 0 A 2 F 3 1 4 - 3 7 9 6 - 4 F B 4 - B 5 B D - C C 0 5 B A 8 F A B 1 5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2 3 4 0 7 5 " / > < a : e x t   c x = " 8 5 2 0 6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i n d e n t = " - 3 4 2 9 0 0 "   l v l = " 0 "   m a r L = " 4 5 7 2 0 0 " > < a : s p c B e f > < a : s p c P t s   v a l = " 0 " / > < / a : s p c B e f > < a : s p c A f t > < a : s p c P t s   v a l = " 0 " / > < / a : s p c A f t > < a : b u S z P c t   v a l = " 1 0 0 0 0 0 " / > < a : b u C h a r   c h a r = "%� " / > < / a : l v l 1 p P r > < a : l v l 2 p P r   i n d e n t = " - 3 1 7 4 9 9 "   l v l = " 1 "   m a r L = " 9 1 4 4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i n d e n t = " - 3 1 7 4 9 9 "   l v l = " 2 "   m a r L = " 1 3 7 1 6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i n d e n t = " - 3 1 7 4 9 9 "   l v l = " 3 "   m a r L = " 1 8 2 8 8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i n d e n t = " - 3 1 7 4 9 9 "   l v l = " 4 "   m a r L = " 2 2 8 6 0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i n d e n t = " - 3 1 7 4 9 9 "   l v l = " 5 "   m a r L = " 2 7 4 3 2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i n d e n t = " - 3 1 7 4 9 9 "   l v l = " 6 "   m a r L = " 3 2 0 0 4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i n d e n t = " - 3 1 7 4 9 9 "   l v l = " 7 "   m a r L = " 3 6 5 7 6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i n d e n t = " - 3 1 7 4 9 9 "   l v l = " 8 "   m a r L = " 4 1 1 4 8 0 0 "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2 2 ; p 4 " > < a : e x t L s t > < a : e x t   u r i = " { B C 1 A 9 8 C D - E 6 9 2 - 4 1 D 9 - 9 F 0 2 - F E F F 6 D D E B E 5 0 } " > < a 1 6 : c r e a t i o n I d   x m l n s : a 1 6 = " h t t p : / / s c h e m a s . m i c r o s o f t . c o m / o f f i c e / d r a w i n g / 2 0 1 0 / m a i n "   i d = " { 5 1 3 1 2 5 1 9 - 2 5 4 1 - 4 3 A C - 8 6 1 7 - C B 6 D D 4 3 0 4 6 F 1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5 7 6 2 A C 3 9 - 1 9 7 1 - 4 D 4 6 - 8 E 3 8 - E 8 E 6 E 0 E D 5 D 7 2 } "   t y p e = " s l i d e n u m " / > < a : e n d P a r a R P r   d i r t y = " 0 "   l a n g = " e n - U S " / > < / a : p > < / p : t x B o d y > < / p : s p > < / p : s p T r e e > < p : e x t L s t > < p : e x t   u r i = " { 5 3 F 5 F C C D - 3 1 4 4 - 4 8 E F - A 4 6 5 - B 0 2 9 9 A C 3 7 B 4 0 } " > < p 1 4 : c r e a t i o n I d   x m l n s : p 1 4 = " h t t p : / / s c h e m a s . m i c r o s o f t . c o m / o f f i c e / p o w e r p o i n t / 2 0 1 0 / m a i n "   v a l = " 1 6 1 3 7 0 2 0 3 1 3 5 6 " / > < / p : e x t > < / p : e x t L s t > < / p : c S l d > < p : c l r M a p O v r > < a : m a s t e r C l r M a p p i n g / > < / p : c l r M a p O v r > < / p : s l d L a y o u t >
</file>

<file path=ppt/slideLayouts/slideLayout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C o l T x " > < p : c S l d   n a m e = " T i t l e   a n d   t w o   c o l u m n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4 ; p 5 " > < a : e x t L s t > < a : e x t   u r i = " { C 4 F 0 B 1 1 F - 9 B 5 A - 4 2 1 4 - 9 6 9 F - F 0 7 3 C 2 E 2 A 5 7 E } " > < a 1 6 : c r e a t i o n I d   x m l n s : a 1 6 = " h t t p : / / s c h e m a s . m i c r o s o f t . c o m / o f f i c e / d r a w i n g / 2 0 1 0 / m a i n "   i d = " { 1 2 B 5 2 2 A 2 - 6 0 2 5 - 4 8 2 9 - 9 5 8 E - 7 2 1 F 4 C 0 0 5 B D 2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s p c B e f > < a : s p c P t s   v a l = " 0 " / > < / a : s p c B e f > < a : s p c A f t > < a : s p c P t s   v a l = " 0 " / > < / a : s p c A f t > < a : b u S z P c t   v a l = " 1 0 0 0 0 0 " / > < a : b u N o n e / > < / a : l v l 1 p P r > < a : l v l 2 p P r   l v l = " 1 " > < a : s p c B e f > < a : s p c P t s   v a l = " 0 " / > < / a : s p c B e f > < a : s p c A f t > < a : s p c P t s   v a l = " 0 " / > < / a : s p c A f t > < a : b u S z P c t   v a l = " 1 0 0 0 0 0 " / > < a : b u N o n e / > < / a : l v l 2 p P r > < a : l v l 3 p P r   l v l = " 2 " > < a : s p c B e f > < a : s p c P t s   v a l = " 0 " / > < / a : s p c B e f > < a : s p c A f t > < a : s p c P t s   v a l = " 0 " / > < / a : s p c A f t > < a : b u S z P c t   v a l = " 1 0 0 0 0 0 " / > < a : b u N o n e / > < / a : l v l 3 p P r > < a : l v l 4 p P r   l v l = " 3 " > < a : s p c B e f > < a : s p c P t s   v a l = " 0 " / > < / a : s p c B e f > < a : s p c A f t > < a : s p c P t s   v a l = " 0 " / > < / a : s p c A f t > < a : b u S z P c t   v a l = " 1 0 0 0 0 0 " / > < a : b u N o n e / > < / a : l v l 4 p P r > < a : l v l 5 p P r   l v l = " 4 " > < a : s p c B e f > < a : s p c P t s   v a l = " 0 " / > < / a : s p c B e f > < a : s p c A f t > < a : s p c P t s   v a l = " 0 " / > < / a : s p c A f t > < a : b u S z P c t   v a l = " 1 0 0 0 0 0 " / > < a : b u N o n e / > < / a : l v l 5 p P r > < a : l v l 6 p P r   l v l = " 5 " > < a : s p c B e f > < a : s p c P t s   v a l = " 0 " / > < / a : s p c B e f > < a : s p c A f t > < a : s p c P t s   v a l = " 0 " / > < / a : s p c A f t > < a : b u S z P c t   v a l = " 1 0 0 0 0 0 " / > < a : b u N o n e / > < / a : l v l 6 p P r > < a : l v l 7 p P r   l v l = " 6 " > < a : s p c B e f > < a : s p c P t s   v a l = " 0 " / > < / a : s p c B e f > < a : s p c A f t > < a : s p c P t s   v a l = " 0 " / > < / a : s p c A f t > < a : b u S z P c t   v a l = " 1 0 0 0 0 0 " / > < a : b u N o n e / > < / a : l v l 7 p P r > < a : l v l 8 p P r   l v l = " 7 " > < a : s p c B e f > < a : s p c P t s   v a l = " 0 " / > < / a : s p c B e f > < a : s p c A f t > < a : s p c P t s   v a l = " 0 " / > < / a : s p c A f t > < a : b u S z P c t   v a l = " 1 0 0 0 0 0 " / > < a : b u N o n e / > < / a : l v l 8 p P r > < a : l v l 9 p P r   l v l = " 8 " > < a : s p c B e f > < a : s p c P t s   v a l = " 0 " / > < / a : s p c B e f > < a : s p c A f t > < a : s p c P t s   v a l = "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2 5 ; p 5 " > < a : e x t L s t > < a : e x t   u r i = " { 9 5 F F 3 6 F 6 - 4 2 5 D - 4 4 6 4 - A E 1 A - E D 6 5 A 3 F A D 8 0 A } " > < a 1 6 : c r e a t i o n I d   x m l n s : a 1 6 = " h t t p : / / s c h e m a s . m i c r o s o f t . c o m / o f f i c e / d r a w i n g / 2 0 1 0 / m a i n "   i d = " { 2 F 1 3 2 A A F - A 0 0 6 - 4 E F 7 - 8 0 A F - F 7 6 9 9 1 4 3 4 F 1 6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2 3 4 0 5 0 " / > < a : e x t   c x = " 3 9 9 9 9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i n d e n t = " - 3 1 7 4 9 9 "   l v l = " 0 "   m a r L = " 4 5 7 2 0 0 "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i n d e n t = " - 3 0 4 8 0 0 "   l v l = " 1 "   m a r L = " 9 1 4 4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2 p P r > < a : l v l 3 p P r   i n d e n t = " - 3 0 4 8 0 0 "   l v l = " 2 "   m a r L = " 1 3 7 1 6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3 p P r > < a : l v l 4 p P r   i n d e n t = " - 3 0 4 8 0 0 "   l v l = " 3 "   m a r L = " 1 8 2 8 8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4 p P r > < a : l v l 5 p P r   i n d e n t = " - 3 0 4 8 0 0 "   l v l = " 4 "   m a r L = " 2 2 8 6 0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5 p P r > < a : l v l 6 p P r   i n d e n t = " - 3 0 4 8 0 0 "   l v l = " 5 "   m a r L = " 2 7 4 3 2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6 p P r > < a : l v l 7 p P r   i n d e n t = " - 3 0 4 8 0 0 "   l v l = " 6 "   m a r L = " 3 2 0 0 4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7 p P r > < a : l v l 8 p P r   i n d e n t = " - 3 0 4 8 0 0 "   l v l = " 7 "   m a r L = " 3 6 5 7 6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8 p P r > < a : l v l 9 p P r   i n d e n t = " - 3 0 4 8 0 0 "   l v l = " 8 "   m a r L = " 4 1 1 4 8 0 0 " > < a : s p c B e f > < a : s p c P t s   v a l = " 1 6 0 0 " / > < / a : s p c B e f > < a : s p c A f t > < a : s p c P t s   v a l = " 1 6 0 0 " / > < / a : s p c A f t > < a : b u S z P c t   v a l = " 1 0 0 0 0 0 " / > < a : b u C h a r   c h a r = "%� " / > < a : d e f R P r   d i r t y = " 0 "   l a n g = " e n - U S "   s z = " 1 2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2 6 ; p 5 " > < a : e x t L s t > < a : e x t   u r i = " { 6 C 2 6 2 9 D C - 3 6 0 9 - 4 6 5 0 - B 6 F 3 - C E 9 7 F A 7 6 9 B 2 8 } " > < a 1 6 : c r e a t i o n I d   x m l n s : a 1 6 = " h t t p : / / s c h e m a s . m i c r o s o f t . c o m / o f f i c e / d r a w i n g / 2 0 1 0 / m a i n "   i d = " { B 2 0 A 5 3 F 8 - F 2 A E - 4 F 3 5 - A D D D - 2 2 C 0 8 E 8 5 E 7 B 4 } " / > < / a : e x t > < / a : e x t L s t > < / p : c N v P r > < p : c N v S p P r / > < p : n v P r > < p : p h   i d x = " 2 "   t y p e = " b o d y " / > < / p : n v P r > < / p : n v S p P r > < p : s p P r > < a : x f r m   r o t = " 0 " > < a : o f f   x = " 4 8 3 2 3 9 9 "   y = " 1 2 3 4 0 5 0 " / > < a : e x t   c x = " 3 9 9 9 9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i n d e n t = " - 3 1 7 4 9 9 "   l v l = " 0 "   m a r L = " 4 5 7 2 0 0 "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i n d e n t = " - 3 0 4 8 0 0 "   l v l = " 1 "   m a r L = " 9 1 4 4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2 p P r > < a : l v l 3 p P r   i n d e n t = " - 3 0 4 8 0 0 "   l v l = " 2 "   m a r L = " 1 3 7 1 6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3 p P r > < a : l v l 4 p P r   i n d e n t = " - 3 0 4 8 0 0 "   l v l = " 3 "   m a r L = " 1 8 2 8 8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4 p P r > < a : l v l 5 p P r   i n d e n t = " - 3 0 4 8 0 0 "   l v l = " 4 "   m a r L = " 2 2 8 6 0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5 p P r > < a : l v l 6 p P r   i n d e n t = " - 3 0 4 8 0 0 "   l v l = " 5 "   m a r L = " 2 7 4 3 2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6 p P r > < a : l v l 7 p P r   i n d e n t = " - 3 0 4 8 0 0 "   l v l = " 6 "   m a r L = " 3 2 0 0 4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7 p P r > < a : l v l 8 p P r   i n d e n t = " - 3 0 4 8 0 0 "   l v l = " 7 "   m a r L = " 3 6 5 7 6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8 p P r > < a : l v l 9 p P r   i n d e n t = " - 3 0 4 8 0 0 "   l v l = " 8 "   m a r L = " 4 1 1 4 8 0 0 " > < a : s p c B e f > < a : s p c P t s   v a l = " 1 6 0 0 " / > < / a : s p c B e f > < a : s p c A f t > < a : s p c P t s   v a l = " 1 6 0 0 " / > < / a : s p c A f t > < a : b u S z P c t   v a l = " 1 0 0 0 0 0 " / > < a : b u C h a r   c h a r = "%� " / > < a : d e f R P r   d i r t y = " 0 "   l a n g = " e n - U S "   s z = " 1 2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G o o g l e   S h a p e ; 2 7 ; p 5 " > < a : e x t L s t > < a : e x t   u r i = " { E 5 F B E 0 4 E - 3 1 1 8 - 4 D 1 9 - 9 E 2 B - 2 1 9 5 2 C 1 F B F F F } " > < a 1 6 : c r e a t i o n I d   x m l n s : a 1 6 = " h t t p : / / s c h e m a s . m i c r o s o f t . c o m / o f f i c e / d r a w i n g / 2 0 1 0 / m a i n "   i d = " { 5 5 1 C B 7 C B - 3 C C 7 - 4 4 2 2 - 8 E 6 8 - 2 2 C E 0 5 7 1 C 9 1 B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3 B A 9 9 2 7 0 - 0 2 5 E - 4 7 D 8 - 9 2 8 F - 9 3 0 1 4 7 6 3 3 A E 6 } "   t y p e = " s l i d e n u m " / > < a : e n d P a r a R P r   d i r t y = " 0 "   l a n g = " e n - U S " / > < / a : p > < / p : t x B o d y > < / p : s p > < / p : s p T r e e > < p : e x t L s t > < p : e x t   u r i = " { 7 A E 7 4 E 9 0 - 2 5 D 9 - 4 B C 8 - B E 9 0 - 6 A B B 8 F 2 B F B 2 9 } " > < p 1 4 : c r e a t i o n I d   x m l n s : p 1 4 = " h t t p : / / s c h e m a s . m i c r o s o f t . c o m / o f f i c e / p o w e r p o i n t / 2 0 1 0 / m a i n "   v a l = " 1 6 1 3 7 0 2 0 3 1 3 5 9 " / > < / p : e x t > < / p : e x t L s t > < / p : c S l d > < p : c l r M a p O v r > < a : m a s t e r C l r M a p p i n g / > < / p : c l r M a p O v r > < / p : s l d L a y o u t >
</file>

<file path=ppt/slideLayouts/slideLayout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O n l y " > < p : c S l d   n a m e = " T i t l e   o n l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9 ; p 6 " > < a : e x t L s t > < a : e x t   u r i = " { D D E B 8 8 F 8 - 8 A B 0 - 4 6 D D - B 9 A B - 3 0 C 1 0 0 5 0 8 8 A B } " > < a 1 6 : c r e a t i o n I d   x m l n s : a 1 6 = " h t t p : / / s c h e m a s . m i c r o s o f t . c o m / o f f i c e / d r a w i n g / 2 0 1 0 / m a i n "   i d = " { B 3 4 7 1 E B 0 - 9 2 E 7 - 4 4 2 E - A 7 9 D - D A F 0 3 4 3 F 7 6 F D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s p c B e f > < a : s p c P t s   v a l = " 0 " / > < / a : s p c B e f > < a : s p c A f t > < a : s p c P t s   v a l = " 0 " / > < / a : s p c A f t > < a : b u S z P c t   v a l = " 1 0 0 0 0 0 " / > < a : b u N o n e / > < / a : l v l 1 p P r > < a : l v l 2 p P r   l v l = " 1 " > < a : s p c B e f > < a : s p c P t s   v a l = " 0 " / > < / a : s p c B e f > < a : s p c A f t > < a : s p c P t s   v a l = " 0 " / > < / a : s p c A f t > < a : b u S z P c t   v a l = " 1 0 0 0 0 0 " / > < a : b u N o n e / > < / a : l v l 2 p P r > < a : l v l 3 p P r   l v l = " 2 " > < a : s p c B e f > < a : s p c P t s   v a l = " 0 " / > < / a : s p c B e f > < a : s p c A f t > < a : s p c P t s   v a l = " 0 " / > < / a : s p c A f t > < a : b u S z P c t   v a l = " 1 0 0 0 0 0 " / > < a : b u N o n e / > < / a : l v l 3 p P r > < a : l v l 4 p P r   l v l = " 3 " > < a : s p c B e f > < a : s p c P t s   v a l = " 0 " / > < / a : s p c B e f > < a : s p c A f t > < a : s p c P t s   v a l = " 0 " / > < / a : s p c A f t > < a : b u S z P c t   v a l = " 1 0 0 0 0 0 " / > < a : b u N o n e / > < / a : l v l 4 p P r > < a : l v l 5 p P r   l v l = " 4 " > < a : s p c B e f > < a : s p c P t s   v a l = " 0 " / > < / a : s p c B e f > < a : s p c A f t > < a : s p c P t s   v a l = " 0 " / > < / a : s p c A f t > < a : b u S z P c t   v a l = " 1 0 0 0 0 0 " / > < a : b u N o n e / > < / a : l v l 5 p P r > < a : l v l 6 p P r   l v l = " 5 " > < a : s p c B e f > < a : s p c P t s   v a l = " 0 " / > < / a : s p c B e f > < a : s p c A f t > < a : s p c P t s   v a l = " 0 " / > < / a : s p c A f t > < a : b u S z P c t   v a l = " 1 0 0 0 0 0 " / > < a : b u N o n e / > < / a : l v l 6 p P r > < a : l v l 7 p P r   l v l = " 6 " > < a : s p c B e f > < a : s p c P t s   v a l = " 0 " / > < / a : s p c B e f > < a : s p c A f t > < a : s p c P t s   v a l = " 0 " / > < / a : s p c A f t > < a : b u S z P c t   v a l = " 1 0 0 0 0 0 " / > < a : b u N o n e / > < / a : l v l 7 p P r > < a : l v l 8 p P r   l v l = " 7 " > < a : s p c B e f > < a : s p c P t s   v a l = " 0 " / > < / a : s p c B e f > < a : s p c A f t > < a : s p c P t s   v a l = " 0 " / > < / a : s p c A f t > < a : b u S z P c t   v a l = " 1 0 0 0 0 0 " / > < a : b u N o n e / > < / a : l v l 8 p P r > < a : l v l 9 p P r   l v l = " 8 " > < a : s p c B e f > < a : s p c P t s   v a l = " 0 " / > < / a : s p c B e f > < a : s p c A f t > < a : s p c P t s   v a l = "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3 0 ; p 6 " > < a : e x t L s t > < a : e x t   u r i = " { 4 0 3 C 3 F F 9 - 9 0 F 6 - 4 4 D 3 - A C 8 6 - E 5 1 9 3 2 7 C 7 8 5 0 } " > < a 1 6 : c r e a t i o n I d   x m l n s : a 1 6 = " h t t p : / / s c h e m a s . m i c r o s o f t . c o m / o f f i c e / d r a w i n g / 2 0 1 0 / m a i n "   i d = " { B D 8 E D 3 C 9 - E 0 B B - 4 4 D B - A 2 3 E - C A 1 D F 1 F C 1 0 0 7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5 8 7 8 C 5 6 C - E 0 B A - 4 6 7 5 - A 5 4 B - 2 6 0 2 8 C 4 3 7 A 8 6 } "   t y p e = " s l i d e n u m " / > < a : e n d P a r a R P r   d i r t y = " 0 "   l a n g = " e n - U S " / > < / a : p > < / p : t x B o d y > < / p : s p > < / p : s p T r e e > < p : e x t L s t > < p : e x t   u r i = " { B 3 D 1 0 F D 6 - 1 4 7 1 - 4 8 D 7 - 9 A 2 6 - D 0 2 B 7 1 5 1 0 F E 2 } " > < p 1 4 : c r e a t i o n I d   x m l n s : p 1 4 = " h t t p : / / s c h e m a s . m i c r o s o f t . c o m / o f f i c e / p o w e r p o i n t / 2 0 1 0 / m a i n "   v a l = " 1 6 1 3 7 0 2 0 3 1 3 6 2 " / > < / p : e x t > < / p : e x t L s t > < / p : c S l d > < p : c l r M a p O v r > < a : m a s t e r C l r M a p p i n g / > < / p : c l r M a p O v r > < / p : s l d L a y o u t >
</file>

<file path=ppt/slideLayouts/slideLayout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O n e   c o l u m n   t e x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2 ; p 7 " > < a : e x t L s t > < a : e x t   u r i = " { C A 9 A 4 C 6 E - 3 D 1 E - 4 3 D 2 - 9 B 6 E - 8 C C C 6 8 2 B 7 3 C 5 } " > < a 1 6 : c r e a t i o n I d   x m l n s : a 1 6 = " h t t p : / / s c h e m a s . m i c r o s o f t . c o m / o f f i c e / d r a w i n g / 2 0 1 0 / m a i n "   i d = " { F 7 6 3 A 1 A 3 - 1 2 F F - 4 5 0 A - 9 D 2 E - 8 B 2 7 1 B 4 6 4 1 5 3 } " / > < / a : e x t > < / a : e x t L s t > < / p : c N v P r > < p : c N v S p P r / > < p : n v P r > < p : p h   i d x = " 1 0 "   t y p e = " t i t l e " / > < / p : n v P r > < / p : n v S p P r > < p : s p P r > < a : x f r m   r o t = " 0 " > < a : o f f   x = " 3 1 1 7 0 0 "   y = " 5 5 5 6 0 0 " / > < a : e x t   c x = " 2 8 0 8 0 0 0 "   c y = " 7 5 5 6 9 9 " / > < / a : x f r m > < a : p r s t G e o m   p r s t = " r e c t " > < a : a v L s t / > < / a : p r s t G e o m > < / p : s p P r > < p : t x B o d y > < a : b o d y P r   a n c h o r = " b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1 p P r > < a : l v l 2 p P r   l v l = " 1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2 p P r > < a : l v l 3 p P r   l v l = " 2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3 p P r > < a : l v l 4 p P r   l v l = " 3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4 p P r > < a : l v l 5 p P r   l v l = " 4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5 p P r > < a : l v l 6 p P r   l v l = " 5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6 p P r > < a : l v l 7 p P r   l v l = " 6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7 p P r > < a : l v l 8 p P r   l v l = " 7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8 p P r > < a : l v l 9 p P r   l v l = " 8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3 3 ; p 7 " > < a : e x t L s t > < a : e x t   u r i = " { 9 4 A 2 A 0 A B - A D 3 3 - 4 E A 5 - 9 E 9 8 - 9 7 4 B 7 A E 0 3 3 1 6 } " > < a 1 6 : c r e a t i o n I d   x m l n s : a 1 6 = " h t t p : / / s c h e m a s . m i c r o s o f t . c o m / o f f i c e / d r a w i n g / 2 0 1 0 / m a i n "   i d = " { 6 4 7 8 1 4 B 7 - 3 F 6 A - 4 E B 2 - A D B 3 - C C F 3 8 0 0 0 D A 1 E } " / > < / a : e x t > < / a : e x t L s t > < / p : c N v P r > < p : c N v S p P r / > < p : n v P r > < p : p h   i d x = " 1 1 "   t y p e = " b o d y " / > < / p : n v P r > < / p : n v S p P r > < p : s p P r > < a : x f r m   r o t = " 0 " > < a : o f f   x = " 3 1 1 7 0 0 "   y = " 1 3 8 9 6 0 0 " / > < a : e x t   c x = " 2 8 0 8 0 0 0 "   c y = " 3 1 7 9 4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i n d e n t = " - 3 0 4 8 0 0 "   l v l = " 0 "   m a r L = " 4 5 7 2 0 0 "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1 p P r > < a : l v l 2 p P r   i n d e n t = " - 3 0 4 8 0 0 "   l v l = " 1 "   m a r L = " 9 1 4 4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2 p P r > < a : l v l 3 p P r   i n d e n t = " - 3 0 4 8 0 0 "   l v l = " 2 "   m a r L = " 1 3 7 1 6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3 p P r > < a : l v l 4 p P r   i n d e n t = " - 3 0 4 8 0 0 "   l v l = " 3 "   m a r L = " 1 8 2 8 8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4 p P r > < a : l v l 5 p P r   i n d e n t = " - 3 0 4 8 0 0 "   l v l = " 4 "   m a r L = " 2 2 8 6 0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5 p P r > < a : l v l 6 p P r   i n d e n t = " - 3 0 4 8 0 0 "   l v l = " 5 "   m a r L = " 2 7 4 3 2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6 p P r > < a : l v l 7 p P r   i n d e n t = " - 3 0 4 8 0 0 "   l v l = " 6 "   m a r L = " 3 2 0 0 4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7 p P r > < a : l v l 8 p P r   i n d e n t = " - 3 0 4 8 0 0 "   l v l = " 7 "   m a r L = " 3 6 5 7 6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8 p P r > < a : l v l 9 p P r   i n d e n t = " - 3 0 4 8 0 0 "   l v l = " 8 "   m a r L = " 4 1 1 4 8 0 0 " > < a : s p c B e f > < a : s p c P t s   v a l = " 1 6 0 0 " / > < / a : s p c B e f > < a : s p c A f t > < a : s p c P t s   v a l = " 1 6 0 0 " / > < / a : s p c A f t > < a : b u S z P c t   v a l = " 1 0 0 0 0 0 " / > < a : b u C h a r   c h a r = "%� " / > < a : d e f R P r   d i r t y = " 0 "   l a n g = " e n - U S "   s z = " 1 2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3 4 ; p 7 " > < a : e x t L s t > < a : e x t   u r i = " { C 5 1 2 8 9 8 7 - 1 F 6 3 - 4 3 B 0 - 8 4 A A - 9 C 1 B A C 7 6 8 D 0 2 } " > < a 1 6 : c r e a t i o n I d   x m l n s : a 1 6 = " h t t p : / / s c h e m a s . m i c r o s o f t . c o m / o f f i c e / d r a w i n g / 2 0 1 0 / m a i n "   i d = " { 2 4 C 4 4 2 5 9 - D B D C - 4 4 9 4 - A 4 3 D - 9 6 C 5 8 6 1 4 E 4 0 D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D 2 0 9 9 F E 5 - 0 0 A E - 4 2 6 2 - B 0 4 9 - 1 D 4 2 2 A 5 A E 0 7 A } "   t y p e = " s l i d e n u m " / > < a : e n d P a r a R P r   d i r t y = " 0 "   l a n g = " e n - U S " / > < / a : p > < / p : t x B o d y > < / p : s p > < / p : s p T r e e > < p : e x t L s t > < p : e x t   u r i = " { C 8 7 F F C 8 3 - B B D 4 - 4 8 D A - 8 B 0 C - 2 1 5 D E 9 7 1 9 0 0 D } " > < p 1 4 : c r e a t i o n I d   x m l n s : p 1 4 = " h t t p : / / s c h e m a s . m i c r o s o f t . c o m / o f f i c e / p o w e r p o i n t / 2 0 1 0 / m a i n "   v a l = " 1 6 1 3 7 0 2 0 3 1 3 6 5 " / > < / p : e x t > < / p : e x t L s t > < / p : c S l d > < p : c l r M a p O v r > < a : m a s t e r C l r M a p p i n g / > < / p : c l r M a p O v r > < / p : s l d L a y o u t >
</file>

<file path=ppt/slideLayouts/slideLayout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M a i n   p o i n t " > < p : b g > < p : b g P r > < a : s o l i d F i l l > < a : s c h e m e C l r   v a l = " a c c e n t 3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6 ; p 8 " > < a : e x t L s t > < a : e x t   u r i = " { 2 A 4 6 7 8 4 A - E D 8 A - 4 7 3 3 - 9 A 9 7 - F A 3 D 8 B C C 1 1 7 D } " > < a 1 6 : c r e a t i o n I d   x m l n s : a 1 6 = " h t t p : / / s c h e m a s . m i c r o s o f t . c o m / o f f i c e / d r a w i n g / 2 0 1 0 / m a i n "   i d = " { 2 9 2 8 C 0 F F - 2 3 8 1 - 4 1 3 1 - 8 3 5 8 - 6 4 5 E 4 9 A B 1 9 2 E } " / > < / a : e x t > < / a : e x t L s t > < / p : c N v P r > < p : c N v S p P r / > < p : n v P r > < p : p h   i d x = " 1 0 "   t y p e = " t i t l e " / > < / p : n v P r > < / p : n v S p P r > < p : s p P r > < a : x f r m   r o t = " 0 " > < a : o f f   x = " 4 9 0 2 5 0 "   y = " 5 2 6 3 5 0 " / > < a : e x t   c x = " 5 6 1 8 7 0 0 "   c y = " 4 0 9 0 8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1 p P r > < a : l v l 2 p P r   l v l = " 1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2 p P r > < a : l v l 3 p P r   l v l = " 2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3 p P r > < a : l v l 4 p P r   l v l = " 3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4 p P r > < a : l v l 5 p P r   l v l = " 4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5 p P r > < a : l v l 6 p P r   l v l = " 5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6 p P r > < a : l v l 7 p P r   l v l = " 6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7 p P r > < a : l v l 8 p P r   l v l = " 7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8 p P r > < a : l v l 9 p P r   l v l = " 8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3 7 ; p 8 " > < a : e x t L s t > < a : e x t   u r i = " { C 7 0 1 F 6 A D - 9 B A 0 - 4 F 0 5 - A D 5 3 - 7 0 3 1 A B D 7 4 A C E } " > < a 1 6 : c r e a t i o n I d   x m l n s : a 1 6 = " h t t p : / / s c h e m a s . m i c r o s o f t . c o m / o f f i c e / d r a w i n g / 2 0 1 0 / m a i n "   i d = " { 7 C 6 5 4 1 7 1 - 7 B 7 E - 4 7 4 A - A A 4 C - B E E 0 1 B E 4 1 E 9 7 } " / > < / a : e x t > < / a : e x t L s t > < / p : c N v P r > < p : c N v S p P r / > < p : n v P r > < p : p h   i d x = " 1 1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a : d e f R P r   d i r t y = " 0 "   l a n g = " e n - U S " > < a : s o l i d F i l l > < a : s c h e m e C l r   v a l = " l t 1 " / > < / a : s o l i d F i l l > < / a : d e f R P r > < / a : l v l 1 p P r > < a : l v l 2 p P r   l v l = " 1 " > < a : b u N o n e / > < a : d e f R P r   d i r t y = " 0 "   l a n g = " e n - U S " > < a : s o l i d F i l l > < a : s c h e m e C l r   v a l = " l t 1 " / > < / a : s o l i d F i l l > < / a : d e f R P r > < / a : l v l 2 p P r > < a : l v l 3 p P r   l v l = " 2 " > < a : b u N o n e / > < a : d e f R P r   d i r t y = " 0 "   l a n g = " e n - U S " > < a : s o l i d F i l l > < a : s c h e m e C l r   v a l = " l t 1 " / > < / a : s o l i d F i l l > < / a : d e f R P r > < / a : l v l 3 p P r > < a : l v l 4 p P r   l v l = " 3 " > < a : b u N o n e / > < a : d e f R P r   d i r t y = " 0 "   l a n g = " e n - U S " > < a : s o l i d F i l l > < a : s c h e m e C l r   v a l = " l t 1 " / > < / a : s o l i d F i l l > < / a : d e f R P r > < / a : l v l 4 p P r > < a : l v l 5 p P r   l v l = " 4 " > < a : b u N o n e / > < a : d e f R P r   d i r t y = " 0 "   l a n g = " e n - U S " > < a : s o l i d F i l l > < a : s c h e m e C l r   v a l = " l t 1 " / > < / a : s o l i d F i l l > < / a : d e f R P r > < / a : l v l 5 p P r > < a : l v l 6 p P r   l v l = " 5 " > < a : b u N o n e / > < a : d e f R P r   d i r t y = " 0 "   l a n g = " e n - U S " > < a : s o l i d F i l l > < a : s c h e m e C l r   v a l = " l t 1 " / > < / a : s o l i d F i l l > < / a : d e f R P r > < / a : l v l 6 p P r > < a : l v l 7 p P r   l v l = " 6 " > < a : b u N o n e / > < a : d e f R P r   d i r t y = " 0 "   l a n g = " e n - U S " > < a : s o l i d F i l l > < a : s c h e m e C l r   v a l = " l t 1 " / > < / a : s o l i d F i l l > < / a : d e f R P r > < / a : l v l 7 p P r > < a : l v l 8 p P r   l v l = " 7 " > < a : b u N o n e / > < a : d e f R P r   d i r t y = " 0 "   l a n g = " e n - U S " > < a : s o l i d F i l l > < a : s c h e m e C l r   v a l = " l t 1 " / > < / a : s o l i d F i l l > < / a : d e f R P r > < / a : l v l 8 p P r > < a : l v l 9 p P r   l v l = " 8 " > < a : b u N o n e / > < a : d e f R P r   d i r t y = " 0 "   l a n g = " e n - U S " > < a : s o l i d F i l l > < a : s c h e m e C l r   v a l = " l t 1 " / > < / a : s o l i d F i l l > < / a : d e f R P r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B 0 F 9 8 9 1 5 - 8 D 7 6 - 4 5 7 E - A 6 1 8 - B 6 7 2 0 2 1 E 9 1 F 4 } "   t y p e = " s l i d e n u m " / > < a : e n d P a r a R P r   d i r t y = " 0 "   l a n g = " e n - U S " / > < / a : p > < / p : t x B o d y > < / p : s p > < / p : s p T r e e > < p : e x t L s t > < p : e x t   u r i = " { F B E 9 1 4 9 8 - 5 B 9 8 - 4 1 F 9 - B B 4 4 - 4 C 4 E 5 2 C B F 1 A 3 } " > < p 1 4 : c r e a t i o n I d   x m l n s : p 1 4 = " h t t p : / / s c h e m a s . m i c r o s o f t . c o m / o f f i c e / p o w e r p o i n t / 2 0 1 0 / m a i n "   v a l = " 1 6 1 3 7 0 2 0 3 1 3 6 8 " / > < / p : e x t > < / p : e x t L s t > < / p : c S l d > < p : c l r M a p O v r > < a : m a s t e r C l r M a p p i n g / > < / p : c l r M a p O v r > < / p : s l d L a y o u t >
</file>

<file path=ppt/slideLayouts/slideLayout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S e c t i o n   t i t l e   a n d   d e s c r i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9 ; p 9 " > < a : e x t L s t > < a : e x t   u r i = " { 8 C 1 8 A 7 F 8 - 8 3 B 3 - 4 C 8 E - 8 B C C - 4 6 4 3 A 2 8 2 F 3 B C } " > < a 1 6 : c r e a t i o n I d   x m l n s : a 1 6 = " h t t p : / / s c h e m a s . m i c r o s o f t . c o m / o f f i c e / d r a w i n g / 2 0 1 0 / m a i n "   i d = " { 8 E B 7 7 D A B - 4 8 6 F - 4 8 1 B - A 2 B 5 - 4 3 5 D C E B 0 4 2 C 9 } " / > < / a : e x t > < / a : e x t L s t > < / p : c N v P r > < p : c N v S p P r / > < p : n v P r / > < / p : n v S p P r > < p : s p P r > < a : x f r m   r o t = " 0 " > < a : o f f   x = " 4 5 7 2 0 0 0 "   y = " - 7 5 " / > < a : e x t   c x = " 4 5 7 2 0 0 0 "   c y = " 5 1 4 3 5 0 0 " / > < / a : x f r m > < a : p r s t G e o m   p r s t = " r e c t " > < a : a v L s t / > < / a : p r s t G e o m > < a : s o l i d F i l l > < a : s c h e m e C l r   v a l = " d k 1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p : c x n S p > < p : n v C x n S p P r > < p : c N v P r   i d = " 3 "   n a m e = " G o o g l e   S h a p e ; 4 0 ; p 9 " > < a : e x t L s t > < a : e x t   u r i = " { A E E 8 9 3 4 8 - 1 3 3 9 - 4 B 6 6 - A 4 B 0 - 6 E D F 2 8 8 8 3 9 0 7 } " > < a 1 6 : c r e a t i o n I d   x m l n s : a 1 6 = " h t t p : / / s c h e m a s . m i c r o s o f t . c o m / o f f i c e / d r a w i n g / 2 0 1 0 / m a i n "   i d = " { 3 6 E 0 A E C 2 - E 9 8 F - 4 6 6 5 - B 9 9 C - F 5 F B 3 D B 7 5 B E 3 } " / > < / a : e x t > < / a : e x t L s t > < / p : c N v P r > < p : c N v C x n S p P r / > < p : n v P r / > < / p : n v C x n S p P r > < p : s p P r > < a : x f r m   r o t = " 0 " > < a : o f f   x = " 5 0 2 9 6 7 5 "   y = " 4 4 9 5 5 0 0 " / > < a : e x t   c x = " 4 6 8 2 9 9 "   c y = " 0 " / > < / a : x f r m > < a : p r s t G e o m   p r s t = " l i n e " > < a : a v L s t / > < / a : p r s t G e o m > < a : n o F i l l / > < a : l n   c a p = " f l a t "   w = " 1 9 0 5 0 " > < a : s o l i d F i l l > < a : s r g b C l r   v a l = " 0 0 0 0 0 0 " / > < / a : s o l i d F i l l > < a : p r s t D a s h   v a l = " s o l i d " / > < a : r o u n d / > < / a : l n > < / p : s p P r > < / p : c x n S p > < p : s p > < p : n v S p P r > < p : c N v P r   i d = " 4 "   n a m e = " G o o g l e   S h a p e ; 4 1 ; p 9 " > < a : e x t L s t > < a : e x t   u r i = " { 1 9 3 D 3 5 0 B - F 7 3 D - 4 9 4 1 - B 8 8 C - 7 2 6 F F 0 8 C C D 0 E } " > < a 1 6 : c r e a t i o n I d   x m l n s : a 1 6 = " h t t p : / / s c h e m a s . m i c r o s o f t . c o m / o f f i c e / d r a w i n g / 2 0 1 0 / m a i n "   i d = " { 0 9 F 4 B 1 D B - 0 4 2 A - 4 7 F 3 - B 6 E B - 8 E 5 2 E B F A 4 2 7 0 } " / > < / a : e x t > < / a : e x t L s t > < / p : c N v P r > < p : c N v S p P r / > < p : n v P r > < p : p h   i d x = " 1 0 "   t y p e = " t i t l e " / > < / p : n v P r > < / p : n v S p P r > < p : s p P r > < a : x f r m   r o t = " 0 " > < a : o f f   x = " 2 6 5 5 0 0 "   y = " 1 0 8 1 6 7 5 " / > < a : e x t   c x = " 4 0 4 5 2 0 0 "   c y = " 1 7 8 6 2 0 0 " / > < / a : x f r m > < a : p r s t G e o m   p r s t = " r e c t " > < a : a v L s t / > < / a : p r s t G e o m > < / p : s p P r > < p : t x B o d y > < a : b o d y P r   a n c h o r = " b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l v l = " 0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1 p P r > < a : l v l 2 p P r   a l g n = " c t r "   l v l = " 1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2 p P r > < a : l v l 3 p P r   a l g n = " c t r "   l v l = " 2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3 p P r > < a : l v l 4 p P r   a l g n = " c t r "   l v l = " 3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4 p P r > < a : l v l 5 p P r   a l g n = " c t r "   l v l = " 4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5 p P r > < a : l v l 6 p P r   a l g n = " c t r "   l v l = " 5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6 p P r > < a : l v l 7 p P r   a l g n = " c t r "   l v l = " 6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7 p P r > < a : l v l 8 p P r   a l g n = " c t r "   l v l = " 7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8 p P r > < a : l v l 9 p P r   a l g n = " c t r "   l v l = " 8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G o o g l e   S h a p e ; 4 2 ; p 9 " > < a : e x t L s t > < a : e x t   u r i = " { 1 D 2 3 F A 4 C - 0 F E 3 - 4 8 C 0 - 8 A 0 5 - D 0 1 3 2 2 8 0 2 0 3 9 } " > < a 1 6 : c r e a t i o n I d   x m l n s : a 1 6 = " h t t p : / / s c h e m a s . m i c r o s o f t . c o m / o f f i c e / d r a w i n g / 2 0 1 0 / m a i n "   i d = " { 6 4 0 5 D D 6 4 - B 5 F 0 - 4 4 8 1 - 9 D B 2 - 9 E 2 6 B 5 6 D 0 F F 0 } " / > < / a : e x t > < / a : e x t L s t > < / p : c N v P r > < p : c N v S p P r / > < p : n v P r > < p : p h   i d x = " 1 1 "   t y p e = " s u b T i t l e " / > < / p : n v P r > < / p : n v S p P r > < p : s p P r > < a : x f r m   r o t = " 0 " > < a : o f f   x = " 2 6 5 5 0 0 "   y = " 2 9 2 1 4 0 0 " / > < a : e x t   c x = " 4 0 4 5 2 0 0 "   c y = " 1 3 4 5 5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1 p P r > < a : l v l 2 p P r   a l g n = " c t r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2 p P r > < a : l v l 3 p P r   a l g n = " c t r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3 p P r > < a : l v l 4 p P r   a l g n = " c t r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4 p P r > < a : l v l 5 p P r   a l g n = " c t r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5 p P r > < a : l v l 6 p P r   a l g n = " c t r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6 p P r > < a : l v l 7 p P r   a l g n = " c t r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7 p P r > < a : l v l 8 p P r   a l g n = " c t r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8 p P r > < a : l v l 9 p P r   a l g n = " c t r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G o o g l e   S h a p e ; 4 3 ; p 9 " > < a : e x t L s t > < a : e x t   u r i = " { 3 4 4 B B C F D - 8 B 5 0 - 4 9 0 D - 8 3 0 5 - B 8 A 9 F 3 E A 8 1 A 0 } " > < a 1 6 : c r e a t i o n I d   x m l n s : a 1 6 = " h t t p : / / s c h e m a s . m i c r o s o f t . c o m / o f f i c e / d r a w i n g / 2 0 1 0 / m a i n "   i d = " { E D 5 9 C 1 D 0 - 4 8 6 2 - 4 4 A 3 - B 6 9 B - 4 2 A C 3 7 F 6 2 8 F 0 } " / > < / a : e x t > < / a : e x t L s t > < / p : c N v P r > < p : c N v S p P r / > < p : n v P r > < p : p h   i d x = " 1 2 "   t y p e = " b o d y " / > < / p : n v P r > < / p : n v S p P r > < p : s p P r > < a : x f r m   r o t = " 0 " > < a : o f f   x = " 4 9 3 9 4 9 9 "   y = " 7 2 4 2 0 0 " / > < a : e x t   c x = " 3 8 3 7 0 0 0 "   c y = " 3 6 9 5 1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i n d e n t = " - 3 4 2 9 0 0 "   l v l = " 0 "   m a r L = " 4 5 7 2 0 0 " > < a : s p c B e f > < a : s p c P t s   v a l = " 0 " / > < / a : s p c B e f > < a : s p c A f t > < a : s p c P t s   v a l = " 0 " / > < / a : s p c A f t > < a : b u S z P c t   v a l = " 1 0 0 0 0 0 " / > < a : b u C h a r   c h a r = "%� " / > < / a : l v l 1 p P r > < a : l v l 2 p P r   i n d e n t = " - 3 1 7 4 9 9 "   l v l = " 1 "   m a r L = " 9 1 4 4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i n d e n t = " - 3 1 7 4 9 9 "   l v l = " 2 "   m a r L = " 1 3 7 1 6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i n d e n t = " - 3 1 7 4 9 9 "   l v l = " 3 "   m a r L = " 1 8 2 8 8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i n d e n t = " - 3 1 7 4 9 9 "   l v l = " 4 "   m a r L = " 2 2 8 6 0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i n d e n t = " - 3 1 7 4 9 9 "   l v l = " 5 "   m a r L = " 2 7 4 3 2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i n d e n t = " - 3 1 7 4 9 9 "   l v l = " 6 "   m a r L = " 3 2 0 0 4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i n d e n t = " - 3 1 7 4 9 9 "   l v l = " 7 "   m a r L = " 3 6 5 7 6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i n d e n t = " - 3 1 7 4 9 9 "   l v l = " 8 "   m a r L = " 4 1 1 4 8 0 0 "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G o o g l e   S h a p e ; 4 4 ; p 9 " > < a : e x t L s t > < a : e x t   u r i = " { E 7 8 A 8 0 A 7 - E 3 4 F - 4 D 8 F - A D B 3 - B C B D 4 2 E 9 8 3 0 C } " > < a 1 6 : c r e a t i o n I d   x m l n s : a 1 6 = " h t t p : / / s c h e m a s . m i c r o s o f t . c o m / o f f i c e / d r a w i n g / 2 0 1 0 / m a i n "   i d = " { E 3 9 D 5 5 0 D - C 1 1 A - 4 E 9 5 - 9 3 3 B - 6 A C E D D 9 F C B 6 9 } " / > < / a : e x t > < / a : e x t L s t > < / p : c N v P r > < p : c N v S p P r / > < p : n v P r > < p : p h   i d x = " 1 3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2 8 2 9 F 5 3 1 - C E 0 5 - 4 9 0 D - B 2 C A - 7 4 F 9 6 A 8 C 4 D 9 7 } "   t y p e = " s l i d e n u m " / > < a : e n d P a r a R P r   d i r t y = " 0 "   l a n g = " e n - U S " / > < / a : p > < / p : t x B o d y > < / p : s p > < / p : s p T r e e > < p : e x t L s t > < p : e x t   u r i = " { 6 F F D 6 5 3 3 - 5 2 2 B - 4 5 0 5 - A 5 D 9 - 5 E A 0 0 A A 1 0 B 7 9 } " > < p 1 4 : c r e a t i o n I d   x m l n s : p 1 4 = " h t t p : / / s c h e m a s . m i c r o s o f t . c o m / o f f i c e / p o w e r p o i n t / 2 0 1 0 / m a i n "   v a l = " 1 6 1 3 7 0 2 0 3 1 3 7 1 " / > < / p : e x t > < / p : e x t L s t > < / p : c S l d > < p : c l r M a p O v r > < a : m a s t e r C l r M a p p i n g / > < / p : c l r M a p O v r > < / p : s l d L a y o u t >
</file>

<file path=ppt/slideLayouts/slideLayout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4 6 ; p 1 0 " > < a : e x t L s t > < a : e x t   u r i = " { 5 4 2 5 9 9 D C - F 7 4 3 - 4 F D 9 - 8 7 B 7 - 7 0 7 1 9 5 E 9 E 6 1 A } " > < a 1 6 : c r e a t i o n I d   x m l n s : a 1 6 = " h t t p : / / s c h e m a s . m i c r o s o f t . c o m / o f f i c e / d r a w i n g / 2 0 1 0 / m a i n "   i d = " { 4 7 E 4 0 F C 4 - 3 4 3 9 - 4 D 0 3 - B 4 5 A - 2 1 C 6 9 5 5 0 B 1 1 0 } " / > < / a : e x t > < / a : e x t L s t > < / p : c N v P r > < p : c N v S p P r / > < p : n v P r > < p : p h   t y p e = " b o d y " / > < / p : n v P r > < / p : n v S p P r > < p : s p P r > < a : x f r m   r o t = " 0 " > < a : o f f   x = " 3 1 1 7 0 0 "   y = " 4 2 3 0 5 7 5 " / > < a : e x t   c x = " 5 9 9 8 8 0 0 "   c y = " 6 0 5 1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i n d e n t = " - 2 2 8 6 0 0 "   l v l = " 0 "   m a r L = " 4 5 7 2 0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1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4 7 ; p 1 0 " > < a : e x t L s t > < a : e x t   u r i = " { E 1 0 0 B 2 B D - 5 4 8 B - 4 5 A E - 9 3 B 3 - 4 6 9 B 2 2 5 9 0 A A 6 } " > < a 1 6 : c r e a t i o n I d   x m l n s : a 1 6 = " h t t p : / / s c h e m a s . m i c r o s o f t . c o m / o f f i c e / d r a w i n g / 2 0 1 0 / m a i n "   i d = " { C E A 2 D 6 3 6 - B 9 2 3 - 4 8 9 B - B F E 0 - 0 D 0 9 D 4 8 3 1 C C 5 } " / > < / a : e x t > < / a : e x t L s t > < / p : c N v P r > < p : c N v S p P r / > < p : n v P r > < p : p h   i d x = " 1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8 0 A 8 8 A B 1 - 3 F 3 1 - 4 1 8 3 - B 4 0 7 - F F 7 2 A D F 7 C 2 B 5 } "   t y p e = " s l i d e n u m " / > < a : e n d P a r a R P r   d i r t y = " 0 "   l a n g = " e n - U S " / > < / a : p > < / p : t x B o d y > < / p : s p > < / p : s p T r e e > < p : e x t L s t > < p : e x t   u r i = " { 2 E C D C B 9 6 - A 3 C 0 - 4 C 2 9 - 8 0 9 4 - 8 E A B 9 D 7 B E F F A } " > < p 1 4 : c r e a t i o n I d   x m l n s : p 1 4 = " h t t p : / / s c h e m a s . m i c r o s o f t . c o m / o f f i c e / p o w e r p o i n t / 2 0 1 0 / m a i n "   v a l = " 1 6 1 3 7 0 2 0 3 1 3 7 4 " / > < / p : e x t > < / p : e x t L s t > < / p : c S l d > < p : c l r M a p O v r > < a : m a s t e r C l r M a p p i n g / > < / p : c l r M a p O v r > < / p : s l d L a y o u t >
</file>

<file path=ppt/slideMasters/_rels/slide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4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5 . x m l "   T y p e = " h t t p : / / s c h e m a s . o p e n x m l f o r m a t s . o r g / o f f i c e D o c u m e n t / 2 0 0 6 / r e l a t i o n s h i p s / s l i d e L a y o u t " / > < R e l a t i o n s h i p   I d = " r I d 6 "   T a r g e t = " . . / s l i d e L a y o u t s / s l i d e L a y o u t 6 . x m l "   T y p e = " h t t p : / / s c h e m a s . o p e n x m l f o r m a t s . o r g / o f f i c e D o c u m e n t / 2 0 0 6 / r e l a t i o n s h i p s / s l i d e L a y o u t " / > < R e l a t i o n s h i p   I d = " r I d 7 "   T a r g e t = " . . / s l i d e L a y o u t s / s l i d e L a y o u t 7 . x m l "   T y p e = " h t t p : / / s c h e m a s . o p e n x m l f o r m a t s . o r g / o f f i c e D o c u m e n t / 2 0 0 6 / r e l a t i o n s h i p s / s l i d e L a y o u t " / > < R e l a t i o n s h i p   I d = " r I d 8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9 "   T a r g e t = " . . / s l i d e L a y o u t s / s l i d e L a y o u t 9 . x m l "   T y p e = " h t t p : / / s c h e m a s . o p e n x m l f o r m a t s . o r g / o f f i c e D o c u m e n t / 2 0 0 6 / r e l a t i o n s h i p s / s l i d e L a y o u t " / > < R e l a t i o n s h i p   I d = " r I d 1 0 "   T a r g e t = " . . / s l i d e L a y o u t s / s l i d e L a y o u t 1 0 . x m l "   T y p e = " h t t p : / / s c h e m a s . o p e n x m l f o r m a t s . o r g / o f f i c e D o c u m e n t / 2 0 0 6 / r e l a t i o n s h i p s / s l i d e L a y o u t " / > < R e l a t i o n s h i p   I d = " r I d 1 1 "   T a r g e t = " . . / s l i d e L a y o u t s / s l i d e L a y o u t 1 1 . x m l "   T y p e = " h t t p : / / s c h e m a s . o p e n x m l f o r m a t s . o r g / o f f i c e D o c u m e n t / 2 0 0 6 / r e l a t i o n s h i p s / s l i d e L a y o u t " / > < R e l a t i o n s h i p   I d = " r I d 1 2 "   T a r g e t = " . . / t h e m e / t h e m e 1 . x m l "   T y p e = " h t t p : / / s c h e m a s . o p e n x m l f o r m a t s . o r g / o f f i c e D o c u m e n t / 2 0 0 6 / r e l a t i o n s h i p s / t h e m e " / > < / R e l a t i o n s h i p s >
</file>

<file path=ppt/slideMasters/slideMaster1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1 " > < p : b g > < p : b g P r > < a : s o l i d F i l l > < a : s c h e m e C l r   v a l = " l t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6 ; p 1 " > < a : e x t L s t > < a : e x t   u r i = " { 0 2 1 9 A D 2 A - F D E 2 - 4 9 A 6 - A 2 6 3 - C 6 3 B A 3 3 A D 4 2 5 } " > < a 1 6 : c r e a t i o n I d   x m l n s : a 1 6 = " h t t p : / / s c h e m a s . m i c r o s o f t . c o m / o f f i c e / d r a w i n g / 2 0 1 0 / m a i n "   i d = " { F 7 1 9 B 5 C 4 - 1 7 5 B - 4 6 F 9 - 9 B A 2 - A 7 5 B E 0 C 3 F 4 A 2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1 p P r > < a : l v l 2 p P r   l v l = " 1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2 p P r > < a : l v l 3 p P r   l v l = " 2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3 p P r > < a : l v l 4 p P r   l v l = " 3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4 p P r > < a : l v l 5 p P r   l v l = " 4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5 p P r > < a : l v l 6 p P r   l v l = " 5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6 p P r > < a : l v l 7 p P r   l v l = " 6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7 p P r > < a : l v l 8 p P r   l v l = " 7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8 p P r > < a : l v l 9 p P r   l v l = " 8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7 ; p 1 " > < a : e x t L s t > < a : e x t   u r i = " { 1 2 A C C 6 A 1 - 4 1 6 7 - 4 6 1 0 - B E 4 5 - 4 3 C 0 A B 5 D 2 D C F } " > < a 1 6 : c r e a t i o n I d   x m l n s : a 1 6 = " h t t p : / / s c h e m a s . m i c r o s o f t . c o m / o f f i c e / d r a w i n g / 2 0 1 0 / m a i n "   i d = " { 0 A B 4 C 3 B 1 - 4 3 9 F - 4 8 A 3 - 9 2 5 7 - 8 5 7 7 8 2 E A D F C 6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2 3 4 0 7 5 " / > < a : e x t   c x = " 8 5 2 0 6 0 0 "   c y = " 3 3 3 4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i n d e n t = " - 3 4 2 9 0 0 "   l v l = " 0 "   m a r L = " 4 5 7 2 0 0 " > < a : l n S p c > < a : s p c P c t   v a l = " 1 1 5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  s z = " 1 8 0 0 " > < a : s o l i d F i l l > < a : s r g b C l r   v a l = " 0 0 0 0 0 0 " / > < / a : s o l i d F i l l > < a : l a t i n   t y p e f a c e = " P l a y f a i r   D i s p l a y " / > < / a : d e f R P r > < / a : l v l 1 p P r > < a : l v l 2 p P r   i n d e n t = " - 3 1 7 4 9 9 "   l v l = " 1 "   m a r L = " 9 1 4 4 0 0 " > < a : l n S p c > < a : s p c P c t   v a l = " 1 1 5 0 0 0 " / > < / a : l n S p c > < a : s p c B e f > < a : s p c P t s   v a l = " 1 6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2 p P r > < a : l v l 3 p P r   i n d e n t = " - 3 1 7 4 9 9 "   l v l = " 2 "   m a r L = " 1 3 7 1 6 0 0 " > < a : l n S p c > < a : s p c P c t   v a l = " 1 1 5 0 0 0 " / > < / a : l n S p c > < a : s p c B e f > < a : s p c P t s   v a l = " 1 6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3 p P r > < a : l v l 4 p P r   i n d e n t = " - 3 1 7 4 9 9 "   l v l = " 3 "   m a r L = " 1 8 2 8 8 0 0 " > < a : l n S p c > < a : s p c P c t   v a l = " 1 1 5 0 0 0 " / > < / a : l n S p c > < a : s p c B e f > < a : s p c P t s   v a l = " 1 6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4 p P r > < a : l v l 5 p P r   i n d e n t = " - 3 1 7 4 9 9 "   l v l = " 4 "   m a r L = " 2 2 8 6 0 0 0 " > < a : l n S p c > < a : s p c P c t   v a l = " 1 1 5 0 0 0 " / > < / a : l n S p c > < a : s p c B e f > < a : s p c P t s   v a l = " 1 6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5 p P r > < a : l v l 6 p P r   i n d e n t = " - 3 1 7 4 9 9 "   l v l = " 5 "   m a r L = " 2 7 4 3 2 0 0 " > < a : l n S p c > < a : s p c P c t   v a l = " 1 1 5 0 0 0 " / > < / a : l n S p c > < a : s p c B e f > < a : s p c P t s   v a l = " 1 6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6 p P r > < a : l v l 7 p P r   i n d e n t = " - 3 1 7 4 9 9 "   l v l = " 6 "   m a r L = " 3 2 0 0 4 0 0 " > < a : l n S p c > < a : s p c P c t   v a l = " 1 1 5 0 0 0 " / > < / a : l n S p c > < a : s p c B e f > < a : s p c P t s   v a l = " 1 6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7 p P r > < a : l v l 8 p P r   i n d e n t = " - 3 1 7 4 9 9 "   l v l = " 7 "   m a r L = " 3 6 5 7 6 0 0 " > < a : l n S p c > < a : s p c P c t   v a l = " 1 1 5 0 0 0 " / > < / a : l n S p c > < a : s p c B e f > < a : s p c P t s   v a l = " 1 6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8 p P r > < a : l v l 9 p P r   i n d e n t = " - 3 1 7 4 9 9 "   l v l = " 8 "   m a r L = " 4 1 1 4 8 0 0 " > < a : l n S p c > < a : s p c P c t   v a l = " 1 1 5 0 0 0 " / > < / a : l n S p c > < a : s p c B e f > < a : s p c P t s   v a l = " 1 6 0 0 " / > < / a : s p c B e f > < a : s p c A f t > < a : s p c P t s   v a l = " 1 6 0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8 ; p 1 " > < a : e x t L s t > < a : e x t   u r i = " { A 1 A A F E C 0 - 1 1 2 D - 4 E 5 A - 9 A B 2 - C 6 7 3 6 3 0 3 B 8 E C } " > < a 1 6 : c r e a t i o n I d   x m l n s : a 1 6 = " h t t p : / / s c h e m a s . m i c r o s o f t . c o m / o f f i c e / d r a w i n g / 2 0 1 0 / m a i n "   i d = " { 3 1 8 B 7 5 4 6 - F 1 1 2 - 4 7 8 3 - B D 1 3 - 5 7 5 E 7 8 7 9 D B F 6 } " / > < / a : e x t > < / a : e x t L s t > < / p : c N v P r > < p : c N v S p P r / > < p : n v P r > < p : p h   i d x = " 4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r "   l v l = " 0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1 p P r > < a : l v l 2 p P r   a l g n = " r "   l v l = " 1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2 p P r > < a : l v l 3 p P r   a l g n = " r "   l v l = " 2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3 p P r > < a : l v l 4 p P r   a l g n = " r "   l v l = " 3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4 p P r > < a : l v l 5 p P r   a l g n = " r "   l v l = " 4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5 p P r > < a : l v l 6 p P r   a l g n = " r "   l v l = " 5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6 p P r > < a : l v l 7 p P r   a l g n = " r "   l v l = " 6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7 p P r > < a : l v l 8 p P r   a l g n = " r "   l v l = " 7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8 p P r > < a : l v l 9 p P r   a l g n = " r "   l v l = " 8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9 4 9 6 E 0 4 2 - 0 5 B C - 4 2 E C - B E 8 D - 7 A 5 6 E C 3 A 6 C C 7 } "   t y p e = " s l i d e n u m " / > < a : e n d P a r a R P r   d i r t y = " 0 "   l a n g = " e n - U S " / > < / a : p > < / p : t x B o d y > < / p : s p > < / p : s p T r e e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d k 2 "   f o l H l i n k = " f o l H l i n k "   h l i n k = " h l i n k "   t x 1 = " d k 1 "   t x 2 = " l t 2 " / > < p : s l d L a y o u t I d L s t > < p : s l d L a y o u t I d   i d = " 2 1 4 7 4 8 3 6 4 9 "   r : i d = " r I d 1 " / > < p : s l d L a y o u t I d   i d = " 2 1 4 7 4 8 3 6 5 0 "   r : i d = " r I d 2 " / > < p : s l d L a y o u t I d   i d = " 2 1 4 7 4 8 3 6 5 1 "   r : i d = " r I d 3 " / > < p : s l d L a y o u t I d   i d = " 2 1 4 7 4 8 3 6 5 2 "   r : i d = " r I d 4 " / > < p : s l d L a y o u t I d   i d = " 2 1 4 7 4 8 3 6 5 3 "   r : i d = " r I d 5 " / > < p : s l d L a y o u t I d   i d = " 2 1 4 7 4 8 3 6 5 4 "   r : i d = " r I d 6 " / > < p : s l d L a y o u t I d   i d = " 2 1 4 7 4 8 3 6 5 5 "   r : i d = " r I d 7 " / > < p : s l d L a y o u t I d   i d = " 2 1 4 7 4 8 3 6 5 6 "   r : i d = " r I d 8 " / > < p : s l d L a y o u t I d   i d = " 2 1 4 7 4 8 3 6 5 7 "   r : i d = " r I d 9 " / > < p : s l d L a y o u t I d   i d = " 2 1 4 7 4 8 3 6 5 8 "   r : i d = " r I d 1 0 " / > < p : s l d L a y o u t I d   i d = " 2 1 4 7 4 8 3 6 5 9 "   r : i d = " r I d 1 1 " / > < / p : s l d L a y o u t I d L s t > < p : h f   d t = " 0 "   f t r = " 0 "   h d r = " 0 "   s l d N u m = " 0 " / > < p : t x S t y l e s > < p : t i t l e S t y l e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9 p P r > < / p : t i t l e S t y l e > < p : b o d y S t y l e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9 p P r > < / p : b o d y S t y l e > < p : o t h e r S t y l e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9 p P r > < / p : o t h e r S t y l e > < / p : t x S t y l e s > < / p : s l d M a s t e r >
</file>

<file path=ppt/slides/_rels/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1 . x m l "   T y p e = " h t t p : / / s c h e m a s . o p e n x m l f o r m a t s . o r g / o f f i c e D o c u m e n t / 2 0 0 6 / r e l a t i o n s h i p s / n o t e s S l i d e " / > < / R e l a t i o n s h i p s >
</file>

<file path=ppt/slides/_rels/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2 . x m l "   T y p e = " h t t p : / / s c h e m a s . o p e n x m l f o r m a t s . o r g / o f f i c e D o c u m e n t / 2 0 0 6 / r e l a t i o n s h i p s / n o t e s S l i d e " / > < / R e l a t i o n s h i p s >
</file>

<file path=ppt/slides/_rels/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3 . x m l "   T y p e = " h t t p : / / s c h e m a s . o p e n x m l f o r m a t s . o r g / o f f i c e D o c u m e n t / 2 0 0 6 / r e l a t i o n s h i p s / n o t e s S l i d e " / > < / R e l a t i o n s h i p s >
</file>

<file path=ppt/slides/_rels/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3 "   T a r g e t = " . . / n o t e s S l i d e s / n o t e s S l i d e 4 . x m l "   T y p e = " h t t p : / / s c h e m a s . o p e n x m l f o r m a t s . o r g / o f f i c e D o c u m e n t / 2 0 0 6 / r e l a t i o n s h i p s / n o t e s S l i d e " / > < / R e l a t i o n s h i p s >
</file>

<file path=ppt/slides/_rels/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5 . x m l "   T y p e = " h t t p : / / s c h e m a s . o p e n x m l f o r m a t s . o r g / o f f i c e D o c u m e n t / 2 0 0 6 / r e l a t i o n s h i p s / n o t e s S l i d e " / > < / R e l a t i o n s h i p s >
</file>

<file path=ppt/slides/_rels/slide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h t t p s : / / x u n i t . n e t / d o c s / g e t t i n g - s t a r t e d / n e t f x / v i s u a l - s t u d i o "   T a r g e t M o d e = " E x t e r n a l "   T y p e = " h t t p : / / s c h e m a s . o p e n x m l f o r m a t s . o r g / o f f i c e D o c u m e n t / 2 0 0 6 / r e l a t i o n s h i p s / h y p e r l i n k " / > < R e l a t i o n s h i p   I d = " r I d 3 "   T a r g e t = " h t t p s : / / x u n i t . n e t / d o c s / g e t t i n g - s t a r t e d / n e t f x / v i s u a l - s t u d i o "   T a r g e t M o d e = " E x t e r n a l "   T y p e = " h t t p : / / s c h e m a s . o p e n x m l f o r m a t s . o r g / o f f i c e D o c u m e n t / 2 0 0 6 / r e l a t i o n s h i p s / h y p e r l i n k " /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n o t e s S l i d e s / n o t e s S l i d e 6 . x m l "   T y p e = " h t t p : / / s c h e m a s . o p e n x m l f o r m a t s . o r g / o f f i c e D o c u m e n t / 2 0 0 6 / r e l a t i o n s h i p s / n o t e s S l i d e " / > < / R e l a t i o n s h i p s >
</file>

<file path=ppt/slides/slide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5 8 ; p 1 3 " > < a : e x t L s t > < a : e x t   u r i = " { 9 9 C 1 2 B E D - 1 3 E F - 4 1 D B - 8 E 5 3 - 7 0 B 4 8 E B 3 C 6 2 A } " > < a 1 6 : c r e a t i o n I d   x m l n s : a 1 6 = " h t t p : / / s c h e m a s . m i c r o s o f t . c o m / o f f i c e / d r a w i n g / 2 0 1 0 / m a i n "   i d = " { E C 3 E A 0 4 2 - C 0 1 3 - 4 F 8 5 - B 9 5 C - C 8 F F E E 6 2 1 4 3 0 } " / > < / a : e x t > < / a : e x t L s t > < / p : c N v P r > < p : c N v S p P r / > < p : n v P r > < p : p h   t y p e = " t i t l e " / > < / p : n v P r > < / p : n v S p P r > < p : s p P r > < a : x f r m   r o t = " 0 " > < a : o f f   x = " 3 4 4 2 5 0 "   y = " 1 4 0 3 8 5 0 " / > < a : e x t   c x = " 8 4 5 5 5 0 0 "   c y = " 2 1 4 6 8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 U n i t   T e s t i n g < / a : t > < / a : r > < a : e n d P a r a R P r   d i r t y = " 0 "   l a n g = " e n - U S " / > < / a : p > < / p : t x B o d y > < / p : s p > < p : s p > < p : n v S p P r > < p : c N v P r   i d = " 3 "   n a m e = " G o o g l e   S h a p e ; 5 9 ; p 1 3 " > < a : e x t L s t > < a : e x t   u r i = " { 3 2 7 6 9 1 E 2 - 6 0 2 2 - 4 7 8 1 - 9 F B B - C 5 E 4 8 1 D 0 C E 2 6 } " > < a 1 6 : c r e a t i o n I d   x m l n s : a 1 6 = " h t t p : / / s c h e m a s . m i c r o s o f t . c o m / o f f i c e / d r a w i n g / 2 0 1 0 / m a i n "   i d = " { 1 4 6 2 E C 4 E - 3 1 E 7 - 4 6 0 F - A 4 A D - 3 F F F B F 9 3 7 3 8 8 } " / > < / a : e x t > < / a : e x t L s t > < / p : c N v P r > < p : c N v S p P r / > < p : n v P r > < p : p h   i d x = " 1 "   t y p e = " s u b T i t l e " / > < / p : n v P r > < / p : n v S p P r > < p : s p P r > < a : x f r m   r o t = " 0 " > < a : o f f   x = " 3 4 4 2 5 0 "   y = " 3 5 5 0 6 5 0 " / > < a : e x t   c x = " 4 9 1 0 0 9 9 "   c y = " 5 7 7 7 9 9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 C o d i n g   t o   s p e c i f i c a t i o n s < / a : t > < / a : r > < a : e n d P a r a R P r   d i r t y = " 0 "   l a n g = " e n - U S " / > < / a : p > < / p : t x B o d y > < / p : s p > < / p : s p T r e e > < p : e x t L s t > < p : e x t   u r i = " { 6 E 6 E E 2 B 7 - 8 1 3 9 - 4 9 7 8 - A 4 1 D - 1 7 D 1 E E 8 5 B 4 1 3 } " > < p 1 4 : c r e a t i o n I d   x m l n s : p 1 4 = " h t t p : / / s c h e m a s . m i c r o s o f t . c o m / o f f i c e / p o w e r p o i n t / 2 0 1 0 / m a i n "   v a l = " 1 6 1 3 7 0 2 0 3 1 3 8 5 " / > < / p : e x t > < / p : e x t L s t > < / p : c S l d > < p : c l r M a p O v r > < a : m a s t e r C l r M a p p i n g / > < / p : c l r M a p O v r > < / p : s l d >
</file>

<file path=ppt/slides/slide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2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6 4 ; p 1 4 " > < a : e x t L s t > < a : e x t   u r i = " { B D 3 0 F 8 F 7 - E 8 9 9 - 4 5 A 6 - 9 3 8 D - D B A 0 5 1 2 2 E D 8 2 } " > < a 1 6 : c r e a t i o n I d   x m l n s : a 1 6 = " h t t p : / / s c h e m a s . m i c r o s o f t . c o m / o f f i c e / d r a w i n g / 2 0 1 0 / m a i n "   i d = " { D 9 5 7 9 3 C C - 6 9 C B - 4 D C D - A B 1 9 - 9 1 4 F 0 4 D F 9 1 E C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 U n i t   T e s t i n g < / a : t > < / a : r > < a : e n d P a r a R P r   d i r t y = " 0 "   l a n g = " e n - U S " / > < / a : p > < / p : t x B o d y > < / p : s p > < p : s p > < p : n v S p P r > < p : c N v P r   i d = " 3 "   n a m e = " G o o g l e   S h a p e ; 6 5 ; p 1 4 " > < a : e x t L s t > < a : e x t   u r i = " { 0 8 2 4 3 6 0 7 - 9 8 B 3 - 4 E 4 7 - A 9 F 5 - B 7 A 3 7 5 7 3 F 3 3 7 } " > < a 1 6 : c r e a t i o n I d   x m l n s : a 1 6 = " h t t p : / / s c h e m a s . m i c r o s o f t . c o m / o f f i c e / d r a w i n g / 2 0 1 0 / m a i n "   i d = " { 7 3 1 3 2 2 D 7 - B C 0 6 - 4 1 6 E - 9 7 F 1 - A 1 B A 4 5 D F B 4 8 E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2 3 4 0 7 5 " / > < a : e x t   c x = " 8 5 2 0 6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 T e s t i n g   s m a l l   u n i t s   o f   y o u r   c o d e .  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 H e l p f u l   w h e n   y o u   w a n n a   m a k e   s u r e   e v e r y t h i n g   i s   w o r k i n g   p e r f e c t l y   ( w i t h o u t   r e p e a t i n g   s o m e   a c t i o n s   t o   g e t   t h e r e ) .  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 A l s o   h e l p f u l   i n   p i n p o i n t i n g   w h e r e   t h e   c o d e   i s   g o i n g   w r o n g .  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 T h e   u n i t   t e s t i n g   f r a m e w o r k   w e  l l   b e   u s i n g   i s   < / a : t > < / a : r > < a : r > < a : r P r   b = " 1 "   d i r t y = " 0 "   l a n g = " e n " > < a : l a t i n   t y p e f a c e = " + m n - l t " / > < / a : r P r > < a : t > X u n i t < / a : t > < / a : r > < / a : p > < a : p > < a : p P r   a l g n = " l "   i n d e n t = " 0 "   l v l = " 0 "   m a r L = " 4 5 7 2 0 0 "   r t l = " f a l s e " > < a : s p c B e f > < a : s p c P t s   v a l = " 1 6 0 0 " / > < / a : s p c B e f > < a : s p c A f t > < a : s p c P t s   v a l = " 1 6 0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0 0 E B A 2 C A - 2 3 A E - 4 A 4 8 - 8 C 0 D - 8 6 1 8 2 8 1 5 7 D 5 3 } " > < p 1 4 : c r e a t i o n I d   x m l n s : p 1 4 = " h t t p : / / s c h e m a s . m i c r o s o f t . c o m / o f f i c e / p o w e r p o i n t / 2 0 1 0 / m a i n "   v a l = " 1 6 1 3 7 0 2 0 3 1 3 8 9 " / > < / p : e x t > < / p : e x t L s t > < / p : c S l d > < p : c l r M a p O v r > < a : m a s t e r C l r M a p p i n g / > < / p : c l r M a p O v r > < / p : s l d >
</file>

<file path=ppt/slides/slide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3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7 0 ; p 1 5 " > < a : e x t L s t > < a : e x t   u r i = " { 4 0 7 3 3 C E 9 - B B 3 4 - 4 B 9 A - 9 B F E - 5 F E 1 C 8 3 D 1 4 E B } " > < a 1 6 : c r e a t i o n I d   x m l n s : a 1 6 = " h t t p : / / s c h e m a s . m i c r o s o f t . c o m / o f f i c e / d r a w i n g / 2 0 1 0 / m a i n "   i d = " { 2 4 E A C C 4 3 - F 6 A F - 4 6 8 4 - 9 A B C - A C 5 1 6 E E 9 7 8 F 1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 P a r t s   o f   a   u n i t   t e s t < / a : t > < / a : r > < a : e n d P a r a R P r   d i r t y = " 0 "   l a n g = " e n - U S " / > < / a : p > < / p : t x B o d y > < / p : s p > < p : s p > < p : n v S p P r > < p : c N v P r   i d = " 3 "   n a m e = " G o o g l e   S h a p e ; 7 1 ; p 1 5 " > < a : e x t L s t > < a : e x t   u r i = " { 8 2 9 5 0 6 5 7 - 3 4 5 D - 4 3 C F - B A D C - 1 A 9 A 1 A 3 D 0 B 2 0 } " > < a 1 6 : c r e a t i o n I d   x m l n s : a 1 6 = " h t t p : / / s c h e m a s . m i c r o s o f t . c o m / o f f i c e / d r a w i n g / 2 0 1 0 / m a i n "   i d = " { 1 9 A 1 6 4 B 3 - B A 2 A - 4 3 5 5 - B 8 F 6 - 6 4 1 C D E 9 2 6 F 5 8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2 3 4 0 7 5 " / > < a : e x t   c x = " 8 5 2 0 6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b = " 1 "   d i r t y = " 0 "   l a n g = " e n " > < a : l a t i n   t y p e f a c e = " + m n - l t " / > < / a : r P r > < a : t > A r r a n g e   < / a : t > < / a : r > < / a : p > < a : p > < a : p P r   a l g n = " l "   i n d e n t = " - 3 1 7 4 9 9 "   l v l = " 1 "   m a r L = " 9 1 4 4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 T h i s   i s   a n y   s e t u p   n e c e s s a r y   t o   p r e p a r e   f o r   t h e   b e h a v i o r   t o   t e s t .   Y o u   a s s u m e   t h e   t h i n g   y o u   w a n n a   t e s t   w o r k s . 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b = " 1 "   d i r t y = " 0 "   l a n g = " e n " > < a : l a t i n   t y p e f a c e = " + m n - l t " / > < / a : r P r > < a : t > A c t < / a : t > < / a : r > < / a : p > < a : p > < a : p P r   a l g n = " l "   i n d e n t = " - 3 1 7 4 9 9 "   l v l = " 1 "   m a r L = " 9 1 4 4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 Y o u   d o   t h e   t h i n g   y o u   w a n n a   t e s t .   Y o u   u s u a l l y   n a m e   t h e   m e t h o d   a f t e r   t h e   t h i n g   y o u   w a n n a   t e s t . 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b = " 1 "   d i r t y = " 0 "   l a n g = " e n " > < a : l a t i n   t y p e f a c e = " + m n - l t " / > < / a : r P r > < a : t > A s s e r t < / a : t > < / a : r > < / a : p > < a : p > < a : p P r   a l g n = " l "   i n d e n t = " - 3 1 7 4 9 9 "   l v l = " 1 "   m a r L = " 9 1 4 4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 V e r i f y   t h e   b e h a v i o r   w a s   a s   e x p e c t e d ,   s o m e t i m e s   o n   t h e   s a m e   s t e p   a s   A C T .   < / a : t > < / a : r > < / a : p > < a : p > < a : p P r   a l g n = " l "   i n d e n t = " 0 "   l v l = " 0 "   m a r L = " 4 5 7 2 0 0 "   r t l = " f a l s e " > < a : s p c B e f > < a : s p c P t s   v a l = " 1 6 0 0 " / > < / a : s p c B e f > < a : s p c A f t > < a : s p c P t s   v a l = " 1 6 0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B 3 E 1 8 E D D - 9 D 4 0 - 4 B B D - 8 0 7 E - 5 0 6 4 2 5 9 E 2 8 C 1 } " > < p 1 4 : c r e a t i o n I d   x m l n s : p 1 4 = " h t t p : / / s c h e m a s . m i c r o s o f t . c o m / o f f i c e / p o w e r p o i n t / 2 0 1 0 / m a i n "   v a l = " 1 6 1 3 7 0 2 0 3 1 3 9 4 " / > < / p : e x t > < / p : e x t L s t > < / p : c S l d > < p : c l r M a p O v r > < a : m a s t e r C l r M a p p i n g / > < / p : c l r M a p O v r > < / p : s l d >
</file>

<file path=ppt/slides/slide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4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7 6 ; p 1 6 " > < a : e x t L s t > < a : e x t   u r i = " { 2 C 4 C 9 2 3 8 - F A D 5 - 4 A B B - A 6 4 6 - 0 5 9 A 5 F 4 5 0 7 4 B } " > < a 1 6 : c r e a t i o n I d   x m l n s : a 1 6 = " h t t p : / / s c h e m a s . m i c r o s o f t . c o m / o f f i c e / d r a w i n g / 2 0 1 0 / m a i n "   i d = " { F 6 D E F 8 3 A - C 8 E 1 - 4 A D 7 - A A D 3 - C 7 4 9 6 8 E D 6 4 C B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4 4 8 5 9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 T e s t   D r i v e n   D e v e l o p m e n t   ( T D D ) < / a : t > < / a : r > < a : e n d P a r a R P r   d i r t y = " 0 "   l a n g = " e n - U S " / > < / a : p > < / p : t x B o d y > < / p : s p > < p : s p > < p : n v S p P r > < p : c N v P r   i d = " 3 "   n a m e = " G o o g l e   S h a p e ; 7 7 ; p 1 6 " > < a : e x t L s t > < a : e x t   u r i = " { 9 5 4 3 D A 4 A - 2 D E 7 - 4 7 B 0 - 9 0 9 1 - F 5 5 A 0 D A 3 3 A F A } " > < a 1 6 : c r e a t i o n I d   x m l n s : a 1 6 = " h t t p : / / s c h e m a s . m i c r o s o f t . c o m / o f f i c e / d r a w i n g / 2 0 1 0 / m a i n "   i d = " { 6 E 8 F 7 A 7 D - A 6 C 6 - 4 B D E - B 8 8 1 - 3 0 A F 8 E 8 E A C A 9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2 3 4 0 7 5 " / > < a : e x t   c x = " 4 2 6 0 3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A u t o N u m   t y p e = " a r a b i c P e r i o d " / > < / a : p P r > < a : r > < a : r P r   d i r t y = " 0 "   l a n g = " e n - U S " / > < a : t > W r i t e   t e s t s   t h a t   f a i l 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A u t o N u m   t y p e = " a r a b i c P e r i o d " / > < / a : p P r > < a : r > < a : r P r   d i r t y = " 0 "   l a n g = " e n - U S " / > < a : t > I m p l e m e n t   c o d e   t o   m a k e   t e s t s   p a s s < / a : t > < / a : r > < / a : p > < a : p > < a : p P r   a l g n = " l "   i n d e n t = " 0 "   l v l = " 0 "   m a r L = " 4 5 7 2 0 0 "   r t l = " f a l s e " > < a : s p c B e f > < a : s p c P t s   v a l = " 1 6 0 0 " / > < / a : s p c B e f > < a : s p c A f t > < a : s p c P t s   v a l = " 1 6 0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G o o g l e   S h a p e ; 7 8 ; p 1 6 " > < a : e x t L s t > < a : e x t   u r i = " { 1 2 A C D 5 5 3 - D C C 6 - 4 F A E - 8 F 4 3 - A 3 3 9 D 9 0 4 3 C 0 4 } " > < a 1 6 : c r e a t i o n I d   x m l n s : a 1 6 = " h t t p : / / s c h e m a s . m i c r o s o f t . c o m / o f f i c e / d r a w i n g / 2 0 1 0 / m a i n "   i d = " { 8 7 4 6 6 C C 1 - C 0 5 D - 4 4 9 9 - A 2 2 2 - 9 4 E 7 0 9 5 8 0 4 8 D } " / > < / a : e x t > < / a : e x t L s t > < / p : c N v P r > < p : c N v P i c P r /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5 7 9 1 0 0 2 "   y = " 3 7 8 9 5 0 " / > < a : e x t   c x = " 2 3 9 4 3 0 0 "   c y = " 4 6 1 2 1 5 1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0 0 C 6 C 2 0 8 - E 7 7 3 - 4 B F 1 - B 9 8 E - 1 9 7 6 3 1 F D A 6 8 8 } " > < p 1 4 : c r e a t i o n I d   x m l n s : p 1 4 = " h t t p : / / s c h e m a s . m i c r o s o f t . c o m / o f f i c e / p o w e r p o i n t / 2 0 1 0 / m a i n "   v a l = " 1 6 1 3 7 0 2 0 3 1 3 9 9 " / > < / p : e x t > < / p : e x t L s t > < / p : c S l d > < p : c l r M a p O v r > < a : m a s t e r C l r M a p p i n g / > < / p : c l r M a p O v r > < / p : s l d >
</file>

<file path=ppt/slides/slide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5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8 3 ; p 1 7 " > < a : e x t L s t > < a : e x t   u r i = " { 9 B 1 D E A 4 5 - 9 F 5 A - 4 6 5 1 - B D F 1 - E 7 8 E 6 2 0 F 2 B 9 8 } " > < a 1 6 : c r e a t i o n I d   x m l n s : a 1 6 = " h t t p : / / s c h e m a s . m i c r o s o f t . c o m / o f f i c e / d r a w i n g / 2 0 1 0 / m a i n "   i d = " { 5 8 C 0 5 8 E D - B 0 2 E - 4 4 A B - B C 8 B - 3 E A D 1 4 C 9 1 D 0 E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 D i s c u s s i o n < / a : t > < / a : r > < a : e n d P a r a R P r   d i r t y = " 0 "   l a n g = " e n - U S " / > < / a : p > < / p : t x B o d y > < / p : s p > < p : s p > < p : n v S p P r > < p : c N v P r   i d = " 3 "   n a m e = " G o o g l e   S h a p e ; 8 4 ; p 1 7 " > < a : e x t L s t > < a : e x t   u r i = " { A 8 0 C 5 4 8 7 - 7 E 8 3 - 4 8 7 4 - B 8 E A - E 6 E E 7 2 6 8 B F 4 C } " > < a 1 6 : c r e a t i o n I d   x m l n s : a 1 6 = " h t t p : / / s c h e m a s . m i c r o s o f t . c o m / o f f i c e / d r a w i n g / 2 0 1 0 / m a i n "   i d = " { B 3 E 1 5 C D 6 - 1 F F 8 - 4 E 6 5 - B 8 E B - 7 1 1 A 4 0 7 9 1 C 4 E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2 7 2 0 2 5 " / > < a : e x t   c x = " 8 5 2 0 6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 W h a t   i s   u n i t   t e s t i n g ? 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 W h y   i s   u n i t   t e s t i n g   i m p o r t a n t ? 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 W h a t   a r e   t h e   p a r t s   o f   a   u n i t   t e s t 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 W h a t   i s   t e s t   d r i v e n   d e v e l o p m e n t ?   W h e n   h a v e   y o u   a p p l i e d   T D D ? < / a : t > < / a : r > < a : e n d P a r a R P r   d i r t y = " 0 "   l a n g = " e n - U S " / > < / a : p > < / p : t x B o d y > < / p : s p > < / p : s p T r e e > < p : e x t L s t > < p : e x t   u r i = " { 3 9 5 E 3 9 0 9 - 0 F 9 E - 4 2 C 1 - B 2 1 A - 7 5 C 6 0 B 7 9 5 9 2 3 } " > < p 1 4 : c r e a t i o n I d   x m l n s : p 1 4 = " h t t p : / / s c h e m a s . m i c r o s o f t . c o m / o f f i c e / p o w e r p o i n t / 2 0 1 0 / m a i n "   v a l = " 1 6 1 3 7 0 2 0 3 1 4 0 3 " / > < / p : e x t > < / p : e x t L s t > < / p : c S l d > < p : c l r M a p O v r > < a : m a s t e r C l r M a p p i n g / > < / p : c l r M a p O v r > < / p : s l d >
</file>

<file path=ppt/slides/slide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6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8 9 ; p 1 8 " > < a : e x t L s t > < a : e x t   u r i = " { 0 B 6 6 9 2 2 3 - 7 5 A E - 4 C F 5 - B D C B - 4 C 7 2 5 B 4 0 2 2 B 3 } " > < a 1 6 : c r e a t i o n I d   x m l n s : a 1 6 = " h t t p : / / s c h e m a s . m i c r o s o f t . c o m / o f f i c e / d r a w i n g / 2 0 1 0 / m a i n "   i d = " { 4 A 5 A F F 4 7 - 1 E F 0 - 4 4 5 0 - 8 3 A A - 3 3 F 9 2 9 6 F B 6 5 8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 R e s o u r c e s < / a : t > < / a : r > < a : e n d P a r a R P r   d i r t y = " 0 "   l a n g = " e n - U S " / > < / a : p > < / p : t x B o d y > < / p : s p > < p : s p > < p : n v S p P r > < p : c N v P r   i d = " 3 "   n a m e = " G o o g l e   S h a p e ; 9 0 ; p 1 8 " > < a : e x t L s t > < a : e x t   u r i = " { 7 0 0 8 D B 9 0 - E D 6 6 - 4 D B 8 - 8 4 4 6 - 7 A 4 C 0 8 C F 0 5 F 0 } " > < a 1 6 : c r e a t i o n I d   x m l n s : a 1 6 = " h t t p : / / s c h e m a s . m i c r o s o f t . c o m / o f f i c e / d r a w i n g / 2 0 1 0 / m a i n "   i d = " { 6 F 0 8 4 9 6 E - 6 3 A 1 - 4 8 A 7 - B 9 B F - 1 2 F A 9 B 2 8 A A 0 A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2 3 4 0 7 5 " / > < a : e x t   c x = " 8 5 2 0 6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"   u = " s n g " > < a : s o l i d F i l l > < a : s c h e m e C l r   v a l = " h l i n k " / > < / a : s o l i d F i l l > < a : h l i n k C l i c k   r : i d = " r I d 2 " / > < / a : r P r > < a : t > W o r k i n g   w i t h   X u n i t < / a : t > < / a : r > < a : e n d P a r a R P r   d i r t y = " 0 "   l a n g = " e n "   u = " s n g " > < a : s o l i d F i l l > < a : s c h e m e C l r   v a l = " h l i n k " / > < / a : s o l i d F i l l > < a : h l i n k C l i c k   r : i d = " r I d 3 " / > < / a : e n d P a r a R P r > < / a : p > < / p : t x B o d y > < / p : s p > < / p : s p T r e e > < p : e x t L s t > < p : e x t   u r i = " { C 9 F B 0 F 3 4 - 3 9 D D - 4 4 7 A - B D A 1 - 7 4 8 2 0 C 2 E B A 3 D } " > < p 1 4 : c r e a t i o n I d   x m l n s : p 1 4 = " h t t p : / / s c h e m a s . m i c r o s o f t . c o m / o f f i c e / p o w e r p o i n t / 2 0 1 0 / m a i n "   v a l = " 1 6 1 3 7 0 2 0 3 1 4 0 7 " / > < / p : e x t > < / p : e x t L s t > < / p : c S l d > < p : c l r M a p O v r > < a : m a s t e r C l r M a p p i n g / > < / p : c l r M a p O v r > < / p : s l d >
</file>

<file path=ppt/theme/theme1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P o p " > < a : t h e m e E l e m e n t s > < a : c l r S c h e m e   n a m e = " P o p " > < a : d k 1 > < a : s r g b C l r   v a l = " f 8 e 7 1 c " / > < / a : d k 1 > < a : l t 1 > < a : s r g b C l r   v a l = " f f f f f f " / > < / a : l t 1 > < a : d k 2 > < a : s r g b C l r   v a l = " 0 0 0 0 0 0 " / > < / a : d k 2 > < a : l t 2 > < a : s r g b C l r   v a l = " d 9 d 9 d 9 " / > < / a : l t 2 > < a : a c c e n t 1 > < a : s r g b C l r   v a l = " 6 6 6 6 6 6 " / > < / a : a c c e n t 1 > < a : a c c e n t 2 > < a : s r g b C l r   v a l = " 4 8 3 1 6 5 " / > < / a : a c c e n t 2 > < a : a c c e n t 3 > < a : s r g b C l r   v a l = " e b 1 e 9 5 " / > < / a : a c c e n t 3 > < a : a c c e n t 4 > < a : s r g b C l r   v a l = " 0 f 9 d 5 8 " / > < / a : a c c e n t 4 > < a : a c c e n t 5 > < a : s r g b C l r   v a l = " 0 1 a f d 1 " / > < / a : a c c e n t 5 > < a : a c c e n t 6 > < a : s r g b C l r   v a l = " 9 c 2 7 b 0 " / > < / a : a c c e n t 6 > < a : h l i n k > < a : s r g b C l r   v a l = " 0 1 a f d 1 " / > < / a : h l i n k > < a : f o l H l i n k > < a : s r g b C l r   v a l = " 0 1 a f d 1 " / > < / a : f o l H l i n k > < / a : c l r S c h e m e > < a : f o n t S c h e m e   n a m e = " O f f i c e " > < a : m a j o r F o n t > < a : l a t i n   t y p e f a c e = " A r i a l " / > < a : e a   t y p e f a c e = " " / > < a : c s   t y p e f a c e = " " / > < / a : m a j o r F o n t > < a : m i n o r F o n t > < a : l a t i n   t y p e f a c e = " A r i a l " / > < a : e a   t y p e f a c e = " " / > < a : c s   t y p e f a c e = " " / > < / a : m i n o r F o n t > < / a : f o n t S c h e m e > < a : f m t S c h e m e   n a m e = " O f f i c e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t i n t   v a l = " 1 0 0 0 0 0 " / > < a : s h a d e   v a l = " 1 0 0 0 0 0 " / > < a : s a t M o d   v a l = " 1 3 0 0 0 0 " / > < / a : s c h e m e C l r > < / a : g s > < a : g s   p o s = " 1 0 0 0 0 0 " > < a : s c h e m e C l r   v a l = " p h C l r " > < a : t i n t   v a l = " 5 0 0 0 0 " / > < a : s h a d e   v a l = " 1 0 0 0 0 0 " / > < a : s a t M o d   v a l = " 3 5 0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s o l i d F i l l > < a : s c h e m e C l r   v a l = " p h C l r " > < a : s h a d e   v a l = " 9 5 0 0 0 " / > < a : s a t M o d   v a l = " 1 0 4 9 9 9 " / > < / a : s c h e m e C l r > < / a : s o l i d F i l l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4 0 0 0 0 " / > < a : s a t M o d   v a l = " 3 5 0 0 0 0 " / > < / a : s c h e m e C l r > < / a : g s > < a : g s   p o s = " 4 0 0 0 0 " > < a : s c h e m e C l r   v a l = " p h C l r " > < a : t i n t   v a l = " 4 5 0 0 0 " / > < a : s h a d e   v a l = " 9 9 0 0 0 " / > < a : s a t M o d   v a l = " 3 5 0 0 0 0 " / > < / a : s c h e m e C l r > < / a : g s > < a : g s   p o s = " 1 0 0 0 0 0 " > < a : s c h e m e C l r   v a l = " p h C l r " > < a : s h a d e   v a l = " 2 0 0 0 0 " / > < a : s a t M o d   v a l = " 2 5 5 0 0 0 " / > < / a : s c h e m e C l r > < / a : g s > < / a : g s L s t > < a : p a t h   p a t h = " c i r c l e " > < a : f i l l T o R e c t   b = " 1 8 0 0 0 0 "   l = " 5 0 0 0 0 "   r = " 5 0 0 0 0 "   t = " - 8 0 0 0 0 " / > < / a : p a t h > < / a : g r a d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3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/ > < a : e x t r a C l r S c h e m e L s t / > < / a : t h e m e >
</file>

<file path=ppt/theme/theme2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P o p " > < a : t h e m e E l e m e n t s > < a : c l r S c h e m e   n a m e = " P o p " > < a : d k 1 > < a : s r g b C l r   v a l = " f 8 e 7 1 c " / > < / a : d k 1 > < a : l t 1 > < a : s r g b C l r   v a l = " f f f f f f " / > < / a : l t 1 > < a : d k 2 > < a : s r g b C l r   v a l = " 0 0 0 0 0 0 " / > < / a : d k 2 > < a : l t 2 > < a : s r g b C l r   v a l = " d 9 d 9 d 9 " / > < / a : l t 2 > < a : a c c e n t 1 > < a : s r g b C l r   v a l = " 6 6 6 6 6 6 " / > < / a : a c c e n t 1 > < a : a c c e n t 2 > < a : s r g b C l r   v a l = " 4 8 3 1 6 5 " / > < / a : a c c e n t 2 > < a : a c c e n t 3 > < a : s r g b C l r   v a l = " e b 1 e 9 5 " / > < / a : a c c e n t 3 > < a : a c c e n t 4 > < a : s r g b C l r   v a l = " 0 f 9 d 5 8 " / > < / a : a c c e n t 4 > < a : a c c e n t 5 > < a : s r g b C l r   v a l = " 0 1 a f d 1 " / > < / a : a c c e n t 5 > < a : a c c e n t 6 > < a : s r g b C l r   v a l = " 9 c 2 7 b 0 " / > < / a : a c c e n t 6 > < a : h l i n k > < a : s r g b C l r   v a l = " 0 1 a f d 1 " / > < / a : h l i n k > < a : f o l H l i n k > < a : s r g b C l r   v a l = " 0 1 a f d 1 " / > < / a : f o l H l i n k > < / a : c l r S c h e m e > < a : f o n t S c h e m e   n a m e = " O f f i c e " > < a : m a j o r F o n t > < a : l a t i n   t y p e f a c e = " A r i a l " / > < a : e a   t y p e f a c e = " " / > < a : c s   t y p e f a c e = " " / > < / a : m a j o r F o n t > < a : m i n o r F o n t > < a : l a t i n   t y p e f a c e = " A r i a l " / > < a : e a   t y p e f a c e = " " / > < a : c s   t y p e f a c e = " " / > < / a : m i n o r F o n t > < / a : f o n t S c h e m e > < a : f m t S c h e m e   n a m e = " O f f i c e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t i n t   v a l = " 1 0 0 0 0 0 " / > < a : s h a d e   v a l = " 1 0 0 0 0 0 " / > < a : s a t M o d   v a l = " 1 3 0 0 0 0 " / > < / a : s c h e m e C l r > < / a : g s > < a : g s   p o s = " 1 0 0 0 0 0 " > < a : s c h e m e C l r   v a l = " p h C l r " > < a : t i n t   v a l = " 5 0 0 0 0 " / > < a : s h a d e   v a l = " 1 0 0 0 0 0 " / > < a : s a t M o d   v a l = " 3 5 0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s o l i d F i l l > < a : s c h e m e C l r   v a l = " p h C l r " > < a : s h a d e   v a l = " 9 5 0 0 0 " / > < a : s a t M o d   v a l = " 1 0 4 9 9 9 " / > < / a : s c h e m e C l r > < / a : s o l i d F i l l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4 0 0 0 0 " / > < a : s a t M o d   v a l = " 3 5 0 0 0 0 " / > < / a : s c h e m e C l r > < / a : g s > < a : g s   p o s = " 4 0 0 0 0 " > < a : s c h e m e C l r   v a l = " p h C l r " > < a : t i n t   v a l = " 4 5 0 0 0 " / > < a : s h a d e   v a l = " 9 9 0 0 0 " / > < a : s a t M o d   v a l = " 3 5 0 0 0 0 " / > < / a : s c h e m e C l r > < / a : g s > < a : g s   p o s = " 1 0 0 0 0 0 " > < a : s c h e m e C l r   v a l = " p h C l r " > < a : s h a d e   v a l = " 2 0 0 0 0 " / > < a : s a t M o d   v a l = " 2 5 5 0 0 0 " / > < / a : s c h e m e C l r > < / a : g s > < / a : g s L s t > < a : p a t h   p a t h = " c i r c l e " > < a : f i l l T o R e c t   b = " 1 8 0 0 0 0 "   l = " 5 0 0 0 0 "   r = " 5 0 0 0 0 "   t = " - 8 0 0 0 0 " / > < / a : p a t h > < / a : g r a d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3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/ > < a : e x t r a C l r S c h e m e L s t / > < / a : t h e m e >
</file>

<file path=docProps/app.xml>�� < ? x m l   v e r s i o n = " 1 . 0 "   e n c o d i n g = " U T F - 1 6 " ? > < p r o p e r t i e s : P r o p e r t i e s   x m l n s : p r o p e r t i e s = " h t t p : / / s c h e m a s . o p e n x m l f o r m a t s . o r g / o f f i c e D o c u m e n t / 2 0 0 6 / e x t e n d e d - p r o p e r t i e s "   x m l n s : v t = " h t t p : / / s c h e m a s . o p e n x m l f o r m a t s . o r g / o f f i c e D o c u m e n t / 2 0 0 6 / d o c P r o p s V T y p e s " > < p r o p e r t i e s : A p p V e r s i o n > 3 . 0 0 0 0 < / p r o p e r t i e s : A p p V e r s i o n > < p r o p e r t i e s : S c a l e C r o p > f a l s e < / p r o p e r t i e s : S c a l e C r o p > < p r o p e r t i e s : C o m p a n y > C o m p a n y < / p r o p e r t i e s : C o m p a n y > < p r o p e r t i e s : L i n k s U p T o D a t e > f a l s e < / p r o p e r t i e s : L i n k s U p T o D a t e > < p r o p e r t i e s : H y p e r l i n k s C h a n g e d > f a l s e < / p r o p e r t i e s : H y p e r l i n k s C h a n g e d > < p r o p e r t i e s : P r e s e n t a t i o n F o r m a t > O n - S c r e e n   S h o w   ( 4 : 3 ) < / p r o p e r t i e s : P r e s e n t a t i o n F o r m a t > < p r o p e r t i e s : A p p l i c a t i o n > Z o h o   S h o w < / p r o p e r t i e s : A p p l i c a t i o n > < p r o p e r t i e s : S h a r e d D o c > f a l s e < / p r o p e r t i e s : S h a r e d D o c > < / p r o p e r t i e s : P r o p e r t i e s >
</file>

<file path=docProps/core.xml>�� < ? x m l   v e r s i o n = " 1 . 0 "   e n c o d i n g = " U T F - 1 6 " ? > < c p : c o r e P r o p e r t i e s   x m l n s : c p = " h t t p : / / s c h e m a s . o p e n x m l f o r m a t s . o r g / p a c k a g e / 2 0 0 6 / m e t a d a t a / c o r e - p r o p e r t i e s "   x m l n s : d c = " h t t p : / / p u r l . o r g / d c / e l e m e n t s / 1 . 1 / "   x m l n s : d c m i t y p e = " h t t p : / / p u r l . o r g / d c / d c m i t y p e / "   x m l n s : d c t e r m s = " h t t p : / / p u r l . o r g / d c / t e r m s / "   x m l n s : x s i = " h t t p : / / w w w . w 3 . o r g / 2 0 0 1 / X M L S c h e m a - i n s t a n c e " > < d c : t i t l e > S l i d e   1 < / d c : t i t l e > < c p : r e v i s i o n > 1 < / c p : r e v i s i o n > < d c : c r e a t o r / > < c p : l a s t M o d i f i e d B y / > < d c t e r m s : c r e a t e d   x m l n s : x s i = " h t t p : / / w w w . w 3 . o r g / 2 0 0 1 / X M L S c h e m a - i n s t a n c e "   x s i : t y p e = " d c t e r m s : W 3 C D T F " > 2 0 2 1 - 0 2 - 1 8 T 1 2 : 5 3 : 5 5 Z < / d c t e r m s : c r e a t e d > < d c t e r m s : m o d i f i e d   x m l n s : x s i = " h t t p : / / w w w . w 3 . o r g / 2 0 0 1 / X M L S c h e m a - i n s t a n c e "   x s i : t y p e = " d c t e r m s : W 3 C D T F " > 2 0 2 1 - 0 2 - 1 8 T 1 3 : 0 1 : 4 7 Z < / d c t e r m s : m o d i f i e d > < / c p : c o r e P r o p e r t i e s >
</file>