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8 " / > < p : s l d I d   i d = " 2 5 9 "   r : i d = " r I d 1 0 " / > < p : s l d I d   i d = " 2 6 0 "   r : i d = " r I d 1 2 " / > < p : s l d I d   i d = " 2 6 1 "   r : i d = " r I d 1 3 " / > < p : s l d I d   i d = " 2 6 2 "   r : i d = " r I d 1 5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P l a y f a i r   D i s p l a y " / > < p : r e g u l a r   r : i d = " r I d 1 8 " / > < p : b o l d   r : i d = " r I d 1 9 " / > < / p : e m b e d d e d F o n t > < p : e m b e d d e d F o n t > < p : f o n t   t y p e f a c e = " M o n t s e r r a t " / > < p : r e g u l a r   r : i d = " r I d 2 0 " / > < p : b o l d   r : i d = " r I d 2 1 " / > < / p : e m b e d d e d F o n t > < p : e m b e d d e d F o n t > < p : f o n t   t y p e f a c e = " O s w a l d " / > < p : r e g u l a r   r : i d = " r I d 2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s l i d e s / s l i d e 3 . x m l "   T y p e = " h t t p : / / s c h e m a s . o p e n x m l f o r m a t s . o r g / o f f i c e D o c u m e n t / 2 0 0 6 / r e l a t i o n s h i p s / s l i d e " / > < R e l a t i o n s h i p   I d = " r I d 9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1 0 "   T a r g e t = " s l i d e s / s l i d e 4 . x m l "   T y p e = " h t t p : / / s c h e m a s . o p e n x m l f o r m a t s . o r g / o f f i c e D o c u m e n t / 2 0 0 6 / r e l a t i o n s h i p s / s l i d e " / > < R e l a t i o n s h i p   I d = " r I d 1 1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2 "   T a r g e t = " s l i d e s / s l i d e 5 . x m l "   T y p e = " h t t p : / / s c h e m a s . o p e n x m l f o r m a t s . o r g / o f f i c e D o c u m e n t / 2 0 0 6 / r e l a t i o n s h i p s / s l i d e " / > < R e l a t i o n s h i p   I d = " r I d 1 3 "   T a r g e t = " s l i d e s / s l i d e 6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5 "   T a r g e t = " s l i d e s / s l i d e 7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7 "   T a r g e t = " t a b l e S t y l e s . x m l "   T y p e = " h t t p : / / s c h e m a s . o p e n x m l f o r m a t s . o r g / o f f i c e D o c u m e n t / 2 0 0 6 / r e l a t i o n s h i p s / t a b l e S t y l e s " / > < R e l a t i o n s h i p   I d = " r I d 1 8 "   T a r g e t = " f o n t s / f o n t 1 . f n t d a t a "   T y p e = " h t t p : / / s c h e m a s . o p e n x m l f o r m a t s . o r g / o f f i c e D o c u m e n t / 2 0 0 6 / r e l a t i o n s h i p s / f o n t " / > < R e l a t i o n s h i p   I d = " r I d 1 9 "   T a r g e t = " f o n t s / f o n t 2 . f n t d a t a "   T y p e = " h t t p : / / s c h e m a s . o p e n x m l f o r m a t s . o r g / o f f i c e D o c u m e n t / 2 0 0 6 / r e l a t i o n s h i p s / f o n t " / > < R e l a t i o n s h i p   I d = " r I d 2 0 "   T a r g e t = " f o n t s / f o n t 3 . f n t d a t a "   T y p e = " h t t p : / / s c h e m a s . o p e n x m l f o r m a t s . o r g / o f f i c e D o c u m e n t / 2 0 0 6 / r e l a t i o n s h i p s / f o n t " / > < R e l a t i o n s h i p   I d = " r I d 2 1 "   T a r g e t = " f o n t s / f o n t 4 . f n t d a t a "   T y p e = " h t t p : / / s c h e m a s . o p e n x m l f o r m a t s . o r g / o f f i c e D o c u m e n t / 2 0 0 6 / r e l a t i o n s h i p s / f o n t " / > < R e l a t i o n s h i p   I d = " r I d 2 2 "   T a r g e t = " f o n t s / f o n t 5 . f n t d a t a "   T y p e = " h t t p : / / s c h e m a s . o p e n x m l f o r m a t s . o r g / o f f i c e D o c u m e n t / 2 0 0 6 / r e l a t i o n s h i p s / f o n t " / > < R e l a t i o n s h i p   I d = " r I d 2 3 "   T a r g e t = " p r e s P r o p s . x m l "   T y p e = " h t t p : / / s c h e m a s . o p e n x m l f o r m a t s . o r g / o f f i c e D o c u m e n t / 2 0 0 6 / r e l a t i o n s h i p s / p r e s P r o p s " / > < R e l a t i o n s h i p   I d = " r I d 2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7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b g > < p : b g P r > < a : s o l i d F i l l > < a : s c h e m e C l r   v a l = " d k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0 8 9 3 0 C 0 0 - 9 A 6 F - 4 F F 1 - A 6 6 7 - 4 0 3 C F 2 3 8 B 5 2 4 } " > < a 1 6 : c r e a t i o n I d   x m l n s : a 1 6 = " h t t p : / / s c h e m a s . m i c r o s o f t . c o m / o f f i c e / d r a w i n g / 2 0 1 0 / m a i n "   i d = " { D 7 E 7 9 D 7 5 - B 3 3 3 - 4 7 6 5 - B A 9 A - 1 5 0 B 3 7 A 7 E 2 7 8 } " / > < / a : e x t > < / a : e x t L s t > < / p : c N v P r > < p : c N v S p P r / > < p : n v P r / > < / p : n v S p P r > < p : s p P r > < a : x f r m   r o t = " 0 " > < a : o f f   x = " 4 2 8 6 2 5 0 "   y = " 0 " / > < a : e x t   c x = " 7 2 3 0 0 "   c y = " 5 1 4 3 5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1 ; p 2 " > < a : e x t L s t > < a : e x t   u r i = " { 6 7 5 E 6 9 F 1 - A 1 8 1 - 4 F C 0 - 8 9 0 1 - 0 3 0 D 8 3 6 1 F E 5 3 } " > < a 1 6 : c r e a t i o n I d   x m l n s : a 1 6 = " h t t p : / / s c h e m a s . m i c r o s o f t . c o m / o f f i c e / d r a w i n g / 2 0 1 0 / m a i n "   i d = " { F F 7 6 0 D F 1 - 4 3 B 3 - 4 E C B - 9 9 3 A - 7 C C A 5 4 2 B E A A C } " / > < / a : e x t > < / a : e x t L s t > < / p : c N v P r > < p : c N v S p P r / > < p : n v P r / > < / p : n v S p P r > < p : s p P r > < a : x f r m   r o t = " 0 " > < a : o f f   x = " 4 3 5 8 4 7 5 "   y = " 0 " / > < a : e x t   c x = " 3 8 5 3 1 9 9 "   c y = " 5 1 4 3 5 0 0 " / > < / a : x f r m > < a : p r s t G e o m   p r s t = " r e c t " > < a : a v L s t / > < / a : p r s t G e o m > < a : s o l i d F i l l > < a : s c h e m e C l r   v a l = " a c c e n t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2 ; p 2 " > < a : e x t L s t > < a : e x t   u r i = " { F 4 5 5 F 1 7 5 - B 9 4 9 - 4 C A 0 - B 4 0 F - B D F A 4 A 4 D 0 5 B 3 } " > < a 1 6 : c r e a t i o n I d   x m l n s : a 1 6 = " h t t p : / / s c h e m a s . m i c r o s o f t . c o m / o f f i c e / d r a w i n g / 2 0 1 0 / m a i n "   i d = " { A 0 5 1 8 1 F 8 - 4 2 2 B - 4 B 9 0 - B 2 8 8 - 2 3 8 A 4 7 F A 5 D 5 6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3 ; p 2 " > < a : e x t L s t > < a : e x t   u r i = " { 6 5 B 0 2 3 0 9 - 3 0 F 3 - 4 5 3 0 - 9 2 4 6 - 7 5 0 0 0 6 B 0 2 B 9 6 } " > < a 1 6 : c r e a t i o n I d   x m l n s : a 1 6 = " h t t p : / / s c h e m a s . m i c r o s o f t . c o m / o f f i c e / d r a w i n g / 2 0 1 0 / m a i n "   i d = " { 3 5 C E C C F E - 5 B 9 F - 4 1 7 7 - B 3 2 0 - 2 8 3 D E 3 3 0 D 8 0 D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a : s o l i d F i l l > < a : s r g b C l r   v a l = " 0 0 0 0 0 0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1 p P r > < a : l v l 2 p P r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2 p P r > < a : l v l 3 p P r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3 p P r > < a : l v l 4 p P r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4 p P r > < a : l v l 5 p P r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5 p P r > < a : l v l 6 p P r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6 p P r > < a : l v l 7 p P r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7 p P r > < a : l v l 8 p P r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8 p P r > < a : l v l 9 p P r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E 2 7 5 7 1 2 2 - 7 7 B 9 - 4 F 7 7 - 8 1 A 5 - 1 E 6 4 2 2 3 4 A 4 1 C } " > < a 1 6 : c r e a t i o n I d   x m l n s : a 1 6 = " h t t p : / / s c h e m a s . m i c r o s o f t . c o m / o f f i c e / d r a w i n g / 2 0 1 0 / m a i n "   i d = " { B 6 4 6 E B E B - 0 2 6 4 - 4 A B 6 - B 0 E 4 - 1 E 2 F 8 4 1 0 3 7 9 A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F F D 3 4 5 3 - D 6 F 4 - 4 8 1 0 - B D 3 E - 7 2 C 2 3 A B 9 2 8 4 A } "   t y p e = " s l i d e n u m " / > < a : e n d P a r a R P r   d i r t y = " 0 "   l a n g = " e n - U S " / > < / a : p > < / p : t x B o d y > < / p : s p > < / p : s p T r e e > < p : e x t L s t > < p : e x t   u r i = " { C E D 3 C 0 7 9 - D C 5 A - 4 4 B 8 - 8 C 2 4 - A 4 E 0 3 0 7 9 3 E 5 6 } " > < p 1 4 : c r e a t i o n I d   x m l n s : p 1 4 = " h t t p : / / s c h e m a s . m i c r o s o f t . c o m / o f f i c e / p o w e r p o i n t / 2 0 1 0 / m a i n "   v a l = " 1 6 1 3 6 6 2 7 6 9 5 3 2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9 ; p 1 1 " > < a : e x t L s t > < a : e x t   u r i = " { D F D 4 D 0 8 7 - 4 F F A - 4 7 1 1 - 8 1 C 7 - 0 F 4 7 9 B D 5 5 5 3 2 } " > < a 1 6 : c r e a t i o n I d   x m l n s : a 1 6 = " h t t p : / / s c h e m a s . m i c r o s o f t . c o m / o f f i c e / d r a w i n g / 2 0 1 0 / m a i n "   i d = " { 0 B D 2 F 0 1 4 - B 1 C 7 - 4 5 E 7 - A 4 6 C - C 5 0 F 1 2 5 4 9 9 9 F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9 9 9 9 2 5 " / > < a : e x t   c x = " 8 5 2 0 6 0 0 "   c y = " 2 1 4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3 "   n a m e = " G o o g l e   S h a p e ; 5 0 ; p 1 1 " > < a : e x t L s t > < a : e x t   u r i = " { 3 A 2 5 7 5 3 D - 9 A F E - 4 1 2 2 - 9 1 3 A - D C 5 1 8 5 E F C 9 B 0 } " > < a 1 6 : c r e a t i o n I d   x m l n s : a 1 6 = " h t t p : / / s c h e m a s . m i c r o s o f t . c o m / o f f i c e / d r a w i n g / 2 0 1 0 / m a i n "   i d = " { 6 F B 5 B D D A - 6 E F 1 - 4 A B F - 9 2 A C - 9 F 7 1 8 2 7 1 0 3 6 7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3 2 2 8 4 2 5 " / > < a : e x t   c x = " 8 5 2 0 6 0 0 "   c y = " 1 3 0 0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5 1 ; p 1 1 " > < a : e x t L s t > < a : e x t   u r i = " { 3 6 E 2 C E D D - 3 D D C - 4 3 A 7 - 9 5 6 E - A 3 5 5 0 3 B C 0 2 9 F } " > < a 1 6 : c r e a t i o n I d   x m l n s : a 1 6 = " h t t p : / / s c h e m a s . m i c r o s o f t . c o m / o f f i c e / d r a w i n g / 2 0 1 0 / m a i n "   i d = " { 5 E 8 8 D 0 D 9 - 6 F E F - 4 1 4 D - B 4 0 0 - 8 C 2 8 E 9 5 4 E D D D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1 8 1 2 F 0 8 1 - 0 F A 6 - 4 3 F E - A 2 9 1 - E B 4 8 D 0 0 C 8 B 0 A } "   t y p e = " s l i d e n u m " / > < a : e n d P a r a R P r   d i r t y = " 0 "   l a n g = " e n - U S " / > < / a : p > < / p : t x B o d y > < / p : s p > < / p : s p T r e e > < p : e x t L s t > < p : e x t   u r i = " { C D 4 6 C 9 C 6 - C D 2 5 - 4 E 7 6 - B D F 5 - 2 4 1 5 E E 0 C D 9 8 E } " > < p 1 4 : c r e a t i o n I d   x m l n s : p 1 4 = " h t t p : / / s c h e m a s . m i c r o s o f t . c o m / o f f i c e / p o w e r p o i n t / 2 0 1 0 / m a i n "   v a l = " 1 6 1 3 6 6 2 7 6 9 5 5 5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2 " > < a : e x t L s t > < a : e x t   u r i = " { E D E 8 0 7 8 B - B 7 6 B - 4 B 8 F - 8 6 E F - 5 B 8 1 C B 3 C D 1 4 9 } " > < a 1 6 : c r e a t i o n I d   x m l n s : a 1 6 = " h t t p : / / s c h e m a s . m i c r o s o f t . c o m / o f f i c e / d r a w i n g / 2 0 1 0 / m a i n "   i d = " { 3 3 F 6 8 2 3 7 - 0 6 F 6 - 4 3 3 0 - 9 9 A 7 - 8 C D C 9 C 5 C 5 7 6 5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3 F 5 8 0 8 A 5 - 4 1 6 8 - 4 3 6 2 - 8 9 5 6 - 0 6 B D 4 B A F D 7 6 D } "   t y p e = " s l i d e n u m " / > < a : e n d P a r a R P r   d i r t y = " 0 "   l a n g = " e n - U S " / > < / a : p > < / p : t x B o d y > < / p : s p > < / p : s p T r e e > < p : e x t L s t > < p : e x t   u r i = " { C 4 2 6 0 A C 3 - 2 B F 7 - 4 D 2 8 - B 4 E C - 9 E 3 6 4 9 5 D 7 F E 8 } " > < p 1 4 : c r e a t i o n I d   x m l n s : p 1 4 = " h t t p : / / s c h e m a s . m i c r o s o f t . c o m / o f f i c e / p o w e r p o i n t / 2 0 1 0 / m a i n "   v a l = " 1 6 1 3 6 6 2 7 6 9 5 5 8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b g > < p : b g P r > < a : s o l i d F i l l > < a : s c h e m e C l r   v a l = " a c c e n t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; p 3 " > < a : e x t L s t > < a : e x t   u r i = " { 1 D D D 9 7 4 5 - 3 1 A C - 4 0 4 4 - 8 8 2 6 - 4 3 1 A 5 E A E 7 4 5 9 } " > < a 1 6 : c r e a t i o n I d   x m l n s : a 1 6 = " h t t p : / / s c h e m a s . m i c r o s o f t . c o m / o f f i c e / d r a w i n g / 2 0 1 0 / m a i n "   i d = " { A 1 5 B C 3 A 2 - 5 B E 1 - 4 7 3 0 - B 6 8 5 - 1 8 D 2 B 0 7 0 6 5 E 4 } " / > < / a : e x t > < / a : e x t L s t > < / p : c N v P r > < p : c N v S p P r / > < p : n v P r / > < / p : n v S p P r > < p : s p P r > < a : x f r m   r o t = " 5 4 0 0 0 0 0 " > < a : o f f   x = " 4 5 5 0 7 0 0 "   y = " - 4 9 8 6 0 0 " / > < a : e x t   c x = " 4 2 5 9 9 "   c y = " 8 4 5 5 8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; p 3 " > < a : e x t L s t > < a : e x t   u r i = " { D D 7 1 B E 0 2 - 1 9 6 7 - 4 E 4 5 - A 1 7 7 - 9 7 9 C E 1 4 A 5 E B 1 } " > < a 1 6 : c r e a t i o n I d   x m l n s : a 1 6 = " h t t p : / / s c h e m a s . m i c r o s o f t . c o m / o f f i c e / d r a w i n g / 2 0 1 0 / m a i n "   i d = " { C B 8 6 2 0 4 1 - C C 0 9 - 4 6 B E - 9 E 2 8 - D D B F 2 B 3 7 B D 0 1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8 ; p 3 " > < a : e x t L s t > < a : e x t   u r i = " { 5 8 6 5 2 7 2 4 - 4 D A 3 - 4 2 9 1 - 9 7 0 F - A C 4 F 4 5 D F F F 6 B } " > < a 1 6 : c r e a t i o n I d   x m l n s : a 1 6 = " h t t p : / / s c h e m a s . m i c r o s o f t . c o m / o f f i c e / d r a w i n g / 2 0 1 0 / m a i n "   i d = " { 5 4 8 5 2 4 A D - D 3 9 D - 4 9 1 8 - 9 9 5 3 - 9 5 3 9 0 8 8 4 B 6 8 F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5 8 1 6 2 A 8 - 9 8 1 C - 4 F F E - A 5 C 9 - 6 A F E 0 7 8 7 C D 4 2 } "   t y p e = " s l i d e n u m " / > < a : e n d P a r a R P r   d i r t y = " 0 "   l a n g = " e n - U S " / > < / a : p > < / p : t x B o d y > < / p : s p > < / p : s p T r e e > < p : e x t L s t > < p : e x t   u r i = " { E 0 2 4 A 3 2 7 - 8 F 1 B - 4 C F 0 - 9 E 7 0 - 6 3 D 8 A F 7 0 5 B 4 9 } " > < p 1 4 : c r e a t i o n I d   x m l n s : p 1 4 = " h t t p : / / s c h e m a s . m i c r o s o f t . c o m / o f f i c e / p o w e r p o i n t / 2 0 1 0 / m a i n "   v a l = " 1 6 1 3 6 6 2 7 6 9 5 3 5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F 3 9 D E A 4 1 - 8 B F 4 - 4 3 A C - 8 8 2 0 - 6 8 B D 6 6 8 D E E C B } " > < a 1 6 : c r e a t i o n I d   x m l n s : a 1 6 = " h t t p : / / s c h e m a s . m i c r o s o f t . c o m / o f f i c e / d r a w i n g / 2 0 1 0 / m a i n "   i d = " { 3 4 3 8 2 6 C E - 5 3 F E - 4 5 F 4 - 8 F 1 7 - 8 7 3 0 7 0 7 5 2 7 6 7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4 8 C 3 F D E A - 8 8 E 7 - 4 3 C D - 8 5 3 7 - F E C 2 E C 3 3 6 B 0 3 } " > < a 1 6 : c r e a t i o n I d   x m l n s : a 1 6 = " h t t p : / / s c h e m a s . m i c r o s o f t . c o m / o f f i c e / d r a w i n g / 2 0 1 0 / m a i n "   i d = " { F 6 2 0 5 0 9 9 - 4 2 C 7 - 4 E 6 0 - 8 4 1 0 - C D A 2 6 6 C 5 3 C 8 9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2 ; p 4 " > < a : e x t L s t > < a : e x t   u r i = " { 4 2 3 B 9 4 0 F - 8 B F D - 4 5 8 4 - B 0 C B - 5 7 C E 0 2 C 6 1 8 1 9 } " > < a 1 6 : c r e a t i o n I d   x m l n s : a 1 6 = " h t t p : / / s c h e m a s . m i c r o s o f t . c o m / o f f i c e / d r a w i n g / 2 0 1 0 / m a i n "   i d = " { 0 D 4 5 4 0 3 B - 8 E C D - 4 F A 6 - B B B C - 4 7 C 6 4 8 3 E C F 1 4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7 A C 2 0 E E - 0 8 E 8 - 4 B C A - 9 9 6 6 - 1 2 F B F A 5 B D 0 0 6 } "   t y p e = " s l i d e n u m " / > < a : e n d P a r a R P r   d i r t y = " 0 "   l a n g = " e n - U S " / > < / a : p > < / p : t x B o d y > < / p : s p > < / p : s p T r e e > < p : e x t L s t > < p : e x t   u r i = " { 1 C F 1 A 6 7 C - 5 F 5 D - 4 4 F C - A 8 7 D - 8 E A 2 0 C 8 A 5 7 3 9 } " > < p 1 4 : c r e a t i o n I d   x m l n s : p 1 4 = " h t t p : / / s c h e m a s . m i c r o s o f t . c o m / o f f i c e / p o w e r p o i n t / 2 0 1 0 / m a i n "   v a l = " 1 6 1 3 6 6 2 7 6 9 5 3 8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; p 5 " > < a : e x t L s t > < a : e x t   u r i = " { 0 6 0 2 9 1 5 7 - 6 6 0 0 - 4 B 8 F - B 7 A F - C F E F 5 B 0 C 5 7 C A } " > < a 1 6 : c r e a t i o n I d   x m l n s : a 1 6 = " h t t p : / / s c h e m a s . m i c r o s o f t . c o m / o f f i c e / d r a w i n g / 2 0 1 0 / m a i n "   i d = " { 0 6 8 8 D 4 9 B - 8 C 4 D - 4 C F 6 - 9 0 7 E - 1 6 F C B 3 5 4 9 0 3 5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; p 5 " > < a : e x t L s t > < a : e x t   u r i = " { B B 8 A 9 2 B 3 - C 1 D E - 4 9 7 C - 8 3 4 6 - 3 9 2 B E A A A C 7 D C } " > < a 1 6 : c r e a t i o n I d   x m l n s : a 1 6 = " h t t p : / / s c h e m a s . m i c r o s o f t . c o m / o f f i c e / d r a w i n g / 2 0 1 0 / m a i n "   i d = " { 6 3 E 7 4 5 1 6 - 9 3 1 8 - 4 2 C 4 - B 4 3 C - D 9 6 1 C 8 2 6 5 5 D 5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6 ; p 5 " > < a : e x t L s t > < a : e x t   u r i = " { 2 8 7 6 F 8 D F - B B C 0 - 4 6 A 9 - 9 4 7 7 - F 3 F 0 0 4 1 4 4 5 5 4 } " > < a 1 6 : c r e a t i o n I d   x m l n s : a 1 6 = " h t t p : / / s c h e m a s . m i c r o s o f t . c o m / o f f i c e / d r a w i n g / 2 0 1 0 / m a i n "   i d = " { C 1 8 B 2 2 D B - 9 D C D - 4 2 4 2 - 8 3 9 6 - D A D 2 3 2 2 4 B F 4 5 } " / > < / a : e x t > < / a : e x t L s t > < / p : c N v P r > < p : c N v S p P r / > < p : n v P r > < p : p h   i d x = " 2 "   t y p e = " b o d y " / > < / p : n v P r > < / p : n v S p P r > < p : s p P r > < a : x f r m   r o t = " 0 " > < a : o f f   x = " 4 8 3 2 3 9 9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7 ; p 5 " > < a : e x t L s t > < a : e x t   u r i = " { 9 C B 3 7 9 2 E - 4 C C F - 4 3 A 2 - 9 B 9 8 - D E 7 F C E B 9 1 5 A 3 } " > < a 1 6 : c r e a t i o n I d   x m l n s : a 1 6 = " h t t p : / / s c h e m a s . m i c r o s o f t . c o m / o f f i c e / d r a w i n g / 2 0 1 0 / m a i n "   i d = " { A 6 9 4 9 5 8 8 - 2 2 D D - 4 0 2 F - 9 1 D 1 - 7 0 0 A A F 1 5 C 0 4 6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D 8 A D 0 5 7 A - E 8 C E - 4 0 3 4 - B E 7 8 - B A 4 A 2 1 D 0 D D 1 8 } "   t y p e = " s l i d e n u m " / > < a : e n d P a r a R P r   d i r t y = " 0 "   l a n g = " e n - U S " / > < / a : p > < / p : t x B o d y > < / p : s p > < / p : s p T r e e > < p : e x t L s t > < p : e x t   u r i = " { F 7 D D B E A 2 - 6 2 1 6 - 4 3 1 5 - B 1 7 E - 0 4 F 6 C 2 0 4 0 E 1 E } " > < p 1 4 : c r e a t i o n I d   x m l n s : p 1 4 = " h t t p : / / s c h e m a s . m i c r o s o f t . c o m / o f f i c e / p o w e r p o i n t / 2 0 1 0 / m a i n "   v a l = " 1 6 1 3 6 6 2 7 6 9 5 4 0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; p 6 " > < a : e x t L s t > < a : e x t   u r i = " { 6 3 C 0 5 6 1 D - D 6 3 B - 4 C 4 D - A 4 F 6 - A 2 F E C E A E 4 B E E } " > < a 1 6 : c r e a t i o n I d   x m l n s : a 1 6 = " h t t p : / / s c h e m a s . m i c r o s o f t . c o m / o f f i c e / d r a w i n g / 2 0 1 0 / m a i n "   i d = " { 0 2 C A 2 D 1 4 - 8 8 D 9 - 4 9 F 3 - A E D C - 5 C D 7 3 F 0 9 8 6 D C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0 ; p 6 " > < a : e x t L s t > < a : e x t   u r i = " { 0 D 9 C 6 9 3 9 - A B 0 8 - 4 F 9 A - 8 0 4 F - F E 2 5 F 3 F 3 6 0 1 0 } " > < a 1 6 : c r e a t i o n I d   x m l n s : a 1 6 = " h t t p : / / s c h e m a s . m i c r o s o f t . c o m / o f f i c e / d r a w i n g / 2 0 1 0 / m a i n "   i d = " { 6 5 E 9 5 3 4 E - F 8 3 F - 4 4 D C - 9 D 7 C - C 0 2 4 6 4 4 0 8 A A 0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2 0 8 2 D 8 D C - 7 9 A 2 - 4 D 2 2 - B C B 1 - 3 C 3 6 3 5 1 7 7 B 8 4 } "   t y p e = " s l i d e n u m " / > < a : e n d P a r a R P r   d i r t y = " 0 "   l a n g = " e n - U S " / > < / a : p > < / p : t x B o d y > < / p : s p > < / p : s p T r e e > < p : e x t L s t > < p : e x t   u r i = " { F 5 1 5 9 A D C - 7 8 E 0 - 4 A C 2 - A 2 D 4 - F 6 6 6 B 4 F 4 A A 1 F } " > < p 1 4 : c r e a t i o n I d   x m l n s : p 1 4 = " h t t p : / / s c h e m a s . m i c r o s o f t . c o m / o f f i c e / p o w e r p o i n t / 2 0 1 0 / m a i n "   v a l = " 1 6 1 3 6 6 2 7 6 9 5 4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7 " > < a : e x t L s t > < a : e x t   u r i = " { D C 2 9 4 C C F - B E 4 8 - 4 A 7 4 - 8 4 E E - 3 0 0 2 3 9 9 F 3 D F 2 } " > < a 1 6 : c r e a t i o n I d   x m l n s : a 1 6 = " h t t p : / / s c h e m a s . m i c r o s o f t . c o m / o f f i c e / d r a w i n g / 2 0 1 0 / m a i n "   i d = " { 4 C 4 4 B 3 5 5 - 8 E 2 B - 4 8 5 7 - 9 3 6 6 - 9 C 0 6 C 9 F A F C 1 1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7 " > < a : e x t L s t > < a : e x t   u r i = " { 6 9 1 1 7 B 1 C - 5 8 1 8 - 4 3 8 1 - B 7 2 5 - F A F 5 8 B D 8 F B C 0 } " > < a 1 6 : c r e a t i o n I d   x m l n s : a 1 6 = " h t t p : / / s c h e m a s . m i c r o s o f t . c o m / o f f i c e / d r a w i n g / 2 0 1 0 / m a i n "   i d = " { 7 9 8 A B 7 7 8 - 6 8 C F - 4 B 9 A - B B E 8 - E D 0 F 8 C 5 2 7 4 7 3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1 3 8 9 6 0 0 " / > < a : e x t   c x = " 2 8 0 8 0 0 0 "   c y = " 3 1 7 9 4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4 ; p 7 " > < a : e x t L s t > < a : e x t   u r i = " { B 1 3 7 C 7 9 8 - B 8 D B - 4 B 3 3 - A C 6 8 - 9 A 3 C F 8 4 2 7 3 E 4 } " > < a 1 6 : c r e a t i o n I d   x m l n s : a 1 6 = " h t t p : / / s c h e m a s . m i c r o s o f t . c o m / o f f i c e / d r a w i n g / 2 0 1 0 / m a i n "   i d = " { B 3 3 0 B C C 8 - 5 0 4 8 - 4 8 6 9 - B 9 2 B - 2 B 4 E 4 3 6 D 4 A 2 9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1 D 1 D F 1 3 B - F 9 7 5 - 4 E 7 8 - B 7 C 9 - B 6 D E F 7 0 A C 2 4 A } "   t y p e = " s l i d e n u m " / > < a : e n d P a r a R P r   d i r t y = " 0 "   l a n g = " e n - U S " / > < / a : p > < / p : t x B o d y > < / p : s p > < / p : s p T r e e > < p : e x t L s t > < p : e x t   u r i = " { B 8 8 1 A 0 3 7 - 6 C F 4 - 4 D A 9 - 8 1 4 0 - 5 D 4 B 3 6 4 2 9 9 3 A } " > < p 1 4 : c r e a t i o n I d   x m l n s : p 1 4 = " h t t p : / / s c h e m a s . m i c r o s o f t . c o m / o f f i c e / p o w e r p o i n t / 2 0 1 0 / m a i n "   v a l = " 1 6 1 3 6 6 2 7 6 9 5 4 5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b g > < p : b g P r > < a : s o l i d F i l l > < a : s c h e m e C l r   v a l = " a c c e n t 3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; p 8 " > < a : e x t L s t > < a : e x t   u r i = " { D 0 9 A 9 0 4 6 - 0 6 D 0 - 4 E 7 7 - 8 7 B E - 9 D A 2 2 7 0 F 3 0 8 C } " > < a 1 6 : c r e a t i o n I d   x m l n s : a 1 6 = " h t t p : / / s c h e m a s . m i c r o s o f t . c o m / o f f i c e / d r a w i n g / 2 0 1 0 / m a i n "   i d = " { C 8 F 3 8 7 1 0 - B 7 7 7 - 4 5 7 1 - B D E A - 3 8 0 C F 5 7 8 6 2 6 3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7 ; p 8 " > < a : e x t L s t > < a : e x t   u r i = " { C 9 C C 9 3 D E - 5 3 4 B - 4 E B 6 - 9 8 F F - F 8 1 5 9 2 E E 0 5 F B } " > < a 1 6 : c r e a t i o n I d   x m l n s : a 1 6 = " h t t p : / / s c h e m a s . m i c r o s o f t . c o m / o f f i c e / d r a w i n g / 2 0 1 0 / m a i n "   i d = " { 1 B A 1 F 3 3 F - E F B 3 - 4 B 7 C - 9 C B F - 4 D 9 A 9 D C 3 1 0 0 F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C 5 7 3 0 6 0 - A D 7 3 - 4 A 4 9 - B 2 3 E - 6 F 9 E 7 1 4 6 F 7 1 6 } "   t y p e = " s l i d e n u m " / > < a : e n d P a r a R P r   d i r t y = " 0 "   l a n g = " e n - U S " / > < / a : p > < / p : t x B o d y > < / p : s p > < / p : s p T r e e > < p : e x t L s t > < p : e x t   u r i = " { A 0 C 3 D 8 D 9 - 2 F 5 9 - 4 E A 2 - 8 4 5 4 - 4 A B C D A 5 C 7 B 1 4 } " > < p 1 4 : c r e a t i o n I d   x m l n s : p 1 4 = " h t t p : / / s c h e m a s . m i c r o s o f t . c o m / o f f i c e / p o w e r p o i n t / 2 0 1 0 / m a i n "   v a l = " 1 6 1 3 6 6 2 7 6 9 5 4 8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9 ; p 9 " > < a : e x t L s t > < a : e x t   u r i = " { 3 E 8 0 0 C B B - 5 8 0 F - 4 7 D E - 8 E B 5 - 5 8 D F F A C 7 D 8 B 6 } " > < a 1 6 : c r e a t i o n I d   x m l n s : a 1 6 = " h t t p : / / s c h e m a s . m i c r o s o f t . c o m / o f f i c e / d r a w i n g / 2 0 1 0 / m a i n "   i d = " { E 0 D C 9 0 C D - 4 8 0 9 - 4 1 E 5 - 8 3 0 5 - 5 B F 3 3 8 1 C 2 9 0 6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c h e m e C l r   v a l = " d k 1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0 ; p 9 " > < a : e x t L s t > < a : e x t   u r i = " { 1 C 6 3 A 5 B 6 - 0 6 7 B - 4 B 8 1 - A 5 7 4 - 0 D D B 7 0 7 5 D 6 1 D } " > < a 1 6 : c r e a t i o n I d   x m l n s : a 1 6 = " h t t p : / / s c h e m a s . m i c r o s o f t . c o m / o f f i c e / d r a w i n g / 2 0 1 0 / m a i n "   i d = " { 6 0 9 8 B D 7 E - 1 E C 2 - 4 4 E A - 9 2 1 C - 9 B 0 C 5 7 D 7 9 7 1 3 } " / > < / a : e x t > < / a : e x t L s t > < / p : c N v P r > < p : c N v C x n S p P r / > < p : n v P r / > < / p : n v C x n S p P r > < p : s p P r > < a : x f r m   r o t = " 0 " > < a : o f f   x = " 5 0 2 9 6 7 5 "   y = " 4 4 9 5 5 0 0 " / > < a : e x t   c x = " 4 6 8 2 9 9 "   c y = " 0 " / > < / a : x f r m > < a : p r s t G e o m   p r s t = " l i n e " > < a : a v L s t / > < / a : p r s t G e o m > < a : n o F i l l / > < a : l n   c a p = " f l a t "   w = " 1 9 0 5 0 " > < a : s o l i d F i l l > < a : s r g b C l r   v a l = " 0 0 0 0 0 0 " / > < / a : s o l i d F i l l > < a : p r s t D a s h   v a l = " s o l i d " / > < a : r o u n d / > < / a : l n > < / p : s p P r > < / p : c x n S p > < p : s p > < p : n v S p P r > < p : c N v P r   i d = " 4 "   n a m e = " G o o g l e   S h a p e ; 4 1 ; p 9 " > < a : e x t L s t > < a : e x t   u r i = " { 4 5 1 1 0 1 8 D - 3 3 0 9 - 4 1 6 6 - A 9 A 9 - 5 3 E 1 7 7 9 6 2 C D F } " > < a 1 6 : c r e a t i o n I d   x m l n s : a 1 6 = " h t t p : / / s c h e m a s . m i c r o s o f t . c o m / o f f i c e / d r a w i n g / 2 0 1 0 / m a i n "   i d = " { 0 D 7 2 7 2 7 1 - 1 0 B 2 - 4 5 D 0 - 8 F 4 4 - 3 6 7 9 F A 3 5 C 5 7 6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2 ; p 9 " > < a : e x t L s t > < a : e x t   u r i = " { 1 4 A F 0 A 0 F - 0 E 3 3 - 4 B C 6 - 9 5 B 1 - F 0 9 7 4 1 8 E 2 A 2 A } " > < a 1 6 : c r e a t i o n I d   x m l n s : a 1 6 = " h t t p : / / s c h e m a s . m i c r o s o f t . c o m / o f f i c e / d r a w i n g / 2 0 1 0 / m a i n "   i d = " { 2 0 6 0 0 F F 3 - A 7 A E - 4 F 0 0 - 8 8 4 F - 2 1 E 9 2 7 9 D 8 5 4 3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3 ; p 9 " > < a : e x t L s t > < a : e x t   u r i = " { E 0 6 F 1 D 1 7 - D F 5 C - 4 0 9 5 - 9 B 4 E - 4 6 E 0 7 D E 7 1 3 9 B } " > < a 1 6 : c r e a t i o n I d   x m l n s : a 1 6 = " h t t p : / / s c h e m a s . m i c r o s o f t . c o m / o f f i c e / d r a w i n g / 2 0 1 0 / m a i n "   i d = " { E B 1 5 5 1 7 9 - 7 1 8 C - 4 5 9 C - B 3 F 2 - E 9 F 8 D 1 1 0 0 8 8 9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4 ; p 9 " > < a : e x t L s t > < a : e x t   u r i = " { D 9 0 9 9 B C F - 9 8 B F - 4 B A 0 - 8 0 9 3 - A E D 4 4 3 0 3 2 C D 4 } " > < a 1 6 : c r e a t i o n I d   x m l n s : a 1 6 = " h t t p : / / s c h e m a s . m i c r o s o f t . c o m / o f f i c e / d r a w i n g / 2 0 1 0 / m a i n "   i d = " { E 3 D 0 6 F 4 E - 9 2 B D - 4 A 4 1 - 8 8 8 2 - E D B 3 D 2 F 6 C 7 0 A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5 F 7 5 5 5 C - C 9 0 1 - 4 1 5 B - 9 F 7 6 - 0 0 D 8 4 C B 3 8 A E 9 } "   t y p e = " s l i d e n u m " / > < a : e n d P a r a R P r   d i r t y = " 0 "   l a n g = " e n - U S " / > < / a : p > < / p : t x B o d y > < / p : s p > < / p : s p T r e e > < p : e x t L s t > < p : e x t   u r i = " { 7 3 7 2 B 9 7 9 - 3 F 6 6 - 4 D 6 4 - 9 8 5 3 - A 5 B C 9 A C 4 F 5 B E } " > < p 1 4 : c r e a t i o n I d   x m l n s : p 1 4 = " h t t p : / / s c h e m a s . m i c r o s o f t . c o m / o f f i c e / p o w e r p o i n t / 2 0 1 0 / m a i n "   v a l = " 1 6 1 3 6 6 2 7 6 9 5 5 1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1 0 " > < a : e x t L s t > < a : e x t   u r i = " { 5 1 8 A 9 F A 3 - B 8 2 5 - 4 8 D E - A E 9 C - 6 A 8 D B 0 E 0 B 1 2 C } " > < a 1 6 : c r e a t i o n I d   x m l n s : a 1 6 = " h t t p : / / s c h e m a s . m i c r o s o f t . c o m / o f f i c e / d r a w i n g / 2 0 1 0 / m a i n "   i d = " { 3 4 C D A 0 4 F - 7 A 1 0 - 4 6 9 D - B B 2 0 - 8 6 C 7 6 5 C 9 E A F B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1 0 " > < a : e x t L s t > < a : e x t   u r i = " { 4 7 E 1 2 2 1 7 - 7 6 A 4 - 4 0 4 4 - 8 B 1 5 - 4 8 F A 7 A 3 C 6 7 3 1 } " > < a 1 6 : c r e a t i o n I d   x m l n s : a 1 6 = " h t t p : / / s c h e m a s . m i c r o s o f t . c o m / o f f i c e / d r a w i n g / 2 0 1 0 / m a i n "   i d = " { 5 A 9 5 9 B D 6 - 1 F D 7 - 4 2 3 C - A 1 8 C - 3 7 E 0 1 2 0 2 9 A 7 9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C 0 6 3 3 3 B 2 - 6 5 3 C - 4 7 7 7 - 8 9 5 4 - 3 C A 1 4 0 3 8 4 5 1 1 } "   t y p e = " s l i d e n u m " / > < a : e n d P a r a R P r   d i r t y = " 0 "   l a n g = " e n - U S " / > < / a : p > < / p : t x B o d y > < / p : s p > < / p : s p T r e e > < p : e x t L s t > < p : e x t   u r i = " { 5 A 3 C 2 2 6 0 - 9 8 B 8 - 4 3 4 D - 8 A C F - 8 7 3 2 4 E A 7 5 7 5 F } " > < p 1 4 : c r e a t i o n I d   x m l n s : p 1 4 = " h t t p : / / s c h e m a s . m i c r o s o f t . c o m / o f f i c e / p o w e r p o i n t / 2 0 1 0 / m a i n "   v a l = " 1 6 1 3 6 6 2 7 6 9 5 5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6 E 0 A 0 2 7 8 - A 0 0 2 - 4 C 9 A - 9 1 1 5 - 3 3 0 3 E 2 C 7 A 9 A 1 } " > < a 1 6 : c r e a t i o n I d   x m l n s : a 1 6 = " h t t p : / / s c h e m a s . m i c r o s o f t . c o m / o f f i c e / d r a w i n g / 2 0 1 0 / m a i n "   i d = " { B 4 4 E C 6 1 6 - B B D E - 4 8 3 2 - 8 0 2 4 - 9 C 2 E E 2 3 3 7 E 9 4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1 p P r > < a : l v l 2 p P r   l v l = " 1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2 p P r > < a : l v l 3 p P r   l v l = " 2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3 p P r > < a : l v l 4 p P r   l v l = " 3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4 p P r > < a : l v l 5 p P r   l v l = " 4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5 p P r > < a : l v l 6 p P r   l v l = " 5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6 p P r > < a : l v l 7 p P r   l v l = " 6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7 p P r > < a : l v l 8 p P r   l v l = " 7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8 p P r > < a : l v l 9 p P r   l v l = " 8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A 1 1 1 8 7 8 E - D B C 2 - 4 3 1 B - A D 6 3 - 2 B 2 4 7 A 6 6 F A D E } " > < a 1 6 : c r e a t i o n I d   x m l n s : a 1 6 = " h t t p : / / s c h e m a s . m i c r o s o f t . c o m / o f f i c e / d r a w i n g / 2 0 1 0 / m a i n "   i d = " { 5 0 5 2 7 E 5 3 - 8 4 7 5 - 4 F 1 B - 9 2 1 4 - 2 E 4 6 2 2 B 3 5 8 7 0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  s z = " 1 8 0 0 " > < a : s o l i d F i l l > < a : s r g b C l r   v a l = " 0 0 0 0 0 0 " / > < / a : s o l i d F i l l > < a : l a t i n   t y p e f a c e = " P l a y f a i r   D i s p l a y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8 7 3 3 7 8 2 E - D 2 6 A - 4 2 4 F - 8 A 8 8 - 7 B 4 2 0 1 7 9 9 1 D 4 } " > < a 1 6 : c r e a t i o n I d   x m l n s : a 1 6 = " h t t p : / / s c h e m a s . m i c r o s o f t . c o m / o f f i c e / d r a w i n g / 2 0 1 0 / m a i n "   i d = " { A 7 0 B 3 4 C D - 4 F E E - 4 1 4 5 - B F A B - 2 0 5 A 5 7 8 C C 4 8 B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r "   l v l = " 0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1 p P r > < a : l v l 2 p P r   a l g n = " r "   l v l = " 1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2 p P r > < a : l v l 3 p P r   a l g n = " r "   l v l = " 2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3 p P r > < a : l v l 4 p P r   a l g n = " r "   l v l = " 3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4 p P r > < a : l v l 5 p P r   a l g n = " r "   l v l = " 4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5 p P r > < a : l v l 6 p P r   a l g n = " r "   l v l = " 5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6 p P r > < a : l v l 7 p P r   a l g n = " r "   l v l = " 6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7 p P r > < a : l v l 8 p P r   a l g n = " r "   l v l = " 7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8 p P r > < a : l v l 9 p P r   a l g n = " r "   l v l = " 8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C D 8 7 B A 0 - 6 E D B - 4 F 3 B - B 3 9 0 - 4 1 1 0 7 D A D 8 E 8 5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o c s . m i c r o s o f t . c o m / e n - u s / d o t n e t / a p i / s y s t e m . o b j e c t . g e t t y p e ? v i e w = n e t c o r e - 3 . 1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d o c s . m i c r o s o f t . c o m / e n - u s / d o t n e t / a p i / s y s t e m . o b j e c t . g e t t y p e ? v i e w = n e t c o r e - 3 . 1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: / / r u b b e r - d u c k - t y p i n g . c o m / a r t i c l e s / 2 0 1 8 / 0 5 / 0 1 / v a r i a n c e - i n - p r o g r a m m i n g - l a n g u a g e s /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w w w . t u t o r i a l s t e a c h e r . c o m / c s h a r p / c s h a r p - c o v a r i a n c e - a n d - c o n t r a v a r i a n c e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d o c s . m i c r o s o f t . c o m / e n - u s / d o t n e t / c s h a r p / p r o g r a m m i n g - g u i d e / c o n c e p t s / c o v a r i a n c e - c o n t r a v a r i a n c e /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5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3 " > < a : e x t L s t > < a : e x t   u r i = " { A 6 D C 4 B 5 2 - 3 F 3 3 - 4 3 3 A - B 8 4 9 - 9 C 1 F D 9 2 6 2 4 3 B } " > < a 1 6 : c r e a t i o n I d   x m l n s : a 1 6 = " h t t p : / / s c h e m a s . m i c r o s o f t . c o m / o f f i c e / d r a w i n g / 2 0 1 0 / m a i n "   i d = " { F 8 5 D E 9 E 0 - 9 E F A - 4 F A F - 8 C 4 3 - E 5 4 9 1 3 F B 4 9 7 A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 V a r i a n c e < / a : t > < / a : r > < a : e n d P a r a R P r   d i r t y = " 0 "   l a n g = " e n - U S " / > < / a : p > < / p : t x B o d y > < / p : s p > < p : s p > < p : n v S p P r > < p : c N v P r   i d = " 3 "   n a m e = " G o o g l e   S h a p e ; 5 9 ; p 1 3 " > < a : e x t L s t > < a : e x t   u r i = " { 5 A A 2 C D 4 6 - 3 5 7 4 - 4 4 C E - B 8 0 A - 5 C 5 8 0 2 8 0 D 2 4 0 } " > < a 1 6 : c r e a t i o n I d   x m l n s : a 1 6 = " h t t p : / / s c h e m a s . m i c r o s o f t . c o m / o f f i c e / d r a w i n g / 2 0 1 0 / m a i n "   i d = " { 7 A A E 7 3 6 2 - 4 2 1 C - 4 3 2 1 - A 7 1 4 - 9 E C 2 1 6 C 4 7 9 0 6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 A   f o r m   o f   < / a : t > < / a : r > < a : r > < a : r P r   d i r t y = " 0 "   e r r = " 1 "   l a n g = " e n - U S " / > < a : t > P o l y m o r p h i s m < / a : t > < / a : r > < a : r > < a : r P r   d i r t y = " 0 "   l a n g = " e n - U S " / > < a : t >   < / a : t > < / a : r > < a : e n d P a r a R P r   d i r t y = " 0 "   l a n g = " e n - U S " / > < / a : p > < / p : t x B o d y > < / p : s p > < / p : s p T r e e > < p : e x t L s t > < p : e x t   u r i = " { 6 1 4 B D 4 9 3 - 9 3 B 7 - 4 5 3 5 - A 8 8 0 - 0 2 4 7 0 1 A 4 4 1 E A } " > < p 1 4 : c r e a t i o n I d   x m l n s : p 1 4 = " h t t p : / / s c h e m a s . m i c r o s o f t . c o m / o f f i c e / p o w e r p o i n t / 2 0 1 0 / m a i n "   v a l = " 1 6 1 3 6 6 2 7 6 9 5 6 3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4 ; p 1 4 " > < a : e x t L s t > < a : e x t   u r i = " { 4 E B C 0 A B 7 - 5 3 3 D - 4 1 9 8 - 9 B 2 9 - 1 A C A B D A 6 3 F 6 D } " > < a 1 6 : c r e a t i o n I d   x m l n s : a 1 6 = " h t t p : / / s c h e m a s . m i c r o s o f t . c o m / o f f i c e / d r a w i n g / 2 0 1 0 / m a i n "   i d = " { E 3 F 9 D 8 D 3 - 0 8 3 0 - 4 7 4 5 - A 9 0 E - C 5 F E 1 2 B 1 9 7 4 4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 T y p e   V a r i a n c e < / a : t > < / a : r > < a : e n d P a r a R P r   d i r t y = " 0 "   l a n g = " e n - U S " / > < / a : p > < / p : t x B o d y > < / p : s p > < p : s p > < p : n v S p P r > < p : c N v P r   i d = " 3 "   n a m e = " G o o g l e   S h a p e ; 6 5 ; p 1 4 " > < a : e x t L s t > < a : e x t   u r i = " { 5 F 1 0 6 A 2 A - 4 4 3 1 - 4 A F E - 9 F 7 3 - 0 E 5 3 4 7 E B 3 7 5 0 } " > < a 1 6 : c r e a t i o n I d   x m l n s : a 1 6 = " h t t p : / / s c h e m a s . m i c r o s o f t . c o m / o f f i c e / d r a w i n g / 2 0 1 0 / m a i n "   i d = " { C B 0 1 D 6 D 7 - B C 3 E - 4 F 5 E - 8 9 C D - A 4 9 D A F 6 E 3 6 4 7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 D e s c r i b e s   t h e   t y p e   t h a t   m a y   b e   s u b s t i t u t e d   i n   p l a c e   o f   a n o t h e r   t y p e 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 C o v a r i a n c e < / a : t > < / a : r > < a : r > < a : r P r   d i r t y = " 0 "   l a n g = " e n - U S " / > < a : t > :   W e   s a y   a   s u b s t i t u t i o n   i s   c o v a r i a n t   w i t h   a   t y p e ,   F o o ,   i f   F o o   o r   a n y   o t h e r   c l a s s   w i t h   a   s u b c l a s s   r e l a t i o n s h i p   t o   F o o   i s   v a l i d . 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 C o n t r a v a r i a n c e < / a : t > < / a : r > < a : r > < a : r P r   d i r t y = " 0 "   l a n g = " e n - U S " / > < a : t > :   W e   s a y   a   s u b s t i t u t i o n   i s   < / a : t > < / a : r > < a : r > < a : r P r   d i r t y = " 0 "   e r r = " 1 "   l a n g = " e n - U S " / > < a : t > c o n t r a v a r i a n t < / a : t > < / a : r > < a : r > < a : r P r   d i r t y = " 0 "   l a n g = " e n - U S " / > < a : t >   w i t h   a   t y p e ,   B a r ,   i f   B a r   o r   a n y   o t h e r   c l a s s   w i t h   a   < / a : t > < / a : r > < a : r > < a : r P r   d i r t y = " 0 "   e r r = " 1 "   l a n g = " e n - U S " / > < a : t > s u p e r c l a s s < / a : t > < / a : r > < a : r > < a : r P r   d i r t y = " 0 "   l a n g = " e n - U S " / > < a : t >   r e l a t i o n s h i p   t o   B a r   i s   v a l i d . 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 I n v a r i a n c e < / a : t > < / a : r > < a : r > < a : r P r   d i r t y = " 0 "   l a n g = " e n - U S " / > < a : t > :   W e   s a y   a   s u b s t i t u t i o n   i s   i n   v a r i a n t   w i t h   a   t y p e ,   F o o ,   i f   o n l y   t y p e s   t h a t   a r e   e x a c t l y   F o o   a r e   v a l i d . 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F C 1 9 A 2 E - 8 9 B A - 4 5 B 2 - A 8 3 5 - C D 6 3 2 E E D 4 7 E 4 } " > < p 1 4 : c r e a t i o n I d   x m l n s : p 1 4 = " h t t p : / / s c h e m a s . m i c r o s o f t . c o m / o f f i c e / p o w e r p o i n t / 2 0 1 0 / m a i n "   v a l = " 1 6 1 3 6 6 2 7 6 9 5 6 7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1 5 " > < a : e x t L s t > < a : e x t   u r i = " { 6 1 7 4 2 0 0 C - 1 3 9 A - 4 7 D F - A 9 0 F - D 2 B 7 A D 0 B C 7 E E } " > < a 1 6 : c r e a t i o n I d   x m l n s : a 1 6 = " h t t p : / / s c h e m a s . m i c r o s o f t . c o m / o f f i c e / d r a w i n g / 2 0 1 0 / m a i n "   i d = " { F 3 7 7 4 5 F 9 - 3 8 6 9 - 4 4 D 3 - 8 8 4 3 - A 0 E 0 0 7 D 9 D A 3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 T y p e   C a s t i n g < / a : t > < / a : r > < a : e n d P a r a R P r   d i r t y = " 0 "   l a n g = " e n - U S " / > < / a : p > < / p : t x B o d y > < / p : s p > < p : s p > < p : n v S p P r > < p : c N v P r   i d = " 3 "   n a m e = " G o o g l e   S h a p e ; 7 1 ; p 1 5 " > < a : e x t L s t > < a : e x t   u r i = " { 9 2 D 8 A 1 D 2 - 0 0 8 1 - 4 D 4 1 - 8 4 5 7 - 5 6 5 E 1 9 9 E B 6 7 4 } " > < a 1 6 : c r e a t i o n I d   x m l n s : a 1 6 = " h t t p : / / s c h e m a s . m i c r o s o f t . c o m / o f f i c e / d r a w i n g / 2 0 1 0 / m a i n "   i d = " { 0 5 2 1 0 2 9 7 - 2 4 C D - 4 6 F 1 - 9 4 A 8 - 1 E D C 9 5 0 9 8 B C 4 } " / > < / a : e x t > < / a : e x t L s t > < / p : c N v P r > < p : c N v S p P r / > < p : n v P r > < p : p h   i d x = " 1 "   t y p e = " b o d y " / > < / p : n v P r > < / p : n v S p P r > < p : s p P r > < a : x f r m   r o t = " 0 " > < a : o f f   x = " 3 1 1 6 9 6 "   y = " 1 2 3 4 0 7 8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 B o x i n g   ( < / a : t > < / a : r > < a : r > < a : r P r   d i r t y = " 0 "   e r r = " 1 "   l a n g = " e n - U S " / > < a : t > A u t o b o x i n g < / a : t > < / a : r > < a : r > < a : r P r   d i r t y = " 0 "   l a n g = " e n - U S " / > < a : t > ) 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e r r = " 1 "   l a n g = " e n - U S " / > < a : t > U p c a s t i n g 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 C a s t i n g   t o   a   < / a : t > < / a : r > < a : r > < a : r P r   d i r t y = " 0 "   e r r = " 1 "   l a n g = " e n - U S " / > < a : t > s u p e r t y p e 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 I m p l i c i t   T y p e   C a s t i n g 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 U n b o x i n g 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e r r = " 1 "   l a n g = " e n - U S " / > < a : t > D o w n c a s t i n g 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 C a s t i n g   t o   a   < / a : t > < / a : r > < a : r > < a : r P r   d i r t y = " 0 "   e r r = " 1 "   l a n g = " e n - U S " / > < a : t > s u b t y p e 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 E x p l i c i t   T y p e   C a s t i n g 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 N o t e   t h a t   t y p e s   t h a t   a r e   s i m i l a r   t o   e a c h   o t h e r   s u c h   a s   y o u r   n u m e r i c   t y p e s   c a n   b e   c a s t e d   t o   a n o t h e r   s i m i l a r   t y p e 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 F o r   e x a m p l e   w h e n   c a s t i n g   f r o m   i n t   t o   d o u b l e < / a : t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9 A 2 D 4 6 0 C - A 0 C 3 - 4 8 4 9 - B 4 3 1 - 5 1 7 B 6 0 C 6 1 3 9 3 } " > < p 1 4 : c r e a t i o n I d   x m l n s : p 1 4 = " h t t p : / / s c h e m a s . m i c r o s o f t . c o m / o f f i c e / p o w e r p o i n t / 2 0 1 0 / m a i n "   v a l = " 1 6 1 3 6 6 2 7 6 9 5 6 9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6 ; p 1 6 " > < a : e x t L s t > < a : e x t   u r i = " { 6 2 1 5 8 6 0 2 - 7 0 8 6 - 4 4 9 E - A B F 8 - E 1 0 0 C C A 1 5 B 4 D } " > < a 1 6 : c r e a t i o n I d   x m l n s : a 1 6 = " h t t p : / / s c h e m a s . m i c r o s o f t . c o m / o f f i c e / d r a w i n g / 2 0 1 0 / m a i n "   i d = " { C C 0 B 2 B 7 4 - 1 7 F 6 - 4 D 7 8 - 8 3 B 7 - 3 2 9 2 F 8 4 9 8 1 3 7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 T y p e   c h e c k i n g   < / a : t > < / a : r > < a : e n d P a r a R P r   d i r t y = " 0 "   l a n g = " e n - U S " / > < / a : p > < / p : t x B o d y > < / p : s p > < p : s p > < p : n v S p P r > < p : c N v P r   i d = " 3 "   n a m e = " G o o g l e   S h a p e ; 7 7 ; p 1 6 " > < a : e x t L s t > < a : e x t   u r i = " { E D D 7 F 0 E B - 7 4 8 F - 4 7 E 0 - 8 5 1 9 - 5 8 2 9 2 D 0 8 8 5 1 9 } " > < a 1 6 : c r e a t i o n I d   x m l n s : a 1 6 = " h t t p : / / s c h e m a s . m i c r o s o f t . c o m / o f f i c e / d r a w i n g / 2 0 1 0 / m a i n "   i d = " { B A 3 6 4 4 9 E - 6 2 6 9 - 4 E 6 2 - 9 9 A 3 - A F 4 7 E 5 C 3 4 9 0 5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> < a : l a t i n   t y p e f a c e = " C o n s o l a s " / > < / a : r P r > < a : t > i < / a : t > < / a : r > < a : r > < a : r P r   d i r t y = " 0 "   l a n g = " e n " > < a : l a t i n   t y p e f a c e = " C o n s o l a s " / > < / a : r P r > < a : t > s < / a : t > < / a : r > < a : r > < a : r P r   d i r t y = " 0 "   l a n g = " e n - U S " / > < a : t >   o p e r a t o r 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 u s e d   t o   c h e c k   i f   t h e   r u n - t i m e   t y p e   o f   a n   o b j e c t   i s   c o m p a t i b l e   w i t h   t h e   g i v e n   t y p e   o r   n o t . 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 I t   r e t u r n s   t r u e   i f   t h e   g i v e n   o b j e c t   i s   o f   t h e   s a m e   t y p e   o t h e r w i s e ,   r e t u r n   f a l s e .   I t   a l s o   r e t u r n s   f a l s e   f o r   n u l l   o b j e c t s . 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> < a : l a t i n   t y p e f a c e = " C o n s o l a s " / > < / a : r P r > < a : t > t < / a : t > < / a : r > < a : r > < a : r P r   d i r t y = " 0 "   l a n g = " e n " > < a : l a t i n   t y p e f a c e = " C o n s o l a s " / > < / a : r P r > < a : t > y p e o f   < / a : t > < / a : r > < a : r > < a : r P r   d i r t y = " 0 "   l a n g = " e n - U S " / > < a : t > o p e r a t o r 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 u s e d   t o   g e t   a   t y p e   a t   t h e   c o m p i l e - t i m e .   O r   i n   o t h e r   w o r d s ,   t h i s   o p e r a t o r   i s   u s e d   t o   g e t   t h e   S y s t e m . T y p e   o b j e c t   f o r   a   t y p e .  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 G i v e s   y o u   t h e   < / a : t > < / a : r > < a : r > < a : r P r   d i r t y = " 0 "   e r r = " 1 "   l a n g = " e n - U S " / > < a : t > C T S < / a : t > < / a : r > < a : r > < a : r P r   d i r t y = " 0 "   l a n g = " e n - U S " / > < a : t >   v e r s i o n   o f   t h e   t y p e 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 T h i s   o p e r a t o r   t a k e s   t h e   T y p e   i t s e l f   a s   a n   a r g u m e n t   a n d   r e t u r n s   t h e   m a r k e d   t y p e   o f   t h e   a r g u m e n t . 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 O f t e n   c o n f u s e d   w i t h   t h e   < / a : t > < / a : r > < a : r > < a : r P r   d i r t y = " 0 "   l a n g = " e n "   u = " s n g " > < a : s o l i d F i l l > < a : s c h e m e C l r   v a l = " h l i n k " / > < / a : s o l i d F i l l > < a : l a t i n   t y p e f a c e = " C o n s o l a s " / > < a : h l i n k C l i c k   r : i d = " r I d 2 " / > < / a : r P r > < a : t > G e t T y p e ( ) < / a : t > < / a : r > < a : r > < a : r P r   d i r t y = " 0 "   l a n g = " e n "   u = " s n g " > < a : s o l i d F i l l > < a : s c h e m e C l r   v a l = " h l i n k " / > < / a : s o l i d F i l l > < a : h l i n k C l i c k   r : i d = " r I d 3 " / > < / a : r P r > < a : t >   < / a : t > < / a : r > < a : r > < a : r P r   d i r t y = " 0 "   l a n g = " e n - U S " / > < a : t > m e t h o d   o f   a n   o b j e c t < / a : t > < / a : r > < / a : p > < a : p > < a : p P r   a l g n = " l "   i n d e n t = " - 3 1 7 4 9 9 "   l v l = " 2 "   m a r L = " 1 3 7 1 6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 T h i s   m e t h o d   r e t u r n s   t h e   t y p e   i n   t h e   c #   s e n s e   o f   a n   o b j e c t < / a : t > < / a : r > < / a : p > < a : p > < a : p P r   a l g n = " l "   i n d e n t = " 0 "   l v l = " 0 "   m a r L = " 9 1 4 4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C 5 2 9 E 3 A - 7 4 3 E - 4 1 3 3 - B 1 8 3 - E 5 6 1 E F 5 A C 1 4 7 } " > < p 1 4 : c r e a t i o n I d   x m l n s : p 1 4 = " h t t p : / / s c h e m a s . m i c r o s o f t . c o m / o f f i c e / p o w e r p o i n t / 2 0 1 0 / m a i n "   v a l = " 1 6 1 3 6 6 2 7 6 9 5 7 3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F F 2 0 C C F 0 - 0 0 B 9 - 4 9 A 8 - 9 8 B 8 - B A F B 2 0 A 4 F C D 3 } " > < a 1 6 : c r e a t i o n I d   x m l n s : a 1 6 = " h t t p : / / s c h e m a s . m i c r o s o f t . c o m / o f f i c e / d r a w i n g / 2 0 1 0 / m a i n "   i d = " { 6 7 D 5 2 3 9 5 - F F 7 D - 4 9 9 A - B 0 4 0 - A A A 9 6 3 D B 0 B 8 3 } " / > < / a : e x t > < / a : e x t L s t > < / p : c N v P r > < p : c N v S p P r /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1 3 4 4 5 5 0 4 - 5 4 5 3 - 4 F D 2 - B 3 F F - 7 0 D 4 7 7 3 6 0 5 8 0 } " > < a 1 6 : c r e a t i o n I d   x m l n s : a 1 6 = " h t t p : / / s c h e m a s . m i c r o s o f t . c o m / o f f i c e / d r a w i n g / 2 0 1 0 / m a i n "   i d = " { 7 5 E F 0 B D 5 - 0 1 B 5 - 4 A 7 4 - 8 2 D 4 - 9 E 3 8 B 5 9 D 4 D 5 7 } " / > < / a : e x t > < / a : e x t L s t > < / p : c N v P r > < p : c N v S p P r / > < p : n v P r > < p : p h   i d x = " 1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B E B 3 3 F D - 0 5 D 4 - 4 4 C B - A 5 E F - 2 C F 4 5 F 6 A B 0 D 2 } " > < p 1 4 : c r e a t i o n I d   x m l n s : p 1 4 = " h t t p : / / s c h e m a s . m i c r o s o f t . c o m / o f f i c e / p o w e r p o i n t / 2 0 1 0 / m a i n "   v a l = " 1 6 1 3 6 6 2 7 6 9 5 7 7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2 ; p 1 7 " > < a : e x t L s t > < a : e x t   u r i = " { 2 8 B 7 9 E F 3 - 8 0 B 5 - 4 4 3 5 - 9 E 9 F - E D E C B 2 3 C D C 4 C } " > < a 1 6 : c r e a t i o n I d   x m l n s : a 1 6 = " h t t p : / / s c h e m a s . m i c r o s o f t . c o m / o f f i c e / d r a w i n g / 2 0 1 0 / m a i n "   i d = " { 7 9 9 D 6 0 1 3 - 3 9 3 B - 4 9 4 0 - 9 D B 7 - A 4 E A 2 5 2 7 3 D 4 8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 D i s c u s s i o n < / a : t > < / a : r > < a : e n d P a r a R P r   d i r t y = " 0 "   l a n g = " e n - U S " / > < / a : p > < / p : t x B o d y > < / p : s p > < p : s p > < p : n v S p P r > < p : c N v P r   i d = " 3 "   n a m e = " G o o g l e   S h a p e ; 8 3 ; p 1 7 " > < a : e x t L s t > < a : e x t   u r i = " { C C 4 5 B E 9 D - F 2 F 0 - 4 8 9 2 - 8 8 F 7 - C 0 0 C 5 6 C 8 E C 2 6 } " > < a 1 6 : c r e a t i o n I d   x m l n s : a 1 6 = " h t t p : / / s c h e m a s . m i c r o s o f t . c o m / o f f i c e / d r a w i n g / 2 0 1 0 / m a i n "   i d = " { B F 8 E 1 7 4 A - 5 5 A 1 - 4 D A D - B 4 0 3 - F F 1 0 5 0 C 4 D B 8 E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 i s   v a r i a n c e ?   H o w   i s   i t   r e l a t e d   t o   < / a : t > < / a : r > < a : r > < a : r P r   d i r t y = " 0 "   e r r = " 1 "   l a n g = " e n - U S " / > < a : t > p o l y m o r p h i s m < / a : t > < / a : r > < a : r > < a : r P r   d i r t y = " 0 "   l a n g = " e n - U S " / > < a : t >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 t h e   d i f f e r e n t   t y p e   v a r i a n c e s ? 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 t h e   d i f f e r e n t   w a y s   t o   t y p e   c a s t ? 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 t h e   d i f f e r e n t   w a y s   t o   c h e c k   a   t y p e ? 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 W h y   i s   t y p e   c h e c k i n g   i m p o r t a n t ?   < / a : t > < / a : r > < a : e n d P a r a R P r   d i r t y = " 0 "   l a n g = " e n - U S " / > < / a : p > < / p : t x B o d y > < / p : s p > < / p : s p T r e e > < p : e x t L s t > < p : e x t   u r i = " { 9 4 4 8 1 B 9 5 - D 8 6 8 - 4 3 A C - B 9 7 5 - E C 8 B F 2 3 2 C F E F } " > < p 1 4 : c r e a t i o n I d   x m l n s : p 1 4 = " h t t p : / / s c h e m a s . m i c r o s o f t . c o m / o f f i c e / p o w e r p o i n t / 2 0 1 0 / m a i n "   v a l = " 1 6 1 3 6 6 2 7 6 9 5 7 9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8 ; p 1 8 " > < a : e x t L s t > < a : e x t   u r i = " { A 7 2 9 F 9 C 0 - B 3 C A - 4 8 8 1 - B 5 E A - 3 5 5 1 1 1 F B F 6 2 7 } " > < a 1 6 : c r e a t i o n I d   x m l n s : a 1 6 = " h t t p : / / s c h e m a s . m i c r o s o f t . c o m / o f f i c e / d r a w i n g / 2 0 1 0 / m a i n "   i d = " { 8 2 D 9 2 4 A 5 - C B 6 7 - 4 B C 0 - A B 7 9 - 0 F 6 C 7 1 3 0 E 4 F 0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 R e s o u r c e s < / a : t > < / a : r > < a : e n d P a r a R P r   d i r t y = " 0 "   l a n g = " e n - U S " / > < / a : p > < / p : t x B o d y > < / p : s p > < p : s p > < p : n v S p P r > < p : c N v P r   i d = " 3 "   n a m e = " G o o g l e   S h a p e ; 8 9 ; p 1 8 " > < a : e x t L s t > < a : e x t   u r i = " { 6 E C 9 8 A F D - A 4 9 C - 4 0 2 E - 8 1 A A - E 3 D 5 9 D E D 3 7 1 E } " > < a 1 6 : c r e a t i o n I d   x m l n s : a 1 6 = " h t t p : / / s c h e m a s . m i c r o s o f t . c o m / o f f i c e / d r a w i n g / 2 0 1 0 / m a i n "   i d = " { 4 A E D 2 8 7 E - 5 4 7 3 - 4 7 4 0 - B A 3 3 - D 2 7 C A 6 7 3 6 4 9 C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2 " / > < / a : r P r > < a : t > V a r i a n c e   i n   P r o g r a m m i n g   L a n g u a g e s 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3 " / > < / a : r P r > < a : t > C o v a r i a n c e   a n d   C o n t r a v a r i a n c e   i n   C # 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4 " / > < / a : r P r > < a : t > M i c r o s o f t   D o c s   o n   V a r i a n c e   i n   C # < / a : t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6 C 9 1 1 F 5 - 5 7 D 8 - 4 E C 8 - A 5 F E - 1 E 7 B A C 6 8 9 A 5 1 } " > < p 1 4 : c r e a t i o n I d   x m l n s : p 1 4 = " h t t p : / / s c h e m a s . m i c r o s o f t . c o m / o f f i c e / p o w e r p o i n t / 2 0 1 0 / m a i n "   v a l = " 1 6 1 3 6 6 2 7 6 9 5 8 3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 2 0 2 1 - 0 2 - 1 7 T 1 4 : 3 6 : 0 8 Z < / d c t e r m s : c r e a t e d > < d c t e r m s : m o d i f i e d   x m l n s : x s i = " h t t p : / / w w w . w 3 . o r g / 2 0 0 1 / X M L S c h e m a - i n s t a n c e "   x s i : t y p e = " d c t e r m s : W 3 C D T F " > 2 0 2 1 - 0 2 - 1 8 T 0 5 : 5 7 : 1 5 Z < / d c t e r m s : m o d i f i e d > < / c p : c o r e P r o p e r t i e s >
</file>