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e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4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5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6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1 0 " / > < p : s l d I d   i d = " 2 6 1 "   r : i d = " r I d 1 1 " / > < p : s l d I d   i d = " 2 6 2 "   r : i d = " r I d 1 2 " / > < p : s l d I d   i d = " 2 6 3 "   r : i d = " r I d 1 3 " / > < p : s l d I d   i d = " 2 6 4 "   r : i d = " r I d 1 4 " / > < / p : s l d I d L s t > < p : s l d S z   c x = " 1 2 1 9 2 0 0 0 "   c y = " 6 8 5 8 0 0 0 "   t y p e = " c u s t o m " / > < p : n o t e s S z   c x = " 1 2 1 9 2 0 0 0 "   c y = " 6 8 5 8 0 0 0 " / > < p : e m b e d d e d F o n t L s t /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n o t e s S l i d e s / n o t e s S l i d e 1 . x m l "   T y p e = " h t t p : / / s c h e m a s . o p e n x m l f o r m a t s . o r g / o f f i c e D o c u m e n t / 2 0 0 6 / r e l a t i o n s h i p s / n o t e s S l i d e " / > < R e l a t i o n s h i p   I d = " r I d 1 0 "   T a r g e t = " s l i d e s / s l i d e 5 . x m l "   T y p e = " h t t p : / / s c h e m a s . o p e n x m l f o r m a t s . o r g / o f f i c e D o c u m e n t / 2 0 0 6 / r e l a t i o n s h i p s / s l i d e " / > < R e l a t i o n s h i p   I d = " r I d 1 1 "   T a r g e t = " s l i d e s / s l i d e 6 . x m l "   T y p e = " h t t p : / / s c h e m a s . o p e n x m l f o r m a t s . o r g / o f f i c e D o c u m e n t / 2 0 0 6 / r e l a t i o n s h i p s / s l i d e " / > < R e l a t i o n s h i p   I d = " r I d 1 2 "   T a r g e t = " s l i d e s / s l i d e 7 . x m l "   T y p e = " h t t p : / / s c h e m a s . o p e n x m l f o r m a t s . o r g / o f f i c e D o c u m e n t / 2 0 0 6 / r e l a t i o n s h i p s / s l i d e " / > < R e l a t i o n s h i p   I d = " r I d 1 3 "   T a r g e t = " s l i d e s / s l i d e 8 . x m l "   T y p e = " h t t p : / / s c h e m a s . o p e n x m l f o r m a t s . o r g / o f f i c e D o c u m e n t / 2 0 0 6 / r e l a t i o n s h i p s / s l i d e " / > < R e l a t i o n s h i p   I d = " r I d 1 4 "   T a r g e t = " s l i d e s / s l i d e 9 . x m l "   T y p e = " h t t p : / / s c h e m a s . o p e n x m l f o r m a t s . o r g / o f f i c e D o c u m e n t / 2 0 0 6 / r e l a t i o n s h i p s / s l i d e " / > < R e l a t i o n s h i p   I d = " r I d 1 5 "   T a r g e t = " t a b l e S t y l e s . x m l "   T y p e = " h t t p : / / s c h e m a s . o p e n x m l f o r m a t s . o r g / o f f i c e D o c u m e n t / 2 0 0 6 / r e l a t i o n s h i p s / t a b l e S t y l e s " / > < R e l a t i o n s h i p   I d = " r I d 1 6 "   T a r g e t = " p r e s P r o p s . x m l "   T y p e = " h t t p : / / s c h e m a s . o p e n x m l f o r m a t s . o r g / o f f i c e D o c u m e n t / 2 0 0 6 / r e l a t i o n s h i p s / p r e s P r o p s " / > < R e l a t i o n s h i p   I d = " r I d 1 7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notesSlides/_rels/notes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4 . x m l "   T y p e = " h t t p : / / s c h e m a s . o p e n x m l f o r m a t s . o r g / o f f i c e D o c u m e n t / 2 0 0 6 / r e l a t i o n s h i p s / s l i d e " / > < / R e l a t i o n s h i p s >
</file>

<file path=ppt/notesSlides/notesSlide1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 A l s o   u s e d   i n   m a n a g i n g   t h e   s c o p e < / a : t > < / a : r > < / a : p > < / p : t x B o d y > < / p : s p > < / p : s p T r e e > < / p : c S l d > < p : c l r M a p O v r > < a : m a s t e r C l r M a p p i n g / > < / p : c l r M a p O v r > < / p : n o t e s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C A E 3 2 4 1 7 - 5 4 7 A - 4 8 7 D - A 3 0 E - 1 8 8 B 8 7 B E E D 3 B } " > < a 1 6 : c r e a t i o n I d   x m l n s : a 1 6 = " h t t p : / / s c h e m a s . m i c r o s o f t . c o m / o f f i c e / d r a w i n g / 2 0 1 0 / m a i n "   i d = " { 8 C 0 E 1 1 E B - A C 0 D - 4 2 9 4 - A 6 8 1 - 3 7 6 3 5 5 0 2 A D D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2 1 9 7 0 9 9 "   y = " 1 0 7 9 5 0 0 " / > < a : e x t   c x = " 7 7 9 7 7 9 9 "   c y = " 2 1 3 8 4 0 0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a l g n = " c t r "   l v l = " 0 " > < a : d e f R P r   d i r t y = " 0 "   l a n g = " e n - U S "   s z = " 2 8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0 B 5 9 3 8 1 0 - 9 A 8 8 - 4 A 3 D - 8 5 D 3 - C B A 3 E D B 9 5 E 8 6 } " > < a 1 6 : c r e a t i o n I d   x m l n s : a 1 6 = " h t t p : / / s c h e m a s . m i c r o s o f t . c o m / o f f i c e / d r a w i n g / 2 0 1 0 / m a i n "   i d = " { 3 1 5 6 7 8 0 9 - 9 B 1 9 - 4 3 D 7 - A 8 E 8 - C 7 2 B B A 5 7 3 5 C 7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3 3 0 8 3 5 0 "   y = " 4 1 1 3 2 1 3 " / > < a : e x t   c x = " 5 5 7 5 3 0 0 "   c y = " 1 6 5 5 7 6 2 " / > < / a : x f r m > < a : p r s t G e o m   p r s t = " r e c t " > < a : a v L s t / > < / a : p r s t G e o m > < / p : s p P r > < p : t x B o d y > < a : b o d y P r   r t l C o l = " 0 " / > < a : l s t S t y l e > < a : l v l 1 p P r   a l g n = " c t r "   i n d e n t = " 0 "   l v l = " 0 "   m a r L = " 0 " > < a : b u N o n e / > < a : d e f R P r   d i r t y = " 0 "   i = " 1 "   l a n g = " e n - U S "   s z = " 2 4 0 0 " / > < / a : l v l 1 p P r > < a : l v l 2 p P r   a l g n = " c t r "   i n d e n t = " 0 "   l v l = " 1 "   m a r L = " 4 5 7 2 0 0 " > < a : b u N o n e / > < a : d e f R P r   d i r t y = " 0 "   l a n g = " e n - U S "   s z = " 2 0 0 0 " / > < / a : l v l 2 p P r > < a : l v l 3 p P r   a l g n = " c t r "   i n d e n t = " 0 "   l v l = " 2 "   m a r L = " 9 1 4 4 0 0 " > < a : b u N o n e / > < a : d e f R P r   d i r t y = " 0 "   l a n g = " e n - U S "   s z = " 1 8 0 0 " / > < / a : l v l 3 p P r > < a : l v l 4 p P r   a l g n = " c t r "   i n d e n t = " 0 "   l v l = " 3 "   m a r L = " 1 3 7 1 6 0 0 " > < a : b u N o n e / > < a : d e f R P r   d i r t y = " 0 "   l a n g = " e n - U S "   s z = " 1 6 0 0 " / > < / a : l v l 4 p P r > < a : l v l 5 p P r   a l g n = " c t r "   i n d e n t = " 0 "   l v l = " 4 "   m a r L = " 1 8 2 8 8 0 0 " > < a : b u N o n e / > < a : d e f R P r   d i r t y = " 0 "   l a n g = " e n - U S "   s z = " 1 6 0 0 " / > < / a : l v l 5 p P r > < a : l v l 6 p P r   a l g n = " c t r "   i n d e n t = " 0 "   l v l = " 5 "   m a r L = " 2 2 8 6 0 0 0 " > < a : b u N o n e / > < a : d e f R P r   d i r t y = " 0 "   l a n g = " e n - U S "   s z = " 1 6 0 0 " / > < / a : l v l 6 p P r > < a : l v l 7 p P r   a l g n = " c t r "   i n d e n t = " 0 "   l v l = " 6 "   m a r L = " 2 7 4 3 2 0 0 " > < a : b u N o n e / > < a : d e f R P r   d i r t y = " 0 "   l a n g = " e n - U S "   s z = " 1 6 0 0 " / > < / a : l v l 7 p P r > < a : l v l 8 p P r   a l g n = " c t r "   i n d e n t = " 0 "   l v l = " 7 "   m a r L = " 3 2 0 0 4 0 0 " > < a : b u N o n e / > < a : d e f R P r   d i r t y = " 0 "   l a n g = " e n - U S "   s z = " 1 6 0 0 " / > < / a : l v l 8 p P r > < a : l v l 9 p P r   a l g n = " c t r "   i n d e n t = " 0 "   l v l = " 8 "   m a r L = " 3 6 5 7 6 0 0 " > < a : b u N o n e / > < a : d e f R P r   d i r t y = " 0 "   l a n g = " e n - U S "   s z = " 1 6 0 0 " /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9 2 7 D C 2 5 9 - 3 5 A 9 - 4 6 1 2 - B A 7 9 - 6 F 2 B 6 6 2 A D B 8 7 } " > < a 1 6 : c r e a t i o n I d   x m l n s : a 1 6 = " h t t p : / / s c h e m a s . m i c r o s o f t . c o m / o f f i c e / d r a w i n g / 2 0 1 0 / m a i n "   i d = " { 5 B 2 0 E F 8 5 - 1 C 3 7 - 4 1 1 7 - B 0 8 0 - 1 C 8 E 8 B A B E D 8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5 4 1 3 3 8 "   y = " 6 4 0 1 9 9 8 " / > < a : e x t   c x = " 2 2 0 6 6 2 4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f l d   i d = " { C 7 2 9 6 A E 8 - A 3 8 5 - 4 1 1 E - 9 9 0 7 - 4 0 7 0 7 B F 4 E 7 3 2 } "   t y p e = " d a t e t i m e 1 " > < a : t > 2 / 1 7 / 2 0 2 1 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2 1 3 F 0 6 4 6 - 4 2 D 7 - 4 8 C 6 - 9 6 E 4 - D 1 6 4 D 6 B 5 C E 7 B } " > < a 1 6 : c r e a t i o n I d   x m l n s : a 1 6 = " h t t p : / / s c h e m a s . m i c r o s o f t . c o m / o f f i c e / d r a w i n g / 2 0 1 0 / m a i n "   i d = " { 8 0 F D 9 D A C - 5 7 6 5 - 4 F D C - 8 1 4 6 - 7 C D 5 E 6 7 A B A C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3 0 8 3 5 0 "   y = " 6 4 0 1 9 9 8 " / > < a : e x t   c x = " 5 5 7 5 3 0 0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7 1 7 F D B E 9 - 6 2 E 1 - 4 4 3 7 - A C B 0 - 0 4 3 C F A A 1 3 C 1 3 } " > < a 1 6 : c r e a t i o n I d   x m l n s : a 1 6 = " h t t p : / / s c h e m a s . m i c r o s o f t . c o m / o f f i c e / d r a w i n g / 2 0 1 0 / m a i n "   i d = " { 2 2 5 E F 3 F 7 - E 1 1 D - 4 9 0 4 - 9 0 6 9 - C B 1 4 2 A 4 3 3 E 3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9 4 4 2 8 0 1 "   y = " 6 4 0 1 9 9 8 " / > < a : e x t   c x = " 2 2 0 8 2 1 2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f l d   i d = " { 7 0 2 A 7 F D F - 4 D 1 8 - 4 C 9 D - 8 B 3 F - 7 5 1 D F C D 5 9 B 8 4 } "   t y p e = " s l i d e n u m " / > < a : e n d P a r a R P r   d i r t y = " 0 "   l a n g = " e n - U S " / > < / a : p > < / p : t x B o d y > < / p : s p > < p : c x n S p > < p : n v C x n S p P r > < p : c N v P r   i d = " 7 "   n a m e = " S t r a i g h t   C o n n e c t o r   6 " > < a : e x t L s t > < a : e x t   u r i = " { 9 7 9 9 6 B 2 9 - 2 B F 8 - 4 4 3 9 - B 4 0 C - 3 0 A 4 7 B E 5 B 1 A 8 } " > < a 1 6 : c r e a t i o n I d   x m l n s : a 1 6 = " h t t p : / / s c h e m a s . m i c r o s o f t . c o m / o f f i c e / d r a w i n g / 2 0 1 0 / m a i n "   i d = " { B 7 3 2 4 3 C 9 - 7 7 F D - 4 1 3 6 - A 9 7 3 - D E 4 3 9 1 D 4 9 2 9 4 } " / > < / a : e x t > < / a : e x t L s t > < / p : c N v P r > < p : c N v C x n S p P r / > < p : n v P r / > < / p : n v C x n S p P r > < p : s p P r > < a : x f r m   r o t = " 0 " > < a : o f f   x = " 5 8 2 6 0 0 0 "   y = " 3 6 9 0 8 7 1 " / > < a : e x t   c x = " 5 4 0 0 0 0 "   c y = " 0 " / > < / a : x f r m > < a : p r s t G e o m   p r s t = " l i n e " > < a : a v L s t / > < / a : p r s t G e o m > < a : l n   w = " 1 2 7 0 0 " > < a : s o l i d F i l l > < a : s c h e m e C l r   v a l = " t x 1 " /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g r p S p > < p : n v G r p S p P r > < p : c N v P r   i d = " 8 "   n a m e = " G r o u p   1 9 " > < a : e x t L s t > < a : e x t   u r i = " { D D B 7 D 9 8 B - A 3 C E - 4 B 7 B - 9 9 6 C - 3 F E F 5 5 0 4 4 C D 3 } " > < a 1 6 : c r e a t i o n I d   x m l n s : a 1 6 = " h t t p : / / s c h e m a s . m i c r o s o f t . c o m / o f f i c e / d r a w i n g / 2 0 1 0 / m a i n "   i d = " { F A 2 E 1 B A 8 - 8 B 8 0 - 4 F C D - B E 8 9 - 5 6 8 7 A F 4 7 2 A F C } " / > < / a : e x t > < / a : e x t L s t > < / p : c N v P r > < p : c N v G r p S p P r / > < p : n v P r / > < / p : n v G r p S p P r > < p : g r p S p P r > < a : x f r m   r o t = " 0 " > < a : o f f   x = " 9 7 2 8 0 4 6 "   y = " 4 8 6 9 3 4 2 " / > < a : e x t   c x = " 1 6 2 3 7 1 1 "   c y = " 6 3 0 9 2 0 " / > < a : c h O f f   x = " 9 5 8 8 3 4 6 "   y = " 4 8 2 4 8 9 2 " / > < a : c h E x t   c x = " 1 6 2 3 7 1 1 "   c y = " 6 3 0 9 2 0 " / > < / a : x f r m > < / p : g r p S p P r > < p : s p > < p : n v S p P r > < p : c N v P r   i d = " 9 "   n a m e = " F r e e f o r m :   S h a p e   1 5 " > < a : e x t L s t > < a : e x t   u r i = " { 2 2 7 E 7 2 4 C - 8 0 8 2 - 4 8 D F - A 0 6 F - 9 0 3 7 F 4 7 4 D C 5 5 } " > < a 1 6 : c r e a t i o n I d   x m l n s : a 1 6 = " h t t p : / / s c h e m a s . m i c r o s o f t . c o m / o f f i c e / d r a w i n g / 2 0 1 0 / m a i n "   i d = " { C 8 A E B 3 3 1 - 2 2 E 2 - 4 E 1 2 - A 8 8 B - F 2 E 2 7 E 3 E E D 4 B } " / > < / a : e x t > < / a : e x t L s t > < / p : c N v P r > < p : c N v S p P r / > < p : n v P r / > < / p : n v S p P r > < p : s p P r > < a : x f r m   f l i p H = " t r u e "   r o t = " 2 7 0 0 0 0 0 " > < a : o f f   x = " 1 0 2 6 7 7 8 9 "   y = " 4 4 5 2 4 4 2 " / > < a : e x t   c x = " 5 7 1 8 1 9 "   c y = " 1 3 1 6 7 1 7 " / > < / a : x f r m > < a : c u s t G e o m > < a : a v L s t / > < a : g d L s t / > < a : a h L s t / > < a : c x n L s t / > < a : r e c t   b = " b "   l = " 0 "   r = " r "   t = " 0 " / > < a : p a t h L s t > < a : p a t h   h = " 1 3 1 6 7 1 7 "   w = " 5 7 1 8 2 0 " > < a : m o v e T o > < a : p t   x = " 2 8 2 4 1 7 "   y = " 0 " / > < / a : m o v e T o > < a : l n T o > < a : p t   x = " 2 8 5 9 1 0 "   y = " 3 1 7 5 " / > < / a : l n T o > < a : l n T o > < a : p t   x = " 2 8 7 3 9 3 "   y = " 1 8 2 7 " / > < / a : l n T o > < a : l n T o > < a : p t   x = " 2 8 9 4 0 3 "   y = " 0 " / > < / a : l n T o > < a : l n T o > < a : p t   x = " 2 8 9 4 0 3 "   y = " 6 3 4 9 " / > < / a : l n T o > < a : l n T o > < a : p t   x = " 3 0 9 2 0 3 "   y = " 2 4 3 4 5 " / > < / a : l n T o > < a : c u b i c B e z T o > < a : p t   x = " 4 7 1 4 6 1 "   y = " 1 8 6 6 0 3 " / > < a : p t   x = " 5 7 1 8 2 0 "   y = " 4 1 0 7 6 1 " / > < a : p t   x = " 5 7 1 8 2 0 "   y = " 6 5 8 3 5 9 " / > < / a : c u b i c B e z T o > < a : c u b i c B e z T o > < a : p t   x = " 5 7 1 8 2 0 "   y = " 9 0 5 9 5 6 " / > < a : p t   x = " 4 7 1 4 6 1 "   y = " 1 1 3 0 1 1 4 " / > < a : p t   x = " 3 0 9 2 0 3 "   y = " 1 2 9 2 3 7 2 " / > < / a : c u b i c B e z T o > < a : l n T o > < a : p t   x = " 2 8 9 4 0 3 "   y = " 1 3 1 0 3 6 8 " / > < / a : l n T o > < a : l n T o > < a : p t   x = " 2 8 9 4 0 3 "   y = " 1 3 1 6 7 1 7 " / > < / a : l n T o > < a : l n T o > < a : p t   x = " 2 8 7 3 9 3 "   y = " 1 3 1 4 8 9 0 " / > < / a : l n T o > < a : l n T o > < a : p t   x = " 2 8 5 9 1 0 "   y = " 1 3 1 3 5 4 2 " / > < / a : l n T o > < a : l n T o > < a : p t   x = " 2 8 2 4 1 7 "   y = " 1 3 1 6 7 1 7 " / > < / a : l n T o > < a : l n T o > < a : p t   x = " 2 8 2 4 1 7 "   y = " 1 3 1 0 3 6 7 " / > < / a : l n T o > < a : l n T o > < a : p t   x = " 2 6 2 6 1 7 "   y = " 1 2 9 2 3 7 2 " / > < / a : l n T o > < a : c u b i c B e z T o > < a : p t   x = " 1 0 0 3 5 9 "   y = " 1 1 3 0 1 1 3 " / > < a : p t   x = " 0 "   y = " 9 0 5 9 5 6 " / > < a : p t   x = " 0 "   y = " 6 5 8 3 5 8 " / > < / a : c u b i c B e z T o > < a : c u b i c B e z T o > < a : p t   x = " 0 "   y = " 4 1 0 7 6 1 " / > < a : p t   x = " 1 0 0 3 5 9 "   y = " 1 8 6 6 0 3 " / > < a : p t   x = " 2 6 2 6 1 7 "   y = " 2 4 3 4 5 " / > < / a : c u b i c B e z T o > < a : l n T o > < a : p t   x = " 2 8 2 4 1 7 "   y = " 6 3 4 9 " / > < / a : l n T o > < a : c l o s e / > < / a : p a t h > < / a : p a t h L s t > < / a : c u s t G e o m > < a : s o l i d F i l l > < a : s c h e m e C l r   v a l = " a c c e n t 4 " > < a : a l p h a   v a l = " 3 9 9 9 9 " / > < / a : s c h e m e C l r > < / a : s o l i d F i l l > < a : l n   w = " 1 2 7 0 0 "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g r p S p > < p : n v G r p S p P r > < p : c N v P r   i d = " 1 0 "   n a m e = " G r o u p   1 6 " > < a : e x t L s t > < a : e x t   u r i = " { 4 2 3 B 1 6 6 5 - 4 3 7 6 - 4 C 5 F - 8 A 4 E - 8 F 6 4 E 3 3 8 4 4 5 2 } " > < a 1 6 : c r e a t i o n I d   x m l n s : a 1 6 = " h t t p : / / s c h e m a s . m i c r o s o f t . c o m / o f f i c e / d r a w i n g / 2 0 1 0 / m a i n "   i d = " { 0 0 D F 1 3 7 5 - 0 7 4 2 - 4 F A A - A C 5 E - 4 2 A 4 0 8 6 B 9 1 7 3 } " / > < / a : e x t > < / a : e x t L s t > < / p : c N v P r > < p : c N v G r p S p P r / > < p : n v P r / > < / p : n v G r p S p P r > < p : g r p S p P r > < a : x f r m   f l i p H = " t r u e "   r o t = " 2 7 0 0 0 0 0 " > < a : o f f   x = " 1 0 1 1 2 4 3 6 "   y = " 4 3 5 9 9 0 2 " / > < a : e x t   c x = " 5 7 1 8 1 9 "   c y = " 1 6 2 0 0 0 0 " / > < a : c h O f f   x = " 8 4 8 2 7 8 6 "   y = " 4 3 3 0 4 5 4 " / > < a : c h E x t   c x = " 5 7 1 8 1 9 "   c y = " 1 6 2 0 0 0 0 " / > < / a : x f r m > < / p : g r p S p P r > < p : s p > < p : n v S p P r > < p : c N v P r   i d = " 1 1 "   n a m e = " F r e e f o r m :   S h a p e   1 7 " > < a : e x t L s t > < a : e x t   u r i = " { 4 C F 0 9 6 4 4 - A 8 E 4 - 4 4 F 5 - 8 5 8 B - 8 2 5 D 1 1 C 0 A 0 0 0 } " > < a 1 6 : c r e a t i o n I d   x m l n s : a 1 6 = " h t t p : / / s c h e m a s . m i c r o s o f t . c o m / o f f i c e / d r a w i n g / 2 0 1 0 / m a i n "   i d = " { 1 A D 9 4 1 6 5 - 5 7 5 0 - 4 8 E 5 - A B 1 D - 7 6 7 F 1 3 D 1 4 8 C F } " / > < / a : e x t > < / a : e x t L s t > < / p : c N v P r > < p : c N v S p P r / > < p : n v P r / > < / p : n v S p P r > < p : s p P r > < a : x f r m   r o t = " 0 " > < a : o f f   x = " 8 4 8 2 7 8 6 "   y = " 4 3 3 3 6 3 2 " / > < a : e x t   c x = " 5 7 1 8 1 9 "   c y = " 1 3 1 1 9 5 6 " / > < / a : x f r m > < a : c u s t G e o m > < a : a v L s t / > < a : g d L s t / > < a : a h L s t / > < a : c x n L s t / > < a : r e c t   b = " b "   l = " 0 "   r = " r "   t = " 0 " / > < a : p a t h L s t > < a : p a t h   h = " 1 3 1 1 9 5 6 "   w = " 5 7 1 8 2 0 " > < a : m o v e T o > < a : p t   x = " 2 6 2 6 1 7 "   y = " 2 1 1 7 0 " / > < / a : m o v e T o > < a : l n T o > < a : p t   x = " 2 8 5 9 1 0 "   y = " 0 " / > < / a : l n T o > < a : l n T o > < a : p t   x = " 3 0 9 2 0 3 "   y = " 2 1 1 7 0 " / > < / a : l n T o > < a : c u b i c B e z T o > < a : p t   x = " 4 7 1 4 6 1 "   y = " 1 8 3 4 2 8 " / > < a : p t   x = " 5 7 1 8 2 0 "   y = " 4 0 7 5 8 6 " / > < a : p t   x = " 5 7 1 8 2 0 "   y = " 6 5 5 1 8 4 " / > < / a : c u b i c B e z T o > < a : c u b i c B e z T o > < a : p t   x = " 5 7 1 8 2 0 "   y = " 9 0 2 7 8 1 " / > < a : p t   x = " 4 7 1 4 6 1 "   y = " 1 1 2 6 9 3 9 " / > < a : p t   x = " 3 0 9 2 0 3 "   y = " 1 2 8 9 1 9 7 " / > < / a : c u b i c B e z T o > < a : l n T o > < a : p t   x = " 2 8 5 8 3 2 "   y = " 1 3 1 1 9 5 6 " / > < / a : l n T o > < a : l n T o > < a : p t   x = " 2 6 2 6 1 7 "   y = " 1 2 8 9 1 9 7 " / > < / a : l n T o > < a : c u b i c B e z T o > < a : p t   x = " 1 0 0 3 5 9 "   y = " 1 1 2 6 9 3 8 " / > < a : p t   x = " 0 "   y = " 9 0 2 7 8 1 " / > < a : p t   x = " 0 "   y = " 6 5 5 1 8 3 " / > < / a : c u b i c B e z T o > < a : c u b i c B e z T o > < a : p t   x = " 0 "   y = " 4 0 7 5 8 6 " / > < a : p t   x = " 1 0 0 3 5 9 "   y = " 1 8 3 4 2 8 " / > < a : p t   x = " 2 6 2 6 1 7 "   y = " 2 1 1 7 0 " / > < / a : c u b i c B e z T o > < a : c l o s e / > < / a : p a t h > < / a : p a t h L s t > < / a : c u s t G e o m > < a : n o F i l l / > < a : l n   w = " 1 2 7 0 0 " > < a : s o l i d F i l l > < a : s c h e m e C l r   v a l = " t x 1 " / > < / a : s o l i d F i l l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s o l i d F i l l > < a : s c h e m e C l r   v a l = " t x 1 " / > < / a : s o l i d F i l l > < / a : r P r > < a : t / > < / a : r > < a : e n d P a r a R P r   d i r t y = " 0 "   l a n g = " e n - U S " > < a : s o l i d F i l l > < a : s c h e m e C l r   v a l = " t x 1 " / > < / a : s o l i d F i l l > < / a : e n d P a r a R P r > < / a : p > < / p : t x B o d y > < / p : s p > < p : c x n S p > < p : n v C x n S p P r > < p : c N v P r   i d = " 1 2 "   n a m e = " S t r a i g h t   C o n n e c t o r   1 8 " > < a : e x t L s t > < a : e x t   u r i = " { B A 2 2 A F 7 C - 4 0 E 5 - 4 8 5 3 - A B F 3 - 4 1 A B 8 9 C 0 F 9 2 E } " > < a 1 6 : c r e a t i o n I d   x m l n s : a 1 6 = " h t t p : / / s c h e m a s . m i c r o s o f t . c o m / o f f i c e / d r a w i n g / 2 0 1 0 / m a i n "   i d = " { 9 B 0 1 C E 9 2 - 5 A 4 D - 4 7 3 C - A 4 D A - 5 E 2 A 2 3 E E B 3 6 1 } " / > < / a : e x t > < / a : e x t L s t > < / p : c N v P r > < p : c N v C x n S p P r / > < p : n v P r / > < / p : n v C x n S p P r > < p : s p P r > < a : x f r m   r o t = " 0 " > < a : o f f   x = " 8 7 6 8 6 9 5 "   y = " 4 3 3 0 4 5 4 " / > < a : e x t   c x = " 0 "   c y = " 1 6 2 0 0 0 0 " / > < / a : x f r m > < a : p r s t G e o m   p r s t = " l i n e " > < a : a v L s t / > < / a : p r s t G e o m > < a : l n   w = " 1 2 7 0 0 " > < a : s o l i d F i l l > < a : s c h e m e C l r   v a l = " t x 1 " /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/ p : g r p S p > < / p : g r p S p > < / p : s p T r e e > < p : e x t L s t > < p : e x t   u r i = " { F A 2 E 3 3 D 1 - 0 2 A 9 - 4 3 E 5 - 8 8 4 8 - 2 2 F D 0 7 8 2 A 2 E 8 } " > < p 1 4 : c r e a t i o n I d   x m l n s : p 1 4 = " h t t p : / / s c h e m a s . m i c r o s o f t . c o m / o f f i c e / p o w e r p o i n t / 2 0 1 0 / m a i n "   v a l = " 1 6 1 3 5 7 5 0 8 8 0 8 3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v e r t T x " > < p : c S l d   n a m e = " T i t l e   a n d   V e r t i c a l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2 5 C 6 0 7 9 4 - 9 9 9 D - 4 6 E 4 - A 9 C 7 - 6 A D E 0 9 8 0 5 8 B C } " > < a 1 6 : c r e a t i o n I d   x m l n s : a 1 6 = " h t t p : / / s c h e m a s . m i c r o s o f t . c o m / o f f i c e / d r a w i n g / 2 0 1 0 / m a i n "   i d = " { 0 B F 3 0 4 A 6 - 2 6 C 0 - 4 9 2 5 - 9 D F 3 - C 5 E A 7 1 D B 2 9 3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V e r t i c a l   T e x t   P l a c e h o l d e r   2 " > < a : e x t L s t > < a : e x t   u r i = " { F C C 3 D 8 A 9 - E B 7 D - 4 1 A 3 - B E C 6 - 2 4 7 9 0 8 8 C 1 C 5 8 } " > < a 1 6 : c r e a t i o n I d   x m l n s : a 1 6 = " h t t p : / / s c h e m a s . m i c r o s o f t . c o m / o f f i c e / d r a w i n g / 2 0 1 0 / m a i n "   i d = " { 4 9 8 E 7 B 8 C - 1 1 4 1 - 4 2 0 5 - 9 4 5 7 - F F A 9 D C 5 C 2 4 4 B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0 7 9 5 0 0 "   y = " 1 7 9 0 7 0 0 " / > < a : e x t   c x = " 1 0 0 2 6 6 4 9 "   c y = " 3 9 7 8 2 7 5 " / > < / a : x f r m > < a : p r s t G e o m   p r s t = " r e c t " > < a : a v L s t / > < / a : p r s t G e o m > < / p : s p P r > < p : t x B o d y > < a : b o d y P r   r t l C o l = " 0 "   v e r t = " h o r z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2 1 7 5 8 B 9 D - B 9 1 0 - 4 0 1 B - B F 9 8 - C 2 D A 5 3 D 3 2 7 5 9 } " > < a 1 6 : c r e a t i o n I d   x m l n s : a 1 6 = " h t t p : / / s c h e m a s . m i c r o s o f t . c o m / o f f i c e / d r a w i n g / 2 0 1 0 / m a i n "   i d = " { C 9 A 7 7 8 1 2 - 6 8 4 5 - 4 6 D 9 - B 7 9 6 - 2 2 1 1 F C A 3 4 8 A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5 4 1 3 3 8 "   y = " 6 4 0 1 9 9 8 " / > < a : e x t   c x = " 2 2 0 6 6 2 4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f l d   i d = " { 6 C 5 6 7 F 0 8 - B 0 2 7 - 4 8 4 9 - 8 D 7 A - A F 0 C 9 6 1 4 1 8 4 E } "   t y p e = " d a t e t i m e 1 " > < a : t > 2 / 1 7 / 2 0 2 1 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E 1 3 0 3 F 9 8 - 7 F 5 C - 4 B E F - 9 9 9 D - 7 2 8 7 1 9 4 8 2 7 6 1 } " > < a 1 6 : c r e a t i o n I d   x m l n s : a 1 6 = " h t t p : / / s c h e m a s . m i c r o s o f t . c o m / o f f i c e / d r a w i n g / 2 0 1 0 / m a i n "   i d = " { 4 F 5 9 4 D E E - E 3 2 E - 4 8 F 1 - B B C B - 0 4 8 3 D 7 9 E B 9 4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3 0 8 3 5 0 "   y = " 6 4 0 1 9 9 8 " / > < a : e x t   c x = " 5 5 7 5 3 0 0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5 1 2 2 9 B C 0 - B C 2 8 - 4 8 2 D - A 2 D E - 8 B A 0 F F 3 7 F 1 E C } " > < a 1 6 : c r e a t i o n I d   x m l n s : a 1 6 = " h t t p : / / s c h e m a s . m i c r o s o f t . c o m / o f f i c e / d r a w i n g / 2 0 1 0 / m a i n "   i d = " { 8 D 4 C 4 9 1 A - D 6 6 2 - 4 D D C - B 9 C 2 - A 7 6 F B E 3 3 D C 2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9 4 4 2 8 0 1 "   y = " 6 4 0 1 9 9 8 " / > < a : e x t   c x = " 2 2 0 8 2 1 2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f l d   i d = " { 8 1 7 3 B C E F - 7 F 3 9 - 4 3 5 B - A 8 6 4 - 5 E 7 E 3 A F 6 7 8 D D } "   t y p e = " s l i d e n u m " / > < a : e n d P a r a R P r   d i r t y = " 0 "   l a n g = " e n - U S " / > < / a : p > < / p : t x B o d y > < / p : s p > < / p : s p T r e e > < p : e x t L s t > < p : e x t   u r i = " { 4 C 5 3 8 9 6 3 - 3 4 9 F - 4 D 7 E - 9 9 D 9 - 8 4 D 4 D 0 7 5 3 3 C C } " > < p 1 4 : c r e a t i o n I d   x m l n s : p 1 4 = " h t t p : / / s c h e m a s . m i c r o s o f t . c o m / o f f i c e / p o w e r p o i n t / 2 0 1 0 / m a i n "   v a l = " 1 6 1 3 5 7 5 0 8 8 1 0 7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v e r t T i t l e A n d T x " > < p : c S l d   n a m e = " V e r t i c a l   T i t l e   a n d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V e r t i c a l   T i t l e   1 " > < a : e x t L s t > < a : e x t   u r i = " { F 3 7 A 5 F F E - 1 B B 8 - 4 7 1 F - A 1 B 1 - A 4 A F 5 E C F B A 3 D } " > < a 1 6 : c r e a t i o n I d   x m l n s : a 1 6 = " h t t p : / / s c h e m a s . m i c r o s o f t . c o m / o f f i c e / d r a w i n g / 2 0 1 0 / m a i n "   i d = " { 4 6 D A 4 2 B 7 - 4 0 B E - 4 0 8 C - A 7 8 7 - E 3 E 1 D B 7 B 7 D 3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8 9 9 0 7 9 "   y = " 1 0 7 9 5 0 0 " / > < a : e x t   c x = " 1 2 9 2 6 6 1 "   c y = " 4 6 8 9 4 7 6 " / > < / a : x f r m > < a : p r s t G e o m   p r s t = " r e c t " > < a : a v L s t / > < / a : p r s t G e o m > < / p : s p P r > < p : t x B o d y > < a : b o d y P r   r t l C o l = " 0 "   v e r t = " h o r z " > < a : n o r m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V e r t i c a l   T e x t   P l a c e h o l d e r   2 " > < a : e x t L s t > < a : e x t   u r i = " { 5 3 5 1 8 0 0 1 - 5 B 3 B - 4 B B 1 - B D 3 7 - C 2 0 1 F 0 7 D B 0 4 7 } " > < a 1 6 : c r e a t i o n I d   x m l n s : a 1 6 = " h t t p : / / s c h e m a s . m i c r o s o f t . c o m / o f f i c e / d r a w i n g / 2 0 1 0 / m a i n "   i d = " { E 9 A C 9 9 D 5 - D 2 0 0 - 4 D B 7 - A E 1 5 - 5 5 B 7 1 3 D B F D E 9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0 7 9 4 9 9 "   y = " 1 0 7 9 5 0 0 " / > < a : e x t   c x = " 8 4 9 5 9 4 3 "   c y = " 4 6 8 9 4 7 6 " / > < / a : x f r m > < a : p r s t G e o m   p r s t = " r e c t " > < a : a v L s t / > < / a : p r s t G e o m > < / p : s p P r > < p : t x B o d y > < a : b o d y P r   r t l C o l = " 0 "   v e r t = " h o r z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4 2 7 8 0 7 D 7 - 0 0 1 2 - 4 D 9 5 - 8 8 A 1 - 6 2 2 F 6 D 1 9 E B 7 7 } " > < a 1 6 : c r e a t i o n I d   x m l n s : a 1 6 = " h t t p : / / s c h e m a s . m i c r o s o f t . c o m / o f f i c e / d r a w i n g / 2 0 1 0 / m a i n "   i d = " { 7 6 2 B 4 5 8 B - 5 7 D A - 4 3 8 A - A B 0 D - 1 2 0 5 F 1 6 2 4 A A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5 4 1 3 3 8 "   y = " 6 4 0 1 9 9 8 " / > < a : e x t   c x = " 2 2 0 6 6 2 4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f l d   i d = " { 4 5 D 4 7 4 1 3 - C F F F - 4 8 4 C - B B A 4 - 2 4 1 4 9 2 B E 2 5 1 B } "   t y p e = " d a t e t i m e 1 " > < a : t > 2 / 1 7 / 2 0 2 1 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4 2 5 0 2 7 4 D - 6 6 8 B - 4 A B F - 9 A B B - E 9 4 6 C 1 E 7 6 8 F 8 } " > < a 1 6 : c r e a t i o n I d   x m l n s : a 1 6 = " h t t p : / / s c h e m a s . m i c r o s o f t . c o m / o f f i c e / d r a w i n g / 2 0 1 0 / m a i n "   i d = " { 3 6 4 7 3 E 1 A - 9 2 8 0 - 4 7 A 3 - A 4 F 4 - 0 A 6 F 5 0 2 5 F 0 5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3 0 8 3 5 0 "   y = " 6 4 0 1 9 9 8 " / > < a : e x t   c x = " 5 5 7 5 3 0 0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6 D C 2 D 7 F 2 - 1 C 6 E - 4 9 B 3 - 9 9 5 2 - 7 9 0 A A 7 1 0 4 D 4 8 } " > < a 1 6 : c r e a t i o n I d   x m l n s : a 1 6 = " h t t p : / / s c h e m a s . m i c r o s o f t . c o m / o f f i c e / d r a w i n g / 2 0 1 0 / m a i n "   i d = " { 9 C 7 4 2 D B E - 8 C C B - 4 4 1 1 - B 0 A A - A 7 1 C 1 1 F 7 F 7 5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9 4 4 2 8 0 1 "   y = " 6 4 0 1 9 9 8 " / > < a : e x t   c x = " 2 2 0 8 2 1 2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f l d   i d = " { 9 E 4 D 3 5 1 F - 3 F F C - 4 3 9 2 - 9 C D 2 - 1 D E 3 5 9 D 0 8 6 2 D } "   t y p e = " s l i d e n u m " / > < a : e n d P a r a R P r   d i r t y = " 0 "   l a n g = " e n - U S " / > < / a : p > < / p : t x B o d y > < / p : s p > < / p : s p T r e e > < p : e x t L s t > < p : e x t   u r i = " { B 4 9 7 7 C F F - 4 0 2 3 - 4 6 7 A - 8 B 1 3 - 7 5 9 E 1 B 1 4 C 2 E 2 } " > < p 1 4 : c r e a t i o n I d   x m l n s : p 1 4 = " h t t p : / / s c h e m a s . m i c r o s o f t . c o m / o f f i c e / p o w e r p o i n t / 2 0 1 0 / m a i n "   v a l = " 1 6 1 3 5 7 5 0 8 8 1 0 9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C 4 B A 6 E A 7 - 9 1 6 0 - 4 8 2 5 - A C 6 C - C A A 4 9 0 4 4 1 1 B 2 } " > < a 1 6 : c r e a t i o n I d   x m l n s : a 1 6 = " h t t p : / / s c h e m a s . m i c r o s o f t . c o m / o f f i c e / d r a w i n g / 2 0 1 0 / m a i n "   i d = " { F 7 6 C 6 3 C A - 2 0 D A - 4 6 2 C - 9 6 0 5 - 2 A 0 5 1 F A A 3 C D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4 3 0 2 E 0 7 F - 6 6 6 6 - 4 1 C 0 - A 5 D F - A 2 6 F 6 9 3 A 9 D 5 9 } " > < a 1 6 : c r e a t i o n I d   x m l n s : a 1 6 = " h t t p : / / s c h e m a s . m i c r o s o f t . c o m / o f f i c e / d r a w i n g / 2 0 1 0 / m a i n "   i d = " { 7 A B 3 E 5 A A - F 6 1 0 - 4 E A 7 - 9 8 8 2 - 4 1 1 C 3 E A 1 4 B 2 7 } " / > < / a : e x t > < / a : e x t L s t > < / p : c N v P r > < p : c N v S p P r > < a : s p L o c k s   n o G r p = " t r u e " / > < / p : c N v S p P r > < p : n v P r > < p : p h   i d x = " 1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F 7 5 D 9 2 F 4 - B 9 9 F - 4 5 3 6 - 9 C 5 B - 8 C 1 1 C D B E 7 B F 8 } " > < a 1 6 : c r e a t i o n I d   x m l n s : a 1 6 = " h t t p : / / s c h e m a s . m i c r o s o f t . c o m / o f f i c e / d r a w i n g / 2 0 1 0 / m a i n "   i d = " { 5 1 A 0 C C 4 5 - E 7 9 F - 4 8 E 3 - 8 6 6 7 - F 4 9 9 8 3 E 9 5 4 F 2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5 4 1 3 3 8 "   y = " 6 4 0 1 9 9 8 " / > < a : e x t   c x = " 2 2 0 6 6 2 4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f l d   i d = " { F 5 0 B 3 A 6 5 - 6 4 7 6 - 4 B 8 3 - B 7 0 3 - F 4 7 4 E 3 D 7 B 6 6 8 } "   t y p e = " d a t e t i m e 1 " > < a : t > 2 / 1 7 / 2 0 2 1 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9 F 3 1 7 0 6 6 - A 1 8 6 - 4 2 B 6 - B 7 2 F - E 0 5 C 0 0 F 0 D A 4 D } " > < a 1 6 : c r e a t i o n I d   x m l n s : a 1 6 = " h t t p : / / s c h e m a s . m i c r o s o f t . c o m / o f f i c e / d r a w i n g / 2 0 1 0 / m a i n "   i d = " { 4 D F 5 1 0 3 4 - 5 8 3 F - 4 1 E E - B 1 8 9 - 1 4 C 3 F 9 6 B 3 7 F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3 0 8 3 5 0 "   y = " 6 4 0 1 9 9 8 " / > < a : e x t   c x = " 5 5 7 5 3 0 0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9 D A F 8 4 F 3 - 0 8 4 3 - 4 1 7 4 - 9 2 D 3 - 0 D E 3 B C F 6 7 F 4 9 } " > < a 1 6 : c r e a t i o n I d   x m l n s : a 1 6 = " h t t p : / / s c h e m a s . m i c r o s o f t . c o m / o f f i c e / d r a w i n g / 2 0 1 0 / m a i n "   i d = " { 3 9 F 4 D F 4 8 - D 6 6 4 - 4 E 6 4 - 8 9 5 F - E 3 0 C 2 A C 7 A 8 0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9 4 4 2 8 0 1 "   y = " 6 4 0 1 9 9 8 " / > < a : e x t   c x = " 2 2 0 8 2 1 2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f l d   i d = " { F 5 F 9 7 7 F 0 - A D 1 5 - 4 F A 6 - B 0 0 2 - 8 4 E 0 1 C D 7 7 4 B F } "   t y p e = " s l i d e n u m " / > < a : e n d P a r a R P r   d i r t y = " 0 "   l a n g = " e n - U S " / > < / a : p > < / p : t x B o d y > < / p : s p > < / p : s p T r e e > < p : e x t L s t > < p : e x t   u r i = " { 4 3 7 D 5 5 E 4 - 4 7 D 5 - 4 5 F B - A C 2 7 - A 3 C D E 0 7 E C 2 F E } " > < p 1 4 : c r e a t i o n I d   x m l n s : p 1 4 = " h t t p : / / s c h e m a s . m i c r o s o f t . c o m / o f f i c e / p o w e r p o i n t / 2 0 1 0 / m a i n "   v a l = " 1 6 1 3 5 7 5 0 8 8 0 8 6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9 F B 3 2 9 D 9 - 3 5 5 9 - 4 6 3 D - 9 5 1 7 - 7 3 1 3 1 4 2 F C A 9 9 } " > < a 1 6 : c r e a t i o n I d   x m l n s : a 1 6 = " h t t p : / / s c h e m a s . m i c r o s o f t . c o m / o f f i c e / d r a w i n g / 2 0 1 0 / m a i n "   i d = " { 8 1 9 F E 8 F 7 - 2 2 8 8 - 4 7 3 1 - A B 3 F - 5 F 8 7 6 4 D 5 1 0 6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7 9 5 0 0 "   y = " 2 2 5 2 6 6 3 " / > < a : e x t   c x = " 4 4 5 7 7 0 0 "   c y = " 2 3 4 9 4 9 9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a l g n = " c t r "   l v l = " 0 " > < a : d e f R P r   d i r t y = " 0 "   l a n g = " e n - U S "   s z = " 2 8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F 3 D 5 9 6 0 F - 8 5 9 A - 4 C F 8 - 9 5 8 D - 5 5 4 1 B 6 9 2 C C 8 8 } " > < a 1 6 : c r e a t i o n I d   x m l n s : a 1 6 = " h t t p : / / s c h e m a s . m i c r o s o f t . c o m / o f f i c e / d r a w i n g / 2 0 1 0 / m a i n "   i d = " { 9 3 A D 3 A B A - 1 0 8 4 - 4 C A 0 - A F 8 4 - 7 4 A A 3 E 8 0 9 D 2 5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6 6 5 4 7 9 9 "   y = " 2 2 5 2 6 6 4 " / > < a : e x t   c x = " 4 4 5 1 3 4 8 "   c y = " 2 3 4 9 4 9 9 " / > < / a : x f r m > < a : p r s t G e o m   p r s t = " r e c t " > < a : a v L s t / > < / a : p r s t G e o m > < / p : s p P r > < p : t x B o d y > < a : b o d y P r   a n c h o r = " c t r "   r t l C o l = " 0 "   v e r t = " h o r z " / > < a : l s t S t y l e > < a : l v l 1 p P r   i n d e n t = " 0 "   l v l = " 0 "   m a r L = " 0 " > < a : b u N o n e / > < a : d e f R P r   d i r t y = " 0 "   i = " 1 "   l a n g = " e n - U S "   s z = " 2 4 0 0 " > < a : s o l i d F i l l > < a : s c h e m e C l r   v a l = " t x 1 " > < a : a l p h a   v a l = " 7 0 0 0 0 " / > < / a : s c h e m e C l r > < / a : s o l i d F i l l > < / a : d e f R P r > < / a : l v l 1 p P r > < a : l v l 2 p P r   i n d e n t = " 0 "   l v l = " 1 "   m a r L = " 4 5 7 2 0 0 " > < a : b u N o n e / > < a : d e f R P r   d i r t y = " 0 "   l a n g = " e n - U S "   s z = " 2 0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5 4 2 9 4 E 7 C - E 7 9 F - 4 6 E D - A F 1 C - 7 A 7 7 3 6 2 E 7 E 4 4 } " > < a 1 6 : c r e a t i o n I d   x m l n s : a 1 6 = " h t t p : / / s c h e m a s . m i c r o s o f t . c o m / o f f i c e / d r a w i n g / 2 0 1 0 / m a i n "   i d = " { 9 D 3 9 6 6 5 3 - 6 6 1 8 - 4 F B 5 - B A 9 2 - 1 5 3 6 A A B 3 0 C 2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5 4 1 3 3 8 "   y = " 6 4 0 1 9 9 8 " / > < a : e x t   c x = " 2 2 0 6 6 2 4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f l d   i d = " { 7 7 C 7 A 6 F 5 - 7 6 9 F - 4 4 1 2 - A 8 8 2 - 1 F C 5 5 B E B 5 A 5 4 } "   t y p e = " d a t e t i m e 1 " > < a : t > 2 / 1 7 / 2 0 2 1 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A 7 7 8 9 4 1 0 - A F 6 7 - 4 8 7 F - A B D 5 - 6 1 3 D 2 0 C 2 1 B 2 4 } " > < a 1 6 : c r e a t i o n I d   x m l n s : a 1 6 = " h t t p : / / s c h e m a s . m i c r o s o f t . c o m / o f f i c e / d r a w i n g / 2 0 1 0 / m a i n "   i d = " { 0 4 F 8 0 9 5 D - 0 2 2 6 - 4 D 7 5 - 8 4 0 2 - 8 9 3 5 F 2 C 6 B 0 5 0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3 0 8 3 5 0 "   y = " 6 4 0 1 9 9 8 " / > < a : e x t   c x = " 5 5 7 5 3 0 0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0 E 8 9 1 9 1 8 - E 0 9 6 - 4 B 1 C - 8 C 0 7 - B E F 3 E 0 1 B 9 4 C 3 } " > < a 1 6 : c r e a t i o n I d   x m l n s : a 1 6 = " h t t p : / / s c h e m a s . m i c r o s o f t . c o m / o f f i c e / d r a w i n g / 2 0 1 0 / m a i n "   i d = " { 1 A 4 C E E 6 E - D 2 5 A - 4 F 8 A - 9 D 7 1 - E 7 8 9 9 8 5 E 7 8 2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9 4 4 2 8 0 1 "   y = " 6 4 0 1 9 9 8 " / > < a : e x t   c x = " 2 2 0 8 2 1 2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f l d   i d = " { 0 B 9 2 F 9 E 7 - B 5 E 5 - 4 9 6 B - A 7 1 D - B 9 3 F B 7 1 4 D 1 E B } "   t y p e = " s l i d e n u m " / > < a : e n d P a r a R P r   d i r t y = " 0 "   l a n g = " e n - U S " / > < / a : p > < / p : t x B o d y > < / p : s p > < p : g r p S p > < p : n v G r p S p P r > < p : c N v P r   i d = " 7 "   n a m e = " G r o u p   1 9 " > < a : e x t L s t > < a : e x t   u r i = " { 6 9 3 9 6 3 1 8 - E 2 D 7 - 4 3 8 E - A D B 1 - F E 6 C 4 D 5 2 7 7 4 E } " > < a 1 6 : c r e a t i o n I d   x m l n s : a 1 6 = " h t t p : / / s c h e m a s . m i c r o s o f t . c o m / o f f i c e / d r a w i n g / 2 0 1 0 / m a i n "   i d = " { 4 0 6 1 7 C E 5 - 1 0 5 8 - 4 D 4 4 - B 4 5 8 - D 1 D 1 3 4 3 6 2 A 5 9 } " / > < / a : e x t > < / a : e x t L s t > < / p : c N v P r > < p : c N v G r p S p P r / > < p : n v P r / > < / p : n v G r p S p P r > < p : g r p S p P r > < a : x f r m   r o t = " 0 " > < a : o f f   x = " 9 9 9 7 7 0 "   y = " 9 3 2 1 0 4 " / > < a : e x t   c x = " 9 1 3 4 2 8 "   c y = " 1 0 3 2 4 6 4 " / > < a : c h O f f   x = " 9 9 9 7 7 0 "   y = " 9 3 2 1 0 4 " / > < a : c h E x t   c x = " 9 1 3 4 2 8 "   c y = " 1 0 3 2 4 6 4 " / > < / a : x f r m > < / p : g r p S p P r > < p : g r p S p > < p : n v G r p S p P r > < p : c N v P r   i d = " 8 "   n a m e = " G r o u p   2 0 " > < a : e x t L s t > < a : e x t   u r i = " { 0 B 1 F 2 4 F 3 - 1 8 D 6 - 4 9 F C - B 0 3 A - E 7 5 0 C 2 4 A 8 6 9 9 } " > < a 1 6 : c r e a t i o n I d   x m l n s : a 1 6 = " h t t p : / / s c h e m a s . m i c r o s o f t . c o m / o f f i c e / d r a w i n g / 2 0 1 0 / m a i n "   i d = " { D E 4 2 9 A A A - D 6 0 7 - 4 5 D 0 - A C C 3 - 3 3 2 5 3 A F E 5 0 0 D } " / > < / a : e x t > < / a : e x t L s t > < / p : c N v P r > < p : c N v G r p S p P r / > < p : n v P r / > < / p : n v G r p S p P r > < p : g r p S p P r > < a : x f r m   f l i p V = " t r u e "   r o t = " 8 1 0 0 0 0 0 " > < a : o f f   x = " 1 0 4 7 4 5 7 "   y = " 1 2 9 0 3 8 5 " / > < a : e x t   c x = " 8 6 5 7 4 2 "   c y = " 6 2 8 3 8 3 " / > < a : c h O f f   x = " 5 5 8 1 6 7 "   y = " 9 5 8 5 1 5 " / > < a : c h E x t   c x = " 8 6 5 7 4 2 "   c y = " 6 2 8 3 8 3 " / > < / a : x f r m > < a : s o l i d F i l l > < a : s c h e m e C l r   v a l = " a c c e n t 3 " / > < / a : s o l i d F i l l > < / p : g r p S p P r > < p : s p > < p : n v S p P r > < p : c N v P r   i d = " 9 "   n a m e = " F r e e f o r m :   S h a p e   2 7 " > < a : e x t L s t > < a : e x t   u r i = " { 3 6 3 8 D 9 D F - 3 5 6 9 - 4 8 B 3 - 8 7 1 2 - D 5 7 A E 1 0 0 3 B 3 6 } " > < a 1 6 : c r e a t i o n I d   x m l n s : a 1 6 = " h t t p : / / s c h e m a s . m i c r o s o f t . c o m / o f f i c e / d r a w i n g / 2 0 1 0 / m a i n "   i d = " { 6 F D 3 5 3 A 6 - 7 D B 9 - 4 B 8 E - 9 4 0 B - F B 7 E 3 6 8 C 9 6 C 5 } " / > < / a : e x t > < / a : e x t L s t > < / p : c N v P r > < p : c N v S p P r / > < p : n v P r / > < / p : n v S p P r > < p : s p P r > < a : x f r m   f l i p H = " t r u e "   r o t = " 8 1 0 0 0 0 0 " > < a : o f f   x = " 5 5 8 1 6 7 "   y = " 1 1 2 2 1 6 0 " / > < a : e x t   c x = " 4 6 4 7 3 8 "   c y = " 4 6 4 7 3 8 " / > < / a : x f r m > < a : c u s t G e o m > < a : a v L s t / > < a : g d L s t / > < a : a h L s t / > < a : c x n L s t / > < a : r e c t   b = " b "   l = " 0 "   r = " r "   t = " 0 " / > < a : p a t h L s t > < a : p a t h   h = " 4 6 4 7 3 8 "   w = " 4 6 4 7 3 8 " > < a : m o v e T o > < a : p t   x = " 4 4 6 1 4 2 "   y = " 4 6 4 7 3 8 " / > < / a : m o v e T o > < a : c u b i c B e z T o > < a : p t   x = " 3 3 1 9 6 5 "   y = " 4 6 4 7 3 8 " / > < a : p t   x = " 2 1 7 7 8 7 "   y = " 4 2 1 1 8 1 " / > < a : p t   x = " 1 3 0 6 7 3 "   y = " 3 3 4 0 6 6 " / > < / a : c u b i c B e z T o > < a : c u b i c B e z T o > < a : p t   x = " 4 3 5 5 8 "   y = " 2 4 6 9 5 2 " / > < a : p t   x = " 1 "   y = " 1 3 2 7 7 4 " / > < a : p t   x = " 0 "   y = " 1 8 5 9 6 " / > < / a : c u b i c B e z T o > < a : l n T o > < a : p t   x = " 8 3 6 "   y = " 1 0 8 9 " / > < / a : l n T o > < a : l n T o > < a : p t   x = " 6 0 6 "   y = " 8 5 9 " / > < / a : l n T o > < a : l n T o > < a : p t   x = " 8 4 8 "   y = " 8 4 8 " / > < / a : l n T o > < a : l n T o > < a : p t   x = " 8 5 9 "   y = " 6 0 6 " / > < / a : l n T o > < a : l n T o > < a : p t   x = " 1 0 8 9 "   y = " 8 3 6 " / > < / a : l n T o > < a : l n T o > < a : p t   x = " 1 8 5 9 6 "   y = " 0 " / > < / a : l n T o > < a : c u b i c B e z T o > < a : p t   x = " 1 3 2 7 7 4 "   y = " 0 " / > < a : p t   x = " 2 4 6 9 5 1 "   y = " 4 3 5 5 7 " / > < a : p t   x = " 3 3 4 0 6 6 "   y = " 1 3 0 6 7 2 " / > < / a : c u b i c B e z T o > < a : c u b i c B e z T o > < a : p t   x = " 4 2 1 1 8 1 "   y = " 2 1 7 7 8 7 " / > < a : p t   x = " 4 6 4 7 3 8 "   y = " 3 3 1 9 6 4 " / > < a : p t   x = " 4 6 4 7 3 8 "   y = " 4 4 6 1 4 2 " / > < / a : c u b i c B e z T o > < a : l n T o > < a : p t   x = " 4 6 3 9 0 2 "   y = " 4 6 3 6 5 0 " / > < / a : l n T o > < a : l n T o > < a : p t   x = " 4 6 4 1 3 2 "   y = " 4 6 3 8 8 0 " / > < / a : l n T o > < a : l n T o > < a : p t   x = " 4 6 3 8 9 1 "   y = " 4 6 3 8 9 2 " / > < / a : l n T o > < a : l n T o > < a : p t   x = " 4 6 3 8 7 9 "   y = " 4 6 4 1 3 2 " / > < / a : l n T o > < a : l n T o > < a : p t   x = " 4 6 3 6 5 0 "   y = " 4 6 3 9 0 3 " / > < / a : l n T o > < a : c l o s e / > < / a : p a t h > < / a : p a t h L s t > < / a : c u s t G e o m > < a : s o l i d F i l l > < a : s c h e m e C l r   v a l = " a c c e n t 4 " > < a : a l p h a   v a l = " 3 9 9 9 9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s o l i d F i l l > < a : s c h e m e C l r   v a l = " t x 1 " / > < / a : s o l i d F i l l > < / a : r P r > < a : t / > < / a : r > < a : e n d P a r a R P r   d i r t y = " 0 "   l a n g = " e n - U S " > < a : s o l i d F i l l > < a : s c h e m e C l r   v a l = " t x 1 " / > < / a : s o l i d F i l l > < / a : e n d P a r a R P r > < / a : p > < / p : t x B o d y > < / p : s p > < p : s p > < p : n v S p P r > < p : c N v P r   i d = " 1 0 "   n a m e = " F r e e f o r m :   S h a p e   2 8 " > < a : e x t L s t > < a : e x t   u r i = " { 9 1 4 8 D 0 3 1 - 3 B 0 F - 4 3 4 D - A 6 5 6 - A C 6 9 D 2 4 6 8 E 9 5 } " > < a 1 6 : c r e a t i o n I d   x m l n s : a 1 6 = " h t t p : / / s c h e m a s . m i c r o s o f t . c o m / o f f i c e / d r a w i n g / 2 0 1 0 / m a i n "   i d = " { F 3 3 F 6 A F E - B B A D - 4 A 0 0 - 8 6 2 3 - 7 9 D A 0 7 B F 7 4 5 B } " / > < / a : e x t > < / a : e x t L s t > < / p : c N v P r > < p : c N v S p P r / > < p : n v P r / > < / p : n v S p P r > < p : s p P r > < a : x f r m   f l i p H = " t r u e "   r o t = " 5 4 0 0 0 0 0 " > < a : o f f   x = " 9 5 9 1 6 9 "   y = " 9 5 8 5 1 5 " / > < a : e x t   c x = " 4 6 4 7 3 9 "   c y = " 4 6 4 7 3 9 " / > < / a : x f r m > < a : c u s t G e o m > < a : a v L s t / > < a : g d L s t / > < a : a h L s t / > < a : c x n L s t / > < a : r e c t   b = " b "   l = " 0 "   r = " r "   t = " 0 " / > < a : p a t h L s t > < a : p a t h   h = " 4 6 4 7 3 9 "   w = " 4 6 4 7 3 9 " > < a : m o v e T o > < a : p t   x = " 4 6 4 1 3 2 "   y = " 4 6 3 8 8 1 " / > < / a : m o v e T o > < a : l n T o > < a : p t   x = " 4 6 3 8 9 1 "   y = " 4 6 3 8 9 2 " / > < / a : l n T o > < a : l n T o > < a : p t   x = " 4 6 3 8 8 0 "   y = " 4 6 4 1 3 2 " / > < / a : l n T o > < a : l n T o > < a : p t   x = " 4 6 3 6 5 1 "   y = " 4 6 3 9 0 4 " / > < / a : l n T o > < a : l n T o > < a : p t   x = " 4 4 6 1 4 2 "   y = " 4 6 4 7 3 9 " / > < / a : l n T o > < a : c u b i c B e z T o > < a : p t   x = " 3 3 1 9 6 5 "   y = " 4 6 4 7 3 9 " / > < a : p t   x = " 2 1 7 7 8 7 "   y = " 4 2 1 1 8 2 " / > < a : p t   x = " 1 3 0 6 7 3 "   y = " 3 3 4 0 6 7 " / > < / a : c u b i c B e z T o > < a : c u b i c B e z T o > < a : p t   x = " 4 3 5 5 8 "   y = " 2 4 6 9 5 3 " / > < a : p t   x = " 1 "   y = " 1 3 2 7 7 5 " / > < a : p t   x = " 0 "   y = " 1 8 5 9 7 " / > < / a : c u b i c B e z T o > < a : l n T o > < a : p t   x = " 8 3 6 "   y = " 1 0 8 9 " / > < / a : l n T o > < a : l n T o > < a : p t   x = " 6 0 7 "   y = " 8 5 9 " / > < / a : l n T o > < a : l n T o > < a : p t   x = " 8 4 8 "   y = " 8 4 8 " / > < / a : l n T o > < a : l n T o > < a : p t   x = " 8 5 9 "   y = " 6 0 7 " / > < / a : l n T o > < a : l n T o > < a : p t   x = " 1 0 8 9 "   y = " 8 3 6 " / > < / a : l n T o > < a : l n T o > < a : p t   x = " 1 8 5 9 7 "   y = " 0 " / > < / a : l n T o > < a : c u b i c B e z T o > < a : p t   x = " 1 3 2 7 7 5 "   y = " 0 " / > < a : p t   x = " 2 4 6 9 5 2 "   y = " 4 3 5 5 7 " / > < a : p t   x = " 3 3 4 0 6 7 "   y = " 1 3 0 6 7 2 " / > < / a : c u b i c B e z T o > < a : c u b i c B e z T o > < a : p t   x = " 4 2 1 1 8 2 "   y = " 2 1 7 7 8 7 " / > < a : p t   x = " 4 6 4 7 3 9 "   y = " 3 3 1 9 6 4 " / > < a : p t   x = " 4 6 4 7 3 9 "   y = " 4 4 6 1 4 2 " / > < / a : c u b i c B e z T o > < a : l n T o > < a : p t   x = " 4 6 3 9 0 3 "   y = " 4 6 3 6 5 2 " / > < / a : l n T o > < a : c l o s e / > < / a : p a t h > < / a : p a t h L s t > < / a : c u s t G e o m > < a : s o l i d F i l l > < a : s c h e m e C l r   v a l = " a c c e n t 4 " > < a : a l p h a   v a l = " 3 9 9 9 9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s o l i d F i l l > < a : s c h e m e C l r   v a l = " t x 1 " / > < / a : s o l i d F i l l > < / a : r P r > < a : t / > < / a : r > < a : e n d P a r a R P r   d i r t y = " 0 "   l a n g = " e n - U S " > < a : s o l i d F i l l > < a : s c h e m e C l r   v a l = " t x 1 " / > < / a : s o l i d F i l l > < / a : e n d P a r a R P r > < / a : p > < / p : t x B o d y > < / p : s p > < / p : g r p S p > < p : g r p S p > < p : n v G r p S p P r > < p : c N v P r   i d = " 1 1 "   n a m e = " G r o u p   2 1 " > < a : e x t L s t > < a : e x t   u r i = " { 6 B 0 4 1 3 2 9 - F A 9 6 - 4 0 F 5 - 9 9 8 4 - C 7 2 F 0 B B B 8 D 3 D } " > < a 1 6 : c r e a t i o n I d   x m l n s : a 1 6 = " h t t p : / / s c h e m a s . m i c r o s o f t . c o m / o f f i c e / d r a w i n g / 2 0 1 0 / m a i n "   i d = " { 4 F F 5 1 D C 3 - 6 5 0 4 - 4 0 F 9 - 8 8 D 4 - F 0 B C E 4 7 8 2 8 4 C } " / > < / a : e x t > < / a : e x t L s t > < / p : c N v P r > < p : c N v G r p S p P r / > < p : n v P r / > < / p : n v G r p S p P r > < p : g r p S p P r > < a : x f r m   f l i p H = " t r u e "   f l i p V = " t r u e "   r o t = " 1 0 8 0 0 0 0 0 " > < a : o f f   x = " 9 9 9 7 7 0 "   y = " 9 3 2 1 0 4 " / > < a : e x t   c x = " 8 6 4 0 0 5 "   c y = " 1 0 3 2 4 6 4 " / > < a : c h O f f   x = " 2 2 0 7 9 7 1 "   y = " 2 3 8 4 4 0 1 " / > < a : c h E x t   c x = " 8 6 4 0 0 5 "   c y = " 1 0 3 2 4 6 4 " / > < / a : x f r m > < / p : g r p S p P r > < p : s p > < p : n v S p P r > < p : c N v P r   i d = " 1 2 "   n a m e = " F r e e f o r m :   S h a p e   2 2 " > < a : e x t L s t > < a : e x t   u r i = " { F 2 E 8 1 B E F - 1 B F 1 - 4 0 8 4 - 9 A 8 A - 9 9 3 3 0 8 5 D C 2 D C } " > < a 1 6 : c r e a t i o n I d   x m l n s : a 1 6 = " h t t p : / / s c h e m a s . m i c r o s o f t . c o m / o f f i c e / d r a w i n g / 2 0 1 0 / m a i n "   i d = " { 5 9 4 5 B 8 4 2 - 9 A 5 0 - 4 6 B 9 - A C 3 7 - C 8 4 9 0 0 3 5 4 8 C A } " / > < / a : e x t > < / a : e x t L s t > < / p : c N v P r > < p : c N v S p P r / > < p : n v P r / > < / p : n v S p P r > < p : s p P r > < a : x f r m   r o t = " 1 3 5 0 0 0 0 0 " > < a : o f f   x = " 2 2 0 7 9 7 1 "   y = " 2 8 5 6 3 0 5 " / > < a : e x t   c x = " 4 6 4 7 3 9 "   c y = " 4 6 4 7 3 9 " / > < / a : x f r m > < a : c u s t G e o m > < a : a v L s t / > < a : g d L s t / > < a : a h L s t / > < a : c x n L s t / > < a : r e c t   b = " b "   l = " 0 "   r = " r "   t = " 0 " / > < a : p a t h L s t > < a : p a t h   h = " 4 6 4 7 3 9 "   w = " 4 6 4 7 3 9 " > < a : m o v e T o > < a : p t   x = " 4 6 4 1 3 2 "   y = " 4 6 3 8 8 1 " / > < / a : m o v e T o > < a : l n T o > < a : p t   x = " 4 6 3 8 9 1 "   y = " 4 6 3 8 9 2 " / > < / a : l n T o > < a : l n T o > < a : p t   x = " 4 6 3 8 8 0 "   y = " 4 6 4 1 3 2 " / > < / a : l n T o > < a : l n T o > < a : p t   x = " 4 6 3 6 5 1 "   y = " 4 6 3 9 0 4 " / > < / a : l n T o > < a : l n T o > < a : p t   x = " 4 4 6 1 4 2 "   y = " 4 6 4 7 3 9 " / > < / a : l n T o > < a : c u b i c B e z T o > < a : p t   x = " 3 3 1 9 6 5 "   y = " 4 6 4 7 3 9 " / > < a : p t   x = " 2 1 7 7 8 7 "   y = " 4 2 1 1 8 2 " / > < a : p t   x = " 1 3 0 6 7 3 "   y = " 3 3 4 0 6 7 " / > < / a : c u b i c B e z T o > < a : c u b i c B e z T o > < a : p t   x = " 4 3 5 5 8 "   y = " 2 4 6 9 5 3 " / > < a : p t   x = " 1 "   y = " 1 3 2 7 7 5 " / > < a : p t   x = " 0 "   y = " 1 8 5 9 7 " / > < / a : c u b i c B e z T o > < a : l n T o > < a : p t   x = " 8 3 6 "   y = " 1 0 8 9 " / > < / a : l n T o > < a : l n T o > < a : p t   x = " 6 0 7 "   y = " 8 5 9 " / > < / a : l n T o > < a : l n T o > < a : p t   x = " 8 4 8 "   y = " 8 4 8 " / > < / a : l n T o > < a : l n T o > < a : p t   x = " 8 5 9 "   y = " 6 0 7 " / > < / a : l n T o > < a : l n T o > < a : p t   x = " 1 0 8 9 "   y = " 8 3 6 " / > < / a : l n T o > < a : l n T o > < a : p t   x = " 1 8 5 9 7 "   y = " 0 " / > < / a : l n T o > < a : c u b i c B e z T o > < a : p t   x = " 1 3 2 7 7 5 "   y = " 0 " / > < a : p t   x = " 2 4 6 9 5 2 "   y = " 4 3 5 5 7 " / > < a : p t   x = " 3 3 4 0 6 7 "   y = " 1 3 0 6 7 2 " / > < / a : c u b i c B e z T o > < a : c u b i c B e z T o > < a : p t   x = " 4 2 1 1 8 2 "   y = " 2 1 7 7 8 7 " / > < a : p t   x = " 4 6 4 7 3 9 "   y = " 3 3 1 9 6 4 " / > < a : p t   x = " 4 6 4 7 3 9 "   y = " 4 4 6 1 4 2 " / > < / a : c u b i c B e z T o > < a : l n T o > < a : p t   x = " 4 6 3 9 0 3 "   y = " 4 6 3 6 5 2 " / > < / a : l n T o > < a : c l o s e / > < / a : p a t h > < / a : p a t h L s t > < / a : c u s t G e o m > < a : n o F i l l / > < a : l n   w = " 1 2 7 0 0 " > < a : s o l i d F i l l > < a : s c h e m e C l r   v a l = " t x 1 " / > < / a : s o l i d F i l l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s o l i d F i l l > < a : s c h e m e C l r   v a l = " t x 1 " / > < / a : s o l i d F i l l > < / a : r P r > < a : t / > < / a : r > < a : e n d P a r a R P r   d i r t y = " 0 "   l a n g = " e n - U S " > < a : s o l i d F i l l > < a : s c h e m e C l r   v a l = " t x 1 " / > < / a : s o l i d F i l l > < / a : e n d P a r a R P r > < / a : p > < / p : t x B o d y > < / p : s p > < p : s p > < p : n v S p P r > < p : c N v P r   i d = " 1 3 "   n a m e = " F r e e f o r m :   S h a p e   2 3 " > < a : e x t L s t > < a : e x t   u r i = " { C 0 0 B 3 D 9 1 - F 6 5 5 - 4 8 A 3 - 9 3 7 D - 7 0 B D D F D 5 0 0 8 C } " > < a 1 6 : c r e a t i o n I d   x m l n s : a 1 6 = " h t t p : / / s c h e m a s . m i c r o s o f t . c o m / o f f i c e / d r a w i n g / 2 0 1 0 / m a i n "   i d = " { A 9 7 D 2 B A 6 - A 7 F F - 4 1 4 0 - 8 3 0 F - E E 2 0 B 4 A 6 0 9 1 1 } " / > < / a : e x t > < / a : e x t L s t > < / p : c N v P r > < p : c N v S p P r / > < p : n v P r / > < / p : n v S p P r > < p : s p P r > < a : x f r m   r o t = " 1 0 8 0 0 0 0 0 " > < a : o f f   x = " 2 6 0 7 2 3 8 "   y = " 2 6 8 8 4 6 7 " / > < a : e x t   c x = " 4 6 4 7 3 8 "   c y = " 4 6 4 7 3 8 " / > < / a : x f r m > < a : c u s t G e o m > < a : a v L s t / > < a : g d L s t / > < a : a h L s t / > < a : c x n L s t / > < a : r e c t   b = " b "   l = " 0 "   r = " r "   t = " 0 " / > < a : p a t h L s t > < a : p a t h   h = " 4 6 4 7 3 8 "   w = " 4 6 4 7 3 8 " > < a : m o v e T o > < a : p t   x = " 4 4 6 1 4 2 "   y = " 4 6 4 7 3 8 " / > < / a : m o v e T o > < a : c u b i c B e z T o > < a : p t   x = " 3 3 1 9 6 5 "   y = " 4 6 4 7 3 8 " / > < a : p t   x = " 2 1 7 7 8 7 "   y = " 4 2 1 1 8 1 " / > < a : p t   x = " 1 3 0 6 7 3 "   y = " 3 3 4 0 6 6 " / > < / a : c u b i c B e z T o > < a : c u b i c B e z T o > < a : p t   x = " 4 3 5 5 8 "   y = " 2 4 6 9 5 2 " / > < a : p t   x = " 1 "   y = " 1 3 2 7 7 4 " / > < a : p t   x = " 0 "   y = " 1 8 5 9 6 " / > < / a : c u b i c B e z T o > < a : l n T o > < a : p t   x = " 8 3 6 "   y = " 1 0 8 9 " / > < / a : l n T o > < a : l n T o > < a : p t   x = " 6 0 6 "   y = " 8 5 9 " / > < / a : l n T o > < a : l n T o > < a : p t   x = " 8 4 8 "   y = " 8 4 8 " / > < / a : l n T o > < a : l n T o > < a : p t   x = " 8 5 9 "   y = " 6 0 6 " / > < / a : l n T o > < a : l n T o > < a : p t   x = " 1 0 8 9 "   y = " 8 3 6 " / > < / a : l n T o > < a : l n T o > < a : p t   x = " 1 8 5 9 6 "   y = " 0 " / > < / a : l n T o > < a : c u b i c B e z T o > < a : p t   x = " 1 3 2 7 7 4 "   y = " 0 " / > < a : p t   x = " 2 4 6 9 5 1 "   y = " 4 3 5 5 7 " / > < a : p t   x = " 3 3 4 0 6 6 "   y = " 1 3 0 6 7 2 " / > < / a : c u b i c B e z T o > < a : c u b i c B e z T o > < a : p t   x = " 4 2 1 1 8 1 "   y = " 2 1 7 7 8 7 " / > < a : p t   x = " 4 6 4 7 3 8 "   y = " 3 3 1 9 6 4 " / > < a : p t   x = " 4 6 4 7 3 8 "   y = " 4 4 6 1 4 2 " / > < / a : c u b i c B e z T o > < a : l n T o > < a : p t   x = " 4 6 3 9 0 2 "   y = " 4 6 3 6 5 0 " / > < / a : l n T o > < a : l n T o > < a : p t   x = " 4 6 4 1 3 2 "   y = " 4 6 3 8 8 0 " / > < / a : l n T o > < a : l n T o > < a : p t   x = " 4 6 3 8 9 1 "   y = " 4 6 3 8 9 2 " / > < / a : l n T o > < a : l n T o > < a : p t   x = " 4 6 3 8 7 9 "   y = " 4 6 4 1 3 2 " / > < / a : l n T o > < a : l n T o > < a : p t   x = " 4 6 3 6 5 0 "   y = " 4 6 3 9 0 3 " / > < / a : l n T o > < a : c l o s e / > < / a : p a t h > < / a : p a t h L s t > < / a : c u s t G e o m > < a : n o F i l l / > < a : l n   w = " 1 2 7 0 0 " > < a : s o l i d F i l l > < a : s c h e m e C l r   v a l = " t x 1 " / > < / a : s o l i d F i l l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s o l i d F i l l > < a : s c h e m e C l r   v a l = " t x 1 " / > < / a : s o l i d F i l l > < / a : r P r > < a : t / > < / a : r > < a : e n d P a r a R P r   d i r t y = " 0 "   l a n g = " e n - U S " > < a : s o l i d F i l l > < a : s c h e m e C l r   v a l = " t x 1 " / > < / a : s o l i d F i l l > < / a : e n d P a r a R P r > < / a : p > < / p : t x B o d y > < / p : s p > < p : g r p S p > < p : n v G r p S p P r > < p : c N v P r   i d = " 1 4 "   n a m e = " G r o u p   2 4 " > < a : e x t L s t > < a : e x t   u r i = " { 1 A A B E 8 6 3 - C 9 3 2 - 4 0 7 D - 9 6 2 3 - 3 6 F A 2 2 F 5 7 9 E D } " > < a 1 6 : c r e a t i o n I d   x m l n s : a 1 6 = " h t t p : / / s c h e m a s . m i c r o s o f t . c o m / o f f i c e / d r a w i n g / 2 0 1 0 / m a i n "   i d = " { 7 2 9 6 1 2 F 8 - E 4 A 4 - 4 4 F F - 9 3 4 3 - 3 2 9 D 0 9 C 8 B 4 0 6 } " / > < / a : e x t > < / a : e x t L s t > < / p : c N v P r > < p : c N v G r p S p P r / > < p : n v P r / > < / p : n v G r p S p P r > < p : g r p S p P r > < a : x f r m   r o t = " 0 " > < a : o f f   x = " 2 4 4 0 7 6 9 "   y = " 2 3 8 4 4 0 1 " / > < a : e x t   c x = " 3 1 3 0 0 9 "   c y = " 1 0 3 2 4 6 4 " / > < a : c h O f f   x = " 2 4 4 0 7 6 9 "   y = " 2 3 8 4 4 0 1 " / > < a : c h E x t   c x = " 3 1 3 0 0 9 "   c y = " 1 0 3 2 4 6 4 " / > < / a : x f r m > < / p : g r p S p P r > < p : c x n S p > < p : n v C x n S p P r > < p : c N v P r   i d = " 1 5 "   n a m e = " S t r a i g h t   C o n n e c t o r   2 5 " > < a : e x t L s t > < a : e x t   u r i = " { 3 9 6 1 4 F A A - B 3 4 A - 4 F 4 3 - 8 E 1 A - 0 5 2 3 1 5 E C 0 0 9 1 } " > < a 1 6 : c r e a t i o n I d   x m l n s : a 1 6 = " h t t p : / / s c h e m a s . m i c r o s o f t . c o m / o f f i c e / d r a w i n g / 2 0 1 0 / m a i n "   i d = " { D 0 1 A C C 2 4 - 8 5 D F - 4 8 F 2 - 8 C 2 1 - B 8 3 C 8 0 3 F 1 6 4 9 } " / > < / a : e x t > < / a : e x t L s t > < / p : c N v P r > < p : c N v C x n S p P r / > < p : n v P r / > < / p : n v C x n S p P r > < p : s p P r > < a : x f r m   f l i p H = " t r u e "   r o t = " 1 0 8 0 0 0 0 0 " > < a : o f f   x = " 2 4 4 0 7 6 9 "   y = " 2 5 1 6 8 6 5 " / > < a : e x t   c x = " 0 "   c y = " 9 0 0 0 0 0 " / > < / a : x f r m > < a : p r s t G e o m   p r s t = " l i n e " > < a : a v L s t / > < / a : p r s t G e o m > < a : l n   w = " 1 2 7 0 0 " > < a : s o l i d F i l l > < a : s c h e m e C l r   v a l = " t x 1 " /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c x n S p > < p : n v C x n S p P r > < p : c N v P r   i d = " 1 6 "   n a m e = " S t r a i g h t   C o n n e c t o r   2 6 " > < a : e x t L s t > < a : e x t   u r i = " { 7 B F E 4 8 B E - E 8 0 3 - 4 C B 7 - 8 E 9 5 - 7 6 3 D 2 C C B 3 B 6 1 } " > < a 1 6 : c r e a t i o n I d   x m l n s : a 1 6 = " h t t p : / / s c h e m a s . m i c r o s o f t . c o m / o f f i c e / d r a w i n g / 2 0 1 0 / m a i n "   i d = " { 3 B 0 8 E 6 0 B - 0 8 D 1 - 4 D 9 7 - 8 6 D F - 2 6 8 C B 0 1 8 F 3 C 2 } " / > < / a : e x t > < / a : e x t L s t > < / p : c N v P r > < p : c N v C x n S p P r / > < p : n v P r / > < / p : n v C x n S p P r > < p : s p P r > < a : x f r m   f l i p H = " t r u e "   r o t = " 8 1 0 0 0 0 0 " > < a : o f f   x = " 2 7 5 3 7 7 8 "   y = " 2 3 8 4 4 0 1 " / > < a : e x t   c x = " 0 "   c y = " 9 0 0 0 0 0 " / > < / a : x f r m > < a : p r s t G e o m   p r s t = " l i n e " > < a : a v L s t / > < / a : p r s t G e o m > < a : l n   w = " 1 2 7 0 0 " > < a : s o l i d F i l l > < a : s c h e m e C l r   v a l = " t x 1 " /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/ p : g r p S p > < / p : g r p S p > < / p : g r p S p > < p : g r p S p > < p : n v G r p S p P r > < p : c N v P r   i d = " 1 7 "   n a m e = " G r o u p   2 9 " > < a : e x t L s t > < a : e x t   u r i = " { 9 2 0 4 9 C 9 E - 6 9 4 8 - 4 0 A D - 9 6 B 2 - F 3 6 9 3 A 9 3 7 B 1 F } " > < a 1 6 : c r e a t i o n I d   x m l n s : a 1 6 = " h t t p : / / s c h e m a s . m i c r o s o f t . c o m / o f f i c e / d r a w i n g / 2 0 1 0 / m a i n "   i d = " { 6 F C 9 5 1 B B - F C B B - 4 6 C 6 - A 5 D C - 0 E 0 8 C B 1 9 C 0 1 D } " / > < / a : e x t > < / a : e x t L s t > < / p : c N v P r > < p : c N v G r p S p P r / > < p : n v P r / > < / p : n v G r p S p P r > < p : g r p S p P r > < a : x f r m   r o t = " 0 " > < a : o f f   x = " 1 4 3 7 1 3 6 "   y = " 6 4 9 3 0 3 " / > < a : e x t   c x = " 3 8 8 5 4 1 "   c y = " 3 8 8 5 4 1 " / > < a : c h O f f   x = " 5 7 5 2 6 7 5 "   y = " 5 4 4 0 8 5 6 " / > < a : c h E x t   c x = " 3 8 8 5 4 1 "   c y = " 3 8 8 5 4 1 " / > < / a : x f r m > < / p : g r p S p P r > < p : s p > < p : n v S p P r > < p : c N v P r   i d = " 1 8 "   n a m e = " O v a l   3 0 " > < a : e x t L s t > < a : e x t   u r i = " { 9 7 C 6 2 7 3 F - 3 F B 3 - 4 2 1 6 - B E 8 5 - 3 1 C 9 E 6 0 D C A D F } " > < a 1 6 : c r e a t i o n I d   x m l n s : a 1 6 = " h t t p : / / s c h e m a s . m i c r o s o f t . c o m / o f f i c e / d r a w i n g / 2 0 1 0 / m a i n "   i d = " { 6 7 A B 5 7 F 5 - 7 7 0 6 - 4 5 B 7 - 8 9 5 9 - 9 7 E F A 7 3 C 1 A D 1 } " / > < / a : e x t > < / a : e x t L s t > < / p : c N v P r > < p : c N v S p P r / > < p : n v P r / > < / p : n v S p P r > < p : s p P r > < a : x f r m   r o t = " 1 0 8 0 0 0 0 0 " > < a : o f f   x = " 5 8 0 0 8 0 0 "   y = " 5 4 8 8 9 8 2 " / > < a : e x t   c x = " 3 4 0 4 1 5 "   c y = " 3 4 0 4 1 5 " / > < / a : x f r m > < a : p r s t G e o m   p r s t = " e l l i p s e " > < a : a v L s t / > < / a : p r s t G e o m > < a : s o l i d F i l l > < a : s c h e m e C l r   v a l = " a c c e n t 1 " > < a : l u m M o d   v a l = " 6 0 0 0 0 " / > < a : l u m O f f   v a l = " 4 0 0 0 0 " / > < / a : s c h e m e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s o l i d F i l l > < a : s c h e m e C l r   v a l = " t x 1 " / > < / a : s o l i d F i l l > < / a : r P r > < a : t / > < / a : r > < a : e n d P a r a R P r   d i r t y = " 0 "   l a n g = " e n - U S " > < a : s o l i d F i l l > < a : s c h e m e C l r   v a l = " t x 1 " / > < / a : s o l i d F i l l > < / a : e n d P a r a R P r > < / a : p > < / p : t x B o d y > < / p : s p > < p : s p > < p : n v S p P r > < p : c N v P r   i d = " 1 9 "   n a m e = " O v a l   3 1 " > < a : e x t L s t > < a : e x t   u r i = " { B 6 A 3 9 A 1 9 - 7 D 0 5 - 4 F 2 8 - A 6 F 9 - 1 D 8 6 6 8 7 5 2 9 3 4 } " > < a 1 6 : c r e a t i o n I d   x m l n s : a 1 6 = " h t t p : / / s c h e m a s . m i c r o s o f t . c o m / o f f i c e / d r a w i n g / 2 0 1 0 / m a i n "   i d = " { 9 C 3 3 7 E 7 4 - A 0 D 7 - 4 1 1 C - 9 D 8 1 - B E 5 7 2 B 7 2 4 8 9 A } " / > < / a : e x t > < / a : e x t L s t > < / p : c N v P r > < p : c N v S p P r / > < p : n v P r / > < / p : n v S p P r > < p : s p P r > < a : x f r m   r o t = " 0 " > < a : o f f   x = " 5 7 5 2 6 7 5 "   y = " 5 4 4 0 8 5 6 " / > < a : e x t   c x = " 3 4 0 4 1 5 "   c y = " 3 4 0 4 1 5 " / > < / a : x f r m > < a : p r s t G e o m   p r s t = " e l l i p s e " > < a : a v L s t / > < / a : p r s t G e o m > < a : n o F i l l / > < a : l n   w = " 1 2 7 0 0 " > < a : s o l i d F i l l > < a : s c h e m e C l r   v a l = " t x 1 " / > < / a : s o l i d F i l l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s o l i d F i l l > < a : s c h e m e C l r   v a l = " t x 1 " / > < / a : s o l i d F i l l > < / a : r P r > < a : t / > < / a : r > < a : e n d P a r a R P r   d i r t y = " 0 "   l a n g = " e n - U S " > < a : s o l i d F i l l > < a : s c h e m e C l r   v a l = " t x 1 " / > < / a : s o l i d F i l l > < / a : e n d P a r a R P r > < / a : p > < / p : t x B o d y > < / p : s p > < / p : g r p S p > < p : c x n S p > < p : n v C x n S p P r > < p : c N v P r   i d = " 2 0 "   n a m e = " S t r a i g h t   C o n n e c t o r   3 2 " > < a : e x t L s t > < a : e x t   u r i = " { F F A 1 1 4 B 2 - C 0 E 3 - 4 9 E 8 - 9 9 4 3 - D 4 6 A A 2 3 3 5 4 7 0 } " > < a 1 6 : c r e a t i o n I d   x m l n s : a 1 6 = " h t t p : / / s c h e m a s . m i c r o s o f t . c o m / o f f i c e / d r a w i n g / 2 0 1 0 / m a i n "   i d = " { 9 A 5 3 7 2 C 5 - A 0 D 4 - 4 4 7 8 - A A 9 F - 8 6 2 3 A F 8 2 8 7 C 5 } " / > < / a : e x t > < / a : e x t L s t > < / p : c N v P r > < p : c N v C x n S p P r / > < p : n v P r / > < / p : n v C x n S p P r > < p : s p P r > < a : x f r m   f l i p H = " t r u e "   r o t = " 1 6 2 0 0 0 0 0 " > < a : o f f   x = " 5 8 2 6 0 0 0 "   y = " 3 4 2 9 0 0 1 " / > < a : e x t   c x = " 5 4 0 0 0 0 "   c y = " 0 " / > < / a : x f r m > < a : p r s t G e o m   p r s t = " l i n e " > < a : a v L s t / > < / a : p r s t G e o m > < a : l n   w = " 1 2 7 0 0 " > < a : s o l i d F i l l > < a : s c h e m e C l r   v a l = " t x 1 " /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/ p : s p T r e e > < p : e x t L s t > < p : e x t   u r i = " { B 8 8 2 7 6 7 A - 1 5 D B - 4 5 1 9 - A 1 3 4 - 6 B 2 0 7 E 5 0 C E C 0 } " > < p 1 4 : c r e a t i o n I d   x m l n s : p 1 4 = " h t t p : / / s c h e m a s . m i c r o s o f t . c o m / o f f i c e / p o w e r p o i n t / 2 0 1 0 / m a i n "   v a l = " 1 6 1 3 5 7 5 0 8 8 0 8 9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F 7 6 F A A C - D 9 A 8 - 4 9 A B - A B E 9 - 9 1 C 8 D 4 C 7 B 0 E F } " > < a 1 6 : c r e a t i o n I d   x m l n s : a 1 6 = " h t t p : / / s c h e m a s . m i c r o s o f t . c o m / o f f i c e / d r a w i n g / 2 0 1 0 / m a i n "   i d = " { 6 9 3 1 2 7 3 1 - C 7 C 0 - 4 7 A 5 - B B B 8 - 9 9 1 A F 4 E A 5 F B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> < a : l v l 1 p P r   a l g n = " l "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3 F 9 9 5 2 5 0 - 2 F A 1 - 4 6 C 4 - 8 2 A 8 - B E 4 8 6 A 2 8 7 2 8 8 } " > < a 1 6 : c r e a t i o n I d   x m l n s : a 1 6 = " h t t p : / / s c h e m a s . m i c r o s o f t . c o m / o f f i c e / d r a w i n g / 2 0 1 0 / m a i n "   i d = " { 3 F 1 B 0 A 2 6 - B 6 9 A - 4 4 3 2 - 8 B 9 C - 4 D 0 2 1 6 5 9 6 F 7 9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0 8 5 8 5 0 "   y = " 1 7 9 0 7 0 0 " / > < a : e x t   c x = " 4 7 4 0 1 5 0 "   c y = " 3 9 7 8 2 7 5 " / > < / a : x f r m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C o n t e n t   P l a c e h o l d e r   3 " > < a : e x t L s t > < a : e x t   u r i = " { 1 4 D A 0 E 0 8 - 0 3 A C - 4 A A B - B A 3 7 - 4 0 4 1 B B 7 8 2 9 E E } " > < a 1 6 : c r e a t i o n I d   x m l n s : a 1 6 = " h t t p : / / s c h e m a s . m i c r o s o f t . c o m / o f f i c e / d r a w i n g / 2 0 1 0 / m a i n "   i d = " { 1 F B 3 D 8 7 7 - B 8 B 2 - 4 3 7 1 - A 2 D 5 - A 6 2 9 C 1 4 8 4 B 8 6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6 3 6 6 0 0 0 "   y = " 1 7 9 0 7 0 0 " / > < a : e x t   c x = " 4 7 4 0 1 5 0 "   c y = " 3 9 7 8 2 7 5 " / > < / a : x f r m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0 0 A C F 2 F 0 - 5 2 C 6 - 4 C 0 9 - B 7 2 2 - 5 A 3 5 1 C 7 0 4 0 3 F } " > < a 1 6 : c r e a t i o n I d   x m l n s : a 1 6 = " h t t p : / / s c h e m a s . m i c r o s o f t . c o m / o f f i c e / d r a w i n g / 2 0 1 0 / m a i n "   i d = " { 4 D C 4 A C B 2 - 2 4 F 8 - 4 5 3 5 - A B 4 2 - 1 0 3 A 5 E 9 1 D 2 D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5 4 1 3 3 8 "   y = " 6 4 0 1 9 9 8 " / > < a : e x t   c x = " 2 2 0 6 6 2 4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f l d   i d = " { 9 0 0 C 8 F 5 7 - B 5 D E - 4 2 C 7 - A D 4 2 - 5 2 C 0 2 2 A C 8 E 2 1 } "   t y p e = " d a t e t i m e 1 " > < a : t > 2 / 1 7 / 2 0 2 1 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5 B F 7 B 3 A E - 4 3 6 8 - 4 4 4 9 - 9 4 7 5 - 1 4 1 4 4 F 4 8 F 8 E A } " > < a 1 6 : c r e a t i o n I d   x m l n s : a 1 6 = " h t t p : / / s c h e m a s . m i c r o s o f t . c o m / o f f i c e / d r a w i n g / 2 0 1 0 / m a i n "   i d = " { C A 1 C 7 B D B - A 0 5 3 - 4 0 6 A - 9 D 2 C - 3 1 F A F 7 5 A 6 4 6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3 0 8 3 5 0 "   y = " 6 4 0 1 9 9 8 " / > < a : e x t   c x = " 5 5 7 5 3 0 0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1 4 C C 6 8 4 8 - 5 D B D - 4 5 7 C - B D C E - 1 B C B D E 0 7 5 5 5 4 } " > < a 1 6 : c r e a t i o n I d   x m l n s : a 1 6 = " h t t p : / / s c h e m a s . m i c r o s o f t . c o m / o f f i c e / d r a w i n g / 2 0 1 0 / m a i n "   i d = " { D D 6 0 8 4 F 9 - F F 4 8 - 4 3 7 6 - 9 8 9 F - 7 C B 9 F 3 6 3 B 8 9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9 4 4 2 8 0 1 "   y = " 6 4 0 1 9 9 8 " / > < a : e x t   c x = " 2 2 0 8 2 1 2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f l d   i d = " { D F D F C A 8 E - 5 6 1 F - 4 8 C 1 - 8 C 9 3 - F E E 7 D 4 0 F 4 8 8 6 } "   t y p e = " s l i d e n u m " / > < a : e n d P a r a R P r   d i r t y = " 0 "   l a n g = " e n - U S " / > < / a : p > < / p : t x B o d y > < / p : s p > < / p : s p T r e e > < p : e x t L s t > < p : e x t   u r i = " { D 5 6 1 3 9 7 2 - E C 7 8 - 4 1 7 8 - B F 5 C - 1 0 B 4 7 3 2 7 7 E 8 A } " > < p 1 4 : c r e a t i o n I d   x m l n s : p 1 4 = " h t t p : / / s c h e m a s . m i c r o s o f t . c o m / o f f i c e / p o w e r p o i n t / 2 0 1 0 / m a i n "   v a l = " 1 6 1 3 5 7 5 0 8 8 0 9 3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9 9 A 1 E E 8 1 - 8 7 C C - 4 0 6 8 - 9 7 D F - 0 8 F 0 4 D F D 1 1 5 9 } " > < a 1 6 : c r e a t i o n I d   x m l n s : a 1 6 = " h t t p : / / s c h e m a s . m i c r o s o f t . c o m / o f f i c e / d r a w i n g / 2 0 1 0 / m a i n "   i d = " { 4 4 B C 5 5 E 9 - E D 3 2 - 4 F C 6 - A D B 7 - 4 B 2 3 7 1 6 B 4 4 5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7 9 5 0 0 "   y = " 1 0 1 1 2 3 8 " / > < a : e x t   c x = " 1 0 0 2 6 6 4 9 "   c y = " 6 5 5 6 3 7 " / > < / a : x f r m > < a : p r s t G e o m   p r s t = " r e c t " > < a : a v L s t / > < / a : p r s t G e o m > < / p : s p P r > < p : t x B o d y > < a : b o d y P r   r t l C o l = " 0 "   v e r t = " h o r z " > < a : n o r m A u t o f i t / > < / a : b o d y P r > < a : l s t S t y l e > < a : l v l 1 p P r   a l g n = " l "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5 7 4 0 C E D 8 - 3 3 8 5 - 4 B 1 A - B B E C - 1 A 0 7 9 C 9 6 1 3 3 7 } " > < a 1 6 : c r e a t i o n I d   x m l n s : a 1 6 = " h t t p : / / s c h e m a s . m i c r o s o f t . c o m / o f f i c e / d r a w i n g / 2 0 1 0 / m a i n "   i d = " { 2 9 9 C 0 7 0 3 - E D 7 9 - 4 0 8 C - A E 7 7 - 7 8 0 8 9 C F 0 8 8 7 B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0 7 9 5 0 0 "   y = " 1 8 5 4 1 9 9 " / > < a : e x t   c x = " 4 7 4 1 2 0 0 "   c y = " 5 5 3 9 9 8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b a s e l i n e = " 0 "   c a p = " a l l "   d i r t y = " 0 "   l a n g = " e n - U S "   s p c = " 3 0 0 "   s z = " 1 8 0 0 " > < a : s o l i d F i l l > < a : s c h e m e C l r   v a l = " t x 1 " > < a : a l p h a   v a l = " 8 0 0 0 0 " / > < / a : s c h e m e C l r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3 " > < a : e x t L s t > < a : e x t   u r i = " { B 2 9 6 3 2 1 0 - 0 9 1 6 - 4 8 6 5 - B 2 A B - A F 2 8 6 0 1 D 9 A 3 3 } " > < a 1 6 : c r e a t i o n I d   x m l n s : a 1 6 = " h t t p : / / s c h e m a s . m i c r o s o f t . c o m / o f f i c e / d r a w i n g / 2 0 1 0 / m a i n "   i d = " { B 2 7 C 8 F B C - E 2 A D - 4 4 B B - 9 B 5 0 - 2 C 4 F 4 3 7 E 9 4 8 F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1 0 7 9 5 0 0 "   y = " 2 5 2 5 5 6 1 " / > < a : e x t   c x = " 4 7 4 1 2 0 0 "   c y = " 3 2 4 3 4 1 4 " / > < / a : x f r m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T e x t   P l a c e h o l d e r   4 " > < a : e x t L s t > < a : e x t   u r i = " { 7 2 2 9 6 7 2 7 - 2 2 B E - 4 2 2 7 - B 3 1 D - 4 5 C 2 E B 2 C 4 B 6 8 } " > < a 1 6 : c r e a t i o n I d   x m l n s : a 1 6 = " h t t p : / / s c h e m a s . m i c r o s o f t . c o m / o f f i c e / d r a w i n g / 2 0 1 0 / m a i n "   i d = " { 0 9 1 1 7 1 8 2 - E B E D - 4 4 3 B - A A 7 D - 4 3 3 B C 1 F 3 3 8 3 A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6 3 6 4 9 5 0 "   y = " 1 8 5 4 1 9 9 " / > < a : e x t   c x = " 4 7 4 1 2 0 0 "   c y = " 5 5 3 9 9 8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b a s e l i n e = " 0 "   c a p = " a l l "   d i r t y = " 0 "   l a n g = " e n - U S "   s p c = " 3 0 0 "   s z = " 1 8 0 0 " > < a : s o l i d F i l l > < a : s c h e m e C l r   v a l = " t x 1 " > < a : a l p h a   v a l = " 8 0 0 0 0 " / > < / a : s c h e m e C l r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6 "   n a m e = " C o n t e n t   P l a c e h o l d e r   5 " > < a : e x t L s t > < a : e x t   u r i = " { B 2 D 9 4 0 D 2 - C 5 D 8 - 4 F 3 F - B B 7 F - B 2 4 5 6 1 B 7 7 A 3 2 } " > < a 1 6 : c r e a t i o n I d   x m l n s : a 1 6 = " h t t p : / / s c h e m a s . m i c r o s o f t . c o m / o f f i c e / d r a w i n g / 2 0 1 0 / m a i n "   i d = " { 1 0 4 E 9 F C 0 - F D 6 7 - 4 2 2 4 - A 4 1 2 - A 3 6 6 D 4 C 7 0 6 4 2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6 3 6 4 9 5 0 "   y = " 2 5 2 5 5 6 0 " / > < a : e x t   c x = " 4 7 4 1 2 0 0 "   c y = " 3 2 4 3 4 1 4 " / > < / a : x f r m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D a t e   P l a c e h o l d e r   6 " > < a : e x t L s t > < a : e x t   u r i = " { E E 6 C 9 0 4 A - 5 A F 1 - 4 8 8 1 - A 1 0 1 - C B B E 0 4 B 0 6 3 2 6 } " > < a 1 6 : c r e a t i o n I d   x m l n s : a 1 6 = " h t t p : / / s c h e m a s . m i c r o s o f t . c o m / o f f i c e / d r a w i n g / 2 0 1 0 / m a i n "   i d = " { 3 6 B 3 7 C 4 8 - 2 3 0 E - 4 2 E 7 - 8 2 5 6 - F 4 3 8 8 F 5 B 6 5 F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5 4 1 3 3 8 "   y = " 6 4 0 1 9 9 8 " / > < a : e x t   c x = " 2 2 0 6 6 2 4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f l d   i d = " { 2 0 6 3 C D C E - 5 4 7 A - 4 8 B C - 8 8 5 E - F C C 5 3 2 4 5 5 E D A } "   t y p e = " d a t e t i m e 1 " > < a : t > 2 / 1 7 / 2 0 2 1 < / a : t > < / a : f l d > < a : e n d P a r a R P r   d i r t y = " 0 "   l a n g = " e n - U S " / > < / a : p > < / p : t x B o d y > < / p : s p > < p : s p > < p : n v S p P r > < p : c N v P r   i d = " 8 "   n a m e = " F o o t e r   P l a c e h o l d e r   7 " > < a : e x t L s t > < a : e x t   u r i = " { 2 6 F A 2 9 7 5 - B 9 8 4 - 4 D 0 C - B 9 8 2 - D D 2 C 1 4 6 4 2 E A B } " > < a 1 6 : c r e a t i o n I d   x m l n s : a 1 6 = " h t t p : / / s c h e m a s . m i c r o s o f t . c o m / o f f i c e / d r a w i n g / 2 0 1 0 / m a i n "   i d = " { C B 2 3 8 9 B 3 - 3 C B 2 - 4 2 B 4 - A D 0 4 - 4 3 1 3 E E 7 3 8 3 7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3 0 8 3 5 0 "   y = " 6 4 0 1 9 9 8 " / > < a : e x t   c x = " 5 5 7 5 3 0 0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S l i d e   N u m b e r   P l a c e h o l d e r   8 " > < a : e x t L s t > < a : e x t   u r i = " { E 2 C 9 8 6 9 E - 2 F F 6 - 4 1 7 F - A 4 C 8 - 2 E F 0 A C 7 3 5 0 5 6 } " > < a 1 6 : c r e a t i o n I d   x m l n s : a 1 6 = " h t t p : / / s c h e m a s . m i c r o s o f t . c o m / o f f i c e / d r a w i n g / 2 0 1 0 / m a i n "   i d = " { 3 B 5 2 E B E 2 - 6 3 B 3 - 4 2 5 2 - B 4 7 D - A C C 7 4 0 0 D 1 A 8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9 4 4 2 8 0 1 "   y = " 6 4 0 1 9 9 8 " / > < a : e x t   c x = " 2 2 0 8 2 1 2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f l d   i d = " { 6 9 4 D 3 1 F 3 - 8 E A E - 4 E 0 1 - A B 4 F - D 1 1 5 E 3 0 9 1 9 B 8 } "   t y p e = " s l i d e n u m " / > < a : e n d P a r a R P r   d i r t y = " 0 "   l a n g = " e n - U S " / > < / a : p > < / p : t x B o d y > < / p : s p > < / p : s p T r e e > < p : e x t L s t > < p : e x t   u r i = " { 1 9 4 1 B 6 5 5 - F D E C - 4 4 4 C - B 4 0 7 - 8 C B 4 B 4 9 9 4 0 0 A } " > < p 1 4 : c r e a t i o n I d   x m l n s : p 1 4 = " h t t p : / / s c h e m a s . m i c r o s o f t . c o m / o f f i c e / p o w e r p o i n t / 2 0 1 0 / m a i n "   v a l = " 1 6 1 3 5 7 5 0 8 8 0 9 5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9 0 E 5 A C B 9 - 7 8 D 9 - 4 7 C 1 - A C A 1 - C 8 8 4 E B 3 1 B 5 3 6 } " > < a 1 6 : c r e a t i o n I d   x m l n s : a 1 6 = " h t t p : / / s c h e m a s . m i c r o s o f t . c o m / o f f i c e / d r a w i n g / 2 0 1 0 / m a i n "   i d = " { 3 B 0 D 2 F B 3 - F E 7 A - 4 0 0 1 - A 3 6 B - D 5 3 3 6 6 3 D 8 B D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7 9 5 0 0 "   y = " 1 0 7 9 5 0 0 " / > < a : e x t   c x = " 1 0 0 2 6 6 4 9 "   c y = " 4 6 8 9 4 7 5 " / > < / a : x f r m > < a : p r s t G e o m   p r s t = " r e c t " > < a : a v L s t / > < / a : p r s t G e o m > < / p : s p P r > < p : t x B o d y > < a : b o d y P r   a n c h o r = " c t r "   r t l C o l = " 0 "   v e r t = " h o r z " / > < a : l s t S t y l e > < a : l v l 1 p P r   a l g n = " c t r "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D a t e   P l a c e h o l d e r   2 " > < a : e x t L s t > < a : e x t   u r i = " { C 7 A 0 5 9 7 C - 4 7 9 4 - 4 7 A 1 - B F 8 3 - 9 2 E C F A 4 4 3 B B E } " > < a 1 6 : c r e a t i o n I d   x m l n s : a 1 6 = " h t t p : / / s c h e m a s . m i c r o s o f t . c o m / o f f i c e / d r a w i n g / 2 0 1 0 / m a i n "   i d = " { 2 F A D 6 4 A 5 - E F E 9 - 4 C 2 7 - 8 0 7 8 - 7 F D D 4 6 5 F 8 C E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5 4 1 3 3 8 "   y = " 6 4 0 1 9 9 8 " / > < a : e x t   c x = " 2 2 0 6 6 2 4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f l d   i d = " { 3 8 1 2 0 D C B - 7 F F 4 - 4 3 F 2 - 9 8 7 0 - 9 2 7 A 4 A 6 8 F C 4 0 } "   t y p e = " d a t e t i m e 1 " > < a : t > 2 / 1 7 / 2 0 2 1 < / a : t > < / a : f l d > < a : e n d P a r a R P r   d i r t y = " 0 "   l a n g = " e n - U S " / > < / a : p > < / p : t x B o d y > < / p : s p > < p : s p > < p : n v S p P r > < p : c N v P r   i d = " 4 "   n a m e = " F o o t e r   P l a c e h o l d e r   3 " > < a : e x t L s t > < a : e x t   u r i = " { A 9 5 6 6 8 2 3 - 6 6 A 6 - 4 8 F B - B 9 D A - 1 9 3 7 1 1 B 7 B D F A } " > < a 1 6 : c r e a t i o n I d   x m l n s : a 1 6 = " h t t p : / / s c h e m a s . m i c r o s o f t . c o m / o f f i c e / d r a w i n g / 2 0 1 0 / m a i n "   i d = " { D A 5 1 8 7 2 F - C C 7 8 - 4 B 8 5 - 9 4 6 1 - 0 9 E 9 7 C B F 8 1 A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3 0 8 3 5 0 "   y = " 6 4 0 1 9 9 8 " / > < a : e x t   c x = " 5 5 7 5 3 0 0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S l i d e   N u m b e r   P l a c e h o l d e r   4 " > < a : e x t L s t > < a : e x t   u r i = " { 3 C 8 C D B 7 C - 9 7 5 E - 4 C A F - 9 A 6 D - 5 E 9 4 1 9 1 2 5 E 0 D } " > < a 1 6 : c r e a t i o n I d   x m l n s : a 1 6 = " h t t p : / / s c h e m a s . m i c r o s o f t . c o m / o f f i c e / d r a w i n g / 2 0 1 0 / m a i n "   i d = " { 8 7 1 3 7 5 E 4 - F 4 8 1 - 4 7 F 8 - 9 1 F 9 - 9 8 7 7 4 7 2 E 6 4 2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9 4 4 2 8 0 1 "   y = " 6 4 0 1 9 9 8 " / > < a : e x t   c x = " 2 2 0 8 2 1 2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f l d   i d = " { 5 2 D A 8 D 7 C - E 4 0 D - 4 A 1 B - B 2 C 2 - 4 F 9 7 3 2 7 5 C 4 2 A } "   t y p e = " s l i d e n u m " / > < a : e n d P a r a R P r   d i r t y = " 0 "   l a n g = " e n - U S " / > < / a : p > < / p : t x B o d y > < / p : s p > < / p : s p T r e e > < p : e x t L s t > < p : e x t   u r i = " { D D 6 C 9 4 8 1 - A F D E - 4 7 A 9 - 8 5 7 6 - 7 4 3 C 1 E 0 9 5 1 6 D } " > < p 1 4 : c r e a t i o n I d   x m l n s : p 1 4 = " h t t p : / / s c h e m a s . m i c r o s o f t . c o m / o f f i c e / p o w e r p o i n t / 2 0 1 0 / m a i n "   v a l = " 1 6 1 3 5 7 5 0 8 8 0 9 8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1 " > < a : e x t L s t > < a : e x t   u r i = " { B 5 2 0 C C 5 4 - B B 2 E - 4 C B 1 - B 6 5 D - 2 5 B B F 4 C D F 9 7 D } " > < a 1 6 : c r e a t i o n I d   x m l n s : a 1 6 = " h t t p : / / s c h e m a s . m i c r o s o f t . c o m / o f f i c e / d r a w i n g / 2 0 1 0 / m a i n "   i d = " { C D 5 5 8 1 0 6 - F B C D - 4 2 3 2 - 8 E 1 0 - 1 A D 4 2 2 6 6 9 5 F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5 4 1 3 3 8 "   y = " 6 4 0 1 9 9 8 " / > < a : e x t   c x = " 2 2 0 6 6 2 4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f l d   i d = " { 8 8 6 4 5 B 2 2 - 0 E B F - 4 B F 6 - 9 C 1 0 - 7 1 2 3 9 E B 6 E B D 3 } "   t y p e = " d a t e t i m e 1 " > < a : t > 2 / 1 7 / 2 0 2 1 < / a : t > < / a : f l d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A 5 F 7 F B B D - E 0 A 9 - 4 2 D D - 8 8 E 4 - 3 0 9 B 6 B 1 C F 1 6 4 } " > < a 1 6 : c r e a t i o n I d   x m l n s : a 1 6 = " h t t p : / / s c h e m a s . m i c r o s o f t . c o m / o f f i c e / d r a w i n g / 2 0 1 0 / m a i n "   i d = " { 1 5 3 2 4 5 C 5 - 4 E 8 5 - 4 5 5 7 - 9 3 C 8 - F 1 8 6 8 B E C A A B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3 0 8 3 5 0 "   y = " 6 4 0 1 9 9 8 " / > < a : e x t   c x = " 5 5 7 5 3 0 0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S l i d e   N u m b e r   P l a c e h o l d e r   3 " > < a : e x t L s t > < a : e x t   u r i = " { 1 2 F 8 7 E A 7 - A 2 A 4 - 4 F A 6 - 9 3 E 0 - 8 D 0 0 E 9 D A A 0 0 F } " > < a 1 6 : c r e a t i o n I d   x m l n s : a 1 6 = " h t t p : / / s c h e m a s . m i c r o s o f t . c o m / o f f i c e / d r a w i n g / 2 0 1 0 / m a i n "   i d = " { 8 3 8 0 E D 7 4 - 5 7 9 3 - 4 7 3 E - B 6 B F - 4 9 C 4 C A A 9 B 1 7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9 4 4 2 8 0 1 "   y = " 6 4 0 1 9 9 8 " / > < a : e x t   c x = " 2 2 0 8 2 1 2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f l d   i d = " { 7 A 3 D 5 C B 5 - 2 6 4 D - 4 3 E 2 - B B B A - 9 A 1 D 5 4 9 9 9 2 4 7 } "   t y p e = " s l i d e n u m " / > < a : e n d P a r a R P r   d i r t y = " 0 "   l a n g = " e n - U S " / > < / a : p > < / p : t x B o d y > < / p : s p > < / p : s p T r e e > < p : e x t L s t > < p : e x t   u r i = " { 9 9 2 A A 3 8 E - 5 3 B 3 - 4 2 E E - 8 C D 2 - 6 1 8 8 F 2 A 7 F 6 7 F } " > < p 1 4 : c r e a t i o n I d   x m l n s : p 1 4 = " h t t p : / / s c h e m a s . m i c r o s o f t . c o m / o f f i c e / p o w e r p o i n t / 2 0 1 0 / m a i n "   v a l = " 1 6 1 3 5 7 5 0 8 8 1 0 0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F F 8 7 1 9 6 - 9 0 7 1 - 4 B 1 0 - A 1 5 5 - 4 8 5 8 6 D 5 B B 5 D 9 } " > < a 1 6 : c r e a t i o n I d   x m l n s : a 1 6 = " h t t p : / / s c h e m a s . m i c r o s o f t . c o m / o f f i c e / d r a w i n g / 2 0 1 0 / m a i n "   i d = " { 6 D E 2 3 4 D F - 4 0 D 1 - 4 2 C 3 - 8 E D D - 8 2 A D 4 4 9 5 6 1 5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7 1 6 0 7 "   y = " 1 0 1 1 2 3 8 " / > < a : e x t   c x = " 3 9 0 6 0 0 0 "   c y = " 1 2 9 2 4 0 0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l v l = " 0 " > < a : d e f R P r   d i r t y = " 0 "   l a n g = " e n - U S "   s z = " 2 8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E 7 A 6 A A B 9 - 2 3 A 9 - 4 D 8 7 - A 9 2 E - 4 4 7 1 9 0 9 0 E B 3 E } " > < a 1 6 : c r e a t i o n I d   x m l n s : a 1 6 = " h t t p : / / s c h e m a s . m i c r o s o f t . c o m / o f f i c e / d r a w i n g / 2 0 1 0 / m a i n "   i d = " { 5 2 2 D E 8 7 8 - 4 0 F 9 - 4 A 5 8 - 9 4 5 8 - 1 9 5 6 E 0 E D D F E C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5 5 3 7 1 9 9 "   y = " 9 5 5 2 3 0 " / > < a : e x t   c x = " 5 5 8 3 1 9 3 "   c y = " 4 8 1 3 7 4 5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l n S p c > < a : s p c P c t   v a l = " 1 0 0 0 0 0 " / > < / a : l n S p c > < a : b u N o n e / > < a : d e f R P r   d i r t y = " 0 "   l a n g = " e n - U S "   s z = " 4 8 0 0 " / > < / a : l v l 1 p P r > < a : l v l 2 p P r   l v l = " 1 "   m a r L = " 0 " > < a : l n S p c > < a : s p c P c t   v a l = " 1 0 0 0 0 0 " / > < / a : l n S p c > < a : d e f R P r   d i r t y = " 0 "   l a n g = " e n - U S "   s z = " 4 8 0 0 " / > < / a : l v l 2 p P r > < a : l v l 3 p P r   i n d e n t = " 0 "   l v l = " 2 "   m a r L = " 0 " > < a : b u N o n e / > < a : d e f R P r   d i r t y = " 0 "   l a n g = " e n - U S "   s z = " 2 0 0 0 " / > < / a : l v l 3 p P r > < a : l v l 4 p P r   l v l = " 3 "   m a r L = " 0 " > < a : d e f R P r   d i r t y = " 0 "   l a n g = " e n - U S "   s z = " 2 0 0 0 " / > < / a : l v l 4 p P r > < a : l v l 5 p P r   l v l = " 4 "   m a r L = " 3 5 9 9 9 9 " > < a : d e f R P r   d i r t y = " 0 "   l a n g = " e n - U S "   s z = " 2 0 0 0 " / > < / a : l v l 5 p P r > < a : l v l 6 p P r   l v l = " 5 " > < a : d e f R P r   d i r t y = " 0 "   l a n g = " e n - U S "   s z = " 2 0 0 0 " / > < / a : l v l 6 p P r > < a : l v l 7 p P r   l v l = " 6 " > < a : d e f R P r   d i r t y = " 0 "   l a n g = " e n - U S "   s z = " 2 0 0 0 " / > < / a : l v l 7 p P r > < a : l v l 8 p P r   l v l = " 7 " > < a : d e f R P r   d i r t y = " 0 "   l a n g = " e n - U S "   s z = " 2 0 0 0 " / > < / a : l v l 8 p P r > < a : l v l 9 p P r   l v l = " 8 " > < a : d e f R P r   d i r t y = " 0 "   l a n g = " e n - U S "   s z = " 2 0 0 0 " /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F C 5 3 A 3 2 B - 5 0 2 8 - 4 F A 9 - 9 5 6 F - 9 D 4 D E D 5 0 6 9 9 3 } " > < a 1 6 : c r e a t i o n I d   x m l n s : a 1 6 = " h t t p : / / s c h e m a s . m i c r o s o f t . c o m / o f f i c e / d r a w i n g / 2 0 1 0 / m a i n "   i d = " { F 3 5 9 6 C C B - 8 4 7 C - 4 0 3 B - A C 9 1 - 0 D 8 E 3 D 9 D 7 D E 7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1 0 7 9 4 9 9 "   y = " 2 6 6 4 0 0 0 " / > < a : e x t   c x = " 3 9 0 5 9 9 8 "   c y = " 3 1 0 6 8 0 0 " / > < / a : x f r m > < a : p r s t G e o m   p r s t = " r e c t " > < a : a v L s t / > < / a : p r s t G e o m > < / p : s p P r > < p : t x B o d y > < a : b o d y P r   r t l C o l = " 0 "   v e r t = " h o r z " > < a : n o r m A u t o f i t / > < / a : b o d y P r > < a : l s t S t y l e > < a : l v l 1 p P r   i n d e n t = " 0 "   l v l = " 0 "   m a r L = " 0 " > < a : b u N o n e / > < a : d e f R P r   d i r t y = " 0 "   l a n g = " e n - U S "   s z = " 2 0 0 0 " / > < / a : l v l 1 p P r > < a : l v l 2 p P r   i n d e n t = " 0 "   l v l = " 1 "   m a r L = " 4 5 7 2 0 0 " > < a : b u N o n e / > < a : d e f R P r   d i r t y = " 0 "   l a n g = " e n - U S "   s z = " 1 4 0 0 " / > < / a : l v l 2 p P r > < a : l v l 3 p P r   i n d e n t = " 0 "   l v l = " 2 "   m a r L = " 9 1 4 4 0 0 " > < a : b u N o n e / > < a : d e f R P r   d i r t y = " 0 "   l a n g = " e n - U S "   s z = " 1 2 0 0 " / > < / a : l v l 3 p P r > < a : l v l 4 p P r   i n d e n t = " 0 "   l v l = " 3 "   m a r L = " 1 3 7 1 6 0 0 " > < a : b u N o n e / > < a : d e f R P r   d i r t y = " 0 "   l a n g = " e n - U S "   s z = " 1 0 0 0 " / > < / a : l v l 4 p P r > < a : l v l 5 p P r   i n d e n t = " 0 "   l v l = " 4 "   m a r L = " 1 8 2 8 8 0 0 " > < a : b u N o n e / > < a : d e f R P r   d i r t y = " 0 "   l a n g = " e n - U S "   s z = " 1 0 0 0 " / > < / a : l v l 5 p P r > < a : l v l 6 p P r   i n d e n t = " 0 "   l v l = " 5 "   m a r L = " 2 2 8 6 0 0 0 " > < a : b u N o n e / > < a : d e f R P r   d i r t y = " 0 "   l a n g = " e n - U S "   s z = " 1 0 0 0 " / > < / a : l v l 6 p P r > < a : l v l 7 p P r   i n d e n t = " 0 "   l v l = " 6 "   m a r L = " 2 7 4 3 2 0 0 " > < a : b u N o n e / > < a : d e f R P r   d i r t y = " 0 "   l a n g = " e n - U S "   s z = " 1 0 0 0 " / > < / a : l v l 7 p P r > < a : l v l 8 p P r   i n d e n t = " 0 "   l v l = " 7 "   m a r L = " 3 2 0 0 4 0 0 " > < a : b u N o n e / > < a : d e f R P r   d i r t y = " 0 "   l a n g = " e n - U S "   s z = " 1 0 0 0 " / > < / a : l v l 8 p P r > < a : l v l 9 p P r   i n d e n t = " 0 "   l v l = " 8 "   m a r L = " 3 6 5 7 6 0 0 " > < a : b u N o n e / > < a : d e f R P r   d i r t y = " 0 "   l a n g = " e n - U S "   s z = " 1 0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D A 3 5 1 A 5 3 - F D B C - 4 B 5 8 - 8 D B 5 - 3 E E A B 6 9 7 1 E A 5 } " > < a 1 6 : c r e a t i o n I d   x m l n s : a 1 6 = " h t t p : / / s c h e m a s . m i c r o s o f t . c o m / o f f i c e / d r a w i n g / 2 0 1 0 / m a i n "   i d = " { F 2 B 9 1 1 C 7 - E 8 C 2 - 4 6 5 A - 8 8 8 5 - 1 7 5 5 D 0 1 8 5 0 A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5 4 1 3 3 8 "   y = " 6 4 0 1 9 9 8 " / > < a : e x t   c x = " 2 2 0 6 6 2 4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f l d   i d = " { E 7 4 E 0 5 2 A - 6 5 1 8 - 4 E 1 D - A A E 4 - B B 3 D 4 C 1 6 3 4 C 1 } "   t y p e = " d a t e t i m e 1 " > < a : t > 2 / 1 7 / 2 0 2 1 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F 2 9 4 A D E F - 3 5 9 3 - 4 C 3 C - A 8 3 6 - E D 2 9 2 3 E E 6 C 1 1 } " > < a 1 6 : c r e a t i o n I d   x m l n s : a 1 6 = " h t t p : / / s c h e m a s . m i c r o s o f t . c o m / o f f i c e / d r a w i n g / 2 0 1 0 / m a i n "   i d = " { 0 7 3 6 6 9 2 B - B 1 2 4 - 4 0 5 2 - 9 A E E - 5 2 0 B 4 4 7 4 8 9 8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3 0 8 3 5 0 "   y = " 6 4 0 1 9 9 8 " / > < a : e x t   c x = " 5 5 7 5 3 0 0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F 5 F 2 A D B A - 4 8 5 0 - 4 8 8 0 - 8 8 5 8 - 9 9 2 4 2 E E 3 8 C E 1 } " > < a 1 6 : c r e a t i o n I d   x m l n s : a 1 6 = " h t t p : / / s c h e m a s . m i c r o s o f t . c o m / o f f i c e / d r a w i n g / 2 0 1 0 / m a i n "   i d = " { 6 C A 0 B D 2 7 - 1 9 E 1 - 4 A A 0 - A 5 1 A - 4 C 1 7 8 7 7 A 5 9 E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9 4 4 2 8 0 1 "   y = " 6 4 0 1 9 9 8 " / > < a : e x t   c x = " 2 2 0 8 2 1 2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f l d   i d = " { A F 2 0 4 9 4 F - E 5 1 0 - 4 B F A - 9 8 E 9 - 4 F 4 8 7 9 8 A 4 0 0 6 } "   t y p e = " s l i d e n u m " / > < a : e n d P a r a R P r   d i r t y = " 0 "   l a n g = " e n - U S " / > < / a : p > < / p : t x B o d y > < / p : s p > < / p : s p T r e e > < p : e x t L s t > < p : e x t   u r i = " { E B 3 D 6 C F 8 - 3 F 4 5 - 4 1 3 2 - 8 E 3 B - 6 E B B 7 0 C 5 2 C C 1 } " > < p 1 4 : c r e a t i o n I d   x m l n s : p 1 4 = " h t t p : / / s c h e m a s . m i c r o s o f t . c o m / o f f i c e / p o w e r p o i n t / 2 0 1 0 / m a i n "   v a l = " 1 6 1 3 5 7 5 0 8 8 1 0 2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C D 4 2 D 3 3 - 9 1 9 7 - 4 E 2 3 - B 7 0 5 - 0 8 0 3 A 9 B A 1 4 6 D } " > < a 1 6 : c r e a t i o n I d   x m l n s : a 1 6 = " h t t p : / / s c h e m a s . m i c r o s o f t . c o m / o f f i c e / d r a w i n g / 2 0 1 0 / m a i n "   i d = " { B A 6 D 9 8 B 6 - 9 B 9 7 - 4 E 2 2 - 8 2 A 0 - 5 C 1 7 D 2 5 C 1 6 7 E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7 9 5 0 1 "   y = " 1 0 1 1 2 3 8 " / > < a : e x t   c x = " 3 9 0 5 2 5 0 "   c y = " 1 2 9 2 6 6 1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l v l = " 0 " > < a : d e f R P r   d i r t y = " 0 "   l a n g = " e n - U S "   s z = " 2 8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6 3 4 B 3 B C 0 - 3 4 B 7 - 4 A F E - 9 3 0 5 - 7 0 3 F 6 0 D D 6 8 D F } " > < a 1 6 : c r e a t i o n I d   x m l n s : a 1 6 = " h t t p : / / s c h e m a s . m i c r o s o f t . c o m / o f f i c e / d r a w i n g / 2 0 1 0 / m a i n "   i d = " { E F 9 5 8 1 A 0 - 9 C E 8 - 4 5 4 5 - 8 4 3 B - E E 6 D 7 7 C 9 A B F 0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5 5 3 7 1 9 9 "   y = " 5 3 1 8 1 2 " / > < a : e x t   c x = " 6 1 1 3 8 1 2 "   c y = " 5 7 8 4 8 4 9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d i r t y = " 0 "   l a n g = " e n - U S "   s z = " 3 2 0 0 " /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A 0 1 D 1 5 2 A - F 5 9 0 - 4 0 4 1 - 8 4 F 0 - F C 6 B 0 7 7 E 4 5 0 C } " > < a 1 6 : c r e a t i o n I d   x m l n s : a 1 6 = " h t t p : / / s c h e m a s . m i c r o s o f t . c o m / o f f i c e / d r a w i n g / 2 0 1 0 / m a i n "   i d = " { 7 A A E F 3 1 8 - 4 B B 7 - 4 4 B 7 - 9 5 F 5 - F 5 1 E A 6 D 7 3 0 1 D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1 0 7 9 5 0 0 "   y = " 2 6 6 3 8 2 4 " / > < a : e x t   c x = " 3 9 0 5 2 5 0 "   c y = " 3 1 0 5 1 5 0 " / > < / a : x f r m > < a : p r s t G e o m   p r s t = " r e c t " > < a : a v L s t / > < / a : p r s t G e o m > < / p : s p P r > < p : t x B o d y > < a : b o d y P r   r t l C o l = " 0 "   v e r t = " h o r z " > < a : n o r m A u t o f i t / > < / a : b o d y P r > < a : l s t S t y l e > < a : l v l 1 p P r   i n d e n t = " 0 "   l v l = " 0 "   m a r L = " 0 " > < a : b u N o n e / > < a : d e f R P r   d i r t y = " 0 "   l a n g = " e n - U S "   s z = " 2 0 0 0 " / > < / a : l v l 1 p P r > < a : l v l 2 p P r   i n d e n t = " 0 "   l v l = " 1 "   m a r L = " 4 5 7 2 0 0 " > < a : b u N o n e / > < a : d e f R P r   d i r t y = " 0 "   l a n g = " e n - U S "   s z = " 1 4 0 0 " / > < / a : l v l 2 p P r > < a : l v l 3 p P r   i n d e n t = " 0 "   l v l = " 2 "   m a r L = " 9 1 4 4 0 0 " > < a : b u N o n e / > < a : d e f R P r   d i r t y = " 0 "   l a n g = " e n - U S "   s z = " 1 2 0 0 " / > < / a : l v l 3 p P r > < a : l v l 4 p P r   i n d e n t = " 0 "   l v l = " 3 "   m a r L = " 1 3 7 1 6 0 0 " > < a : b u N o n e / > < a : d e f R P r   d i r t y = " 0 "   l a n g = " e n - U S "   s z = " 1 0 0 0 " / > < / a : l v l 4 p P r > < a : l v l 5 p P r   i n d e n t = " 0 "   l v l = " 4 "   m a r L = " 1 8 2 8 8 0 0 " > < a : b u N o n e / > < a : d e f R P r   d i r t y = " 0 "   l a n g = " e n - U S "   s z = " 1 0 0 0 " / > < / a : l v l 5 p P r > < a : l v l 6 p P r   i n d e n t = " 0 "   l v l = " 5 "   m a r L = " 2 2 8 6 0 0 0 " > < a : b u N o n e / > < a : d e f R P r   d i r t y = " 0 "   l a n g = " e n - U S "   s z = " 1 0 0 0 " / > < / a : l v l 6 p P r > < a : l v l 7 p P r   i n d e n t = " 0 "   l v l = " 6 "   m a r L = " 2 7 4 3 2 0 0 " > < a : b u N o n e / > < a : d e f R P r   d i r t y = " 0 "   l a n g = " e n - U S "   s z = " 1 0 0 0 " / > < / a : l v l 7 p P r > < a : l v l 8 p P r   i n d e n t = " 0 "   l v l = " 7 "   m a r L = " 3 2 0 0 4 0 0 " > < a : b u N o n e / > < a : d e f R P r   d i r t y = " 0 "   l a n g = " e n - U S "   s z = " 1 0 0 0 " / > < / a : l v l 8 p P r > < a : l v l 9 p P r   i n d e n t = " 0 "   l v l = " 8 "   m a r L = " 3 6 5 7 6 0 0 " > < a : b u N o n e / > < a : d e f R P r   d i r t y = " 0 "   l a n g = " e n - U S "   s z = " 1 0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B F D 5 E F 3 6 - B 3 8 F - 4 2 5 F - A 1 6 9 - 9 C 9 C 6 C 5 5 E 8 6 E } " > < a 1 6 : c r e a t i o n I d   x m l n s : a 1 6 = " h t t p : / / s c h e m a s . m i c r o s o f t . c o m / o f f i c e / d r a w i n g / 2 0 1 0 / m a i n "   i d = " { 7 7 9 A B 2 D 8 - 4 5 D 0 - 4 9 4 6 - 9 8 A 6 - 7 4 D C 3 2 0 4 F D E 2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5 4 1 3 3 8 "   y = " 6 4 0 1 9 9 8 " / > < a : e x t   c x = " 2 2 0 6 6 2 4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f l d   i d = " { C 2 B C 5 3 7 6 - 1 E 9 1 - 4 E 2 8 - 8 0 E 7 - 1 5 2 F 7 5 5 5 D 8 2 0 } "   t y p e = " d a t e t i m e 1 " > < a : t > 2 / 1 7 / 2 0 2 1 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6 F 9 E C E 2 C - 2 E E 6 - 4 D B 2 - 8 1 8 F - 1 1 1 1 9 B D 4 E 4 8 0 } " > < a 1 6 : c r e a t i o n I d   x m l n s : a 1 6 = " h t t p : / / s c h e m a s . m i c r o s o f t . c o m / o f f i c e / d r a w i n g / 2 0 1 0 / m a i n "   i d = " { F 4 1 1 1 E E 2 - D B 0 0 - 4 7 7 B - 9 D 7 D - 8 3 E 2 C D C 0 3 D 0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3 0 8 3 5 0 "   y = " 6 4 0 1 9 9 8 " / > < a : e x t   c x = " 5 5 7 5 3 0 0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2 7 E C 1 5 F 0 - D 4 B 3 - 4 E 9 F - 8 0 A 5 - 5 7 4 C A C D 8 E 9 7 A } " > < a 1 6 : c r e a t i o n I d   x m l n s : a 1 6 = " h t t p : / / s c h e m a s . m i c r o s o f t . c o m / o f f i c e / d r a w i n g / 2 0 1 0 / m a i n "   i d = " { B 8 0 B F 6 0 3 - 8 5 7 4 - 4 C B 5 - B 6 A 4 - C 1 6 5 6 8 D F 1 0 A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9 4 4 2 8 0 1 "   y = " 6 4 0 1 9 9 8 " / > < a : e x t   c x = " 2 2 0 8 2 1 2 "   c y = " 3 6 9 3 3 2 " / > < / a : x f r m > < a : p r s t G e o m   p r s t = " r e c t " > < a : a v L s t / > < / a : p r s t G e o m > < / p : s p P r > < p : t x B o d y > < a : b o d y P r   r t l C o l = " 0 " / > < a : l s t S t y l e / > < a : p > < a : p P r / > < a : f l d   i d = " { 4 1 9 8 C D 9 E - E C 8 3 - 4 E 5 F - 9 D 5 5 - 0 1 4 B 2 C 6 A B 9 D B } "   t y p e = " s l i d e n u m " / > < a : e n d P a r a R P r   d i r t y = " 0 "   l a n g = " e n - U S " / > < / a : p > < / p : t x B o d y > < / p : s p > < / p : s p T r e e > < p : e x t L s t > < p : e x t   u r i = " { 2 9 5 0 1 6 2 4 - 1 F 3 E - 4 1 9 E - B 7 4 D - 3 F 9 E E 3 1 B 5 4 2 6 } " > < p 1 4 : c r e a t i o n I d   x m l n s : p 1 4 = " h t t p : / / s c h e m a s . m i c r o s o f t . c o m / o f f i c e / p o w e r p o i n t / 2 0 1 0 / m a i n "   v a l = " 1 6 1 3 5 7 5 0 8 8 1 0 4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R e f   i d x = " 1 0 0 1 " > < a : s c h e m e C l r   v a l = " b g 2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5 3 B 7 9 3 2 8 - E A 9 D - 4 8 D 1 - A 6 3 6 - E 1 5 0 2 8 F 5 6 B 9 5 } " > < a 1 6 : c r e a t i o n I d   x m l n s : a 1 6 = " h t t p : / / s c h e m a s . m i c r o s o f t . c o m / o f f i c e / d r a w i n g / 2 0 1 0 / m a i n "   i d = " { B D 2 A 3 2 A C - B 4 B 4 - 4 B 8 2 - 9 E 1 B - C 0 B A 0 0 9 D D 8 9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7 9 5 0 0 "   y = " 1 0 1 1 2 3 8 " / > < a : e x t   c x = " 1 0 0 2 6 6 4 9 "   c y = " 6 5 5 6 3 7 " / > < / a : x f r m > < a : p r s t G e o m   p r s t = " r e c t " > < a : a v L s t / > < / a : p r s t G e o m > < / p : s p P r > < p : t x B o d y > < a : b o d y P r   a n c h o r = " t "   b I n s = " 0 "   l I n s = " 0 "   r I n s = " 0 "   r t l C o l = " 0 "   t I n s = " 0 "   v e r t = " h o r z " > < a : n o r m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4 3 A 2 7 0 C 5 - D 5 9 6 - 4 8 7 9 - 9 7 C E - 7 6 A 7 C 7 1 6 5 3 4 D } " > < a 1 6 : c r e a t i o n I d   x m l n s : a 1 6 = " h t t p : / / s c h e m a s . m i c r o s o f t . c o m / o f f i c e / d r a w i n g / 2 0 1 0 / m a i n "   i d = " { 8 0 5 F C 4 6 4 - B 7 D D - 4 3 7 0 - B E B E - 0 4 3 B 3 3 F 9 3 D E 2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0 7 9 5 0 0 "   y = " 1 7 9 0 7 0 0 " / > < a : e x t   c x = " 1 0 0 2 6 6 4 9 "   c y = " 3 9 7 8 2 7 5 " / > < / a : x f r m > < a : p r s t G e o m   p r s t = " r e c t " > < a : a v L s t / > < / a : p r s t G e o m > < / p : s p P r > < p : t x B o d y > < a : b o d y P r   a n c h o r = " t "   b I n s = " 0 "   l I n s = " 0 "   r I n s = " 0 "   r t l C o l = " 0 "   t I n s = "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6 0 F 7 D 4 8 6 - A 2 F F - 4 4 D 9 - A D 2 2 - 1 6 5 B A 4 3 C E E 1 7 } " > < a 1 6 : c r e a t i o n I d   x m l n s : a 1 6 = " h t t p : / / s c h e m a s . m i c r o s o f t . c o m / o f f i c e / d r a w i n g / 2 0 1 0 / m a i n "   i d = " { 0 F C 5 0 F 8 A - 5 5 9 E - 4 F 5 F - 9 D 3 F - 4 4 D 6 2 F C 2 4 2 0 9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5 4 1 3 3 8 "   y = " 6 4 0 1 9 9 8 " / > < a : e x t   c x = " 2 2 0 6 6 2 4 "   c y = " 3 6 9 3 3 2 " / > < / a : x f r m > < a : p r s t G e o m   p r s t = " r e c t " > < a : a v L s t / > < / a : p r s t G e o m > < / p : s p P r > < p : t x B o d y > < a : b o d y P r   a n c h o r = " c t r "   b I n s = " 0 "   l I n s = " 0 "   r I n s = " 0 "   r t l C o l = " 0 "   t I n s = " 0 "   v e r t = " h o r z " > < a : n o r m A u t o f i t / > < / a : b o d y P r > < a : l s t S t y l e > < a : l v l 1 p P r   a l g n = " l "   l v l = " 0 " > < a : d e f R P r   b a s e l i n e = " 0 "   c a p = " a l l "   d i r t y = " 0 "   l a n g = " e n - U S "   s p c = " 3 0 0 "   s z = " 1 0 0 0 " > < a : s o l i d F i l l > < a : s c h e m e C l r   v a l = " t x 1 " > < a : a l p h a   v a l = " 7 0 0 0 0 " / > < / a : s c h e m e C l r > < / a : s o l i d F i l l > < / a : d e f R P r > < / a : l v l 1 p P r > < / a : l s t S t y l e > < a : p > < a : p P r / > < a : f l d   i d = " { 0 5 0 9 5 E B C - 8 B E 9 - 4 D D 5 - B B 1 5 - 9 B 8 2 7 1 F 9 C 9 6 7 } "   t y p e = " d a t e t i m e 1 " > < a : t > 2 / 1 7 / 2 0 2 1 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6 A 5 A 2 C C E - B 0 5 3 - 4 7 8 9 - 8 F 3 4 - F 5 B 2 1 6 B 0 2 F 0 D } " > < a 1 6 : c r e a t i o n I d   x m l n s : a 1 6 = " h t t p : / / s c h e m a s . m i c r o s o f t . c o m / o f f i c e / d r a w i n g / 2 0 1 0 / m a i n "   i d = " { 8 3 E E C 8 D 7 - A 8 1 7 - 4 E 2 6 - B F 2 0 - 2 E 0 7 6 2 1 8 8 8 F 4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3 3 0 8 3 5 0 "   y = " 6 4 0 1 9 9 8 " / > < a : e x t   c x = " 5 5 7 5 3 0 0 "   c y = " 3 6 9 3 3 2 " / > < / a : x f r m > < a : p r s t G e o m   p r s t = " r e c t " > < a : a v L s t / > < / a : p r s t G e o m > < / p : s p P r > < p : t x B o d y > < a : b o d y P r   a n c h o r = " c t r "   b I n s = " 0 "   l I n s = " 0 "   r I n s = " 0 "   r t l C o l = " 0 "   t I n s = " 0 "   v e r t = " h o r z " > < a : n o r m A u t o f i t / > < / a : b o d y P r > < a : l s t S t y l e > < a : l v l 1 p P r   a l g n = " c t r "   l v l = " 0 " > < a : d e f R P r   b a s e l i n e = " 0 "   c a p = " a l l "   d i r t y = " 0 "   l a n g = " e n - U S "   s p c = " 3 0 0 "   s z = " 1 0 0 0 " > < a : s o l i d F i l l > < a : s c h e m e C l r   v a l = " t x 1 " > < a : a l p h a   v a l = " 7 0 0 0 0 " / > < / a : s c h e m e C l r > < / a : s o l i d F i l l > < / a : d e f R P r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9 C F A 0 9 7 9 - E A B 9 - 4 4 D 3 - B A F F - A B F 5 5 C A 9 2 8 8 F } " > < a 1 6 : c r e a t i o n I d   x m l n s : a 1 6 = " h t t p : / / s c h e m a s . m i c r o s o f t . c o m / o f f i c e / d r a w i n g / 2 0 1 0 / m a i n "   i d = " { 7 7 6 F F C 9 7 - A 9 7 3 - 4 5 4 9 - B B 6 B - D 3 B 9 3 3 B 9 0 8 1 F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9 4 4 2 8 0 1 "   y = " 6 4 0 1 9 9 8 " / > < a : e x t   c x = " 2 2 0 8 2 1 2 "   c y = " 3 6 9 3 3 2 " / > < / a : x f r m > < a : p r s t G e o m   p r s t = " r e c t " > < a : a v L s t / > < / a : p r s t G e o m > < / p : s p P r > < p : t x B o d y > < a : b o d y P r   a n c h o r = " c t r "   b I n s = " 0 "   l I n s = " 0 "   r I n s = " 0 "   r t l C o l = " 0 "   t I n s = " 0 "   v e r t = " h o r z " > < a : n o r m A u t o f i t / > < / a : b o d y P r > < a : l s t S t y l e > < a : l v l 1 p P r   a l g n = " r "   l v l = " 0 " > < a : d e f R P r   b a s e l i n e = " 0 "   c a p = " a l l "   d i r t y = " 0 "   l a n g = " e n - U S "   s p c = " 3 0 0 "   s z = " 1 0 0 0 " > < a : s o l i d F i l l > < a : s c h e m e C l r   v a l = " t x 1 " > < a : a l p h a   v a l = " 7 0 0 0 0 " / > < / a : s c h e m e C l r > < / a : s o l i d F i l l > < / a : d e f R P r > < / a : l v l 1 p P r > < / a : l s t S t y l e > < a : p > < a : p P r / > < a : f l d   i d = " { 6 4 4 9 B 1 6 7 - 2 B 3 2 - 4 8 8 A - 9 F 4 6 - E A 1 A F 7 8 3 4 F 1 D } "   t y p e = " s l i d e n u m " /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d k 1 "   b g 2 = " d k 2 "   f o l H l i n k = " f o l H l i n k "   h l i n k = " h l i n k "   t x 1 = " l t 1 "   t x 2 = " l t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a s e l i n e = " 0 "   c a p = " a l l "   d i r t y = " 0 "   l a n g = " e n - U S "   s p c = " 4 0 0 "   s z = " 2 8 0 0 " > < a : s o l i d F i l l > < a : s c h e m e C l r   v a l = " t x 1 " / > < / a : s o l i d F i l l > < a : l a t i n   t y p e f a c e = " + m j - l t " / > < / a : d e f R P r > < / a : l v l 1 p P r > < / p : t i t l e S t y l e > < p : b o d y S t y l e > < a : l v l 1 p P r   a l g n = " l "   i n d e n t = " - 3 5 9 9 9 9 "   l v l = " 0 "   m a r L = " 3 5 9 9 9 9 "   r t l = " f a l s e " > < a : l n S p c > < a : s p c P c t   v a l = " 1 2 5 0 0 0 " / > < / a : l n S p c > < a : s p c B e f > < a : s p c P t s   v a l = " 1 0 0 0 " / > < / a : s p c B e f > < a : b u C l r > < a : s c h e m e C l r   v a l = " a c c e n t 1 " > < a : l u m M o d   v a l = " 6 0 0 0 0 " / > < a : l u m O f f   v a l = " 4 0 0 0 0 " / > < / a : s c h e m e C l r > < / a : b u C l r > < a : b u F o n t   t y p e f a c e = " W i n g d i n g s " / > < a : b u C h a r   c h a r = "� " / > < a : d e f R P r   d i r t y = " 0 "   l a n g = " e n - U S "   s z = " 2 0 0 0 " > < a : s o l i d F i l l > < a : s c h e m e C l r   v a l = " t x 1 " > < a : a l p h a   v a l = " 7 0 0 0 0 " / > < / a : s c h e m e C l r > < / a : s o l i d F i l l > < a : l a t i n   t y p e f a c e = " + m n - l t " / > < / a : d e f R P r > < / a : l v l 1 p P r > < a : l v l 2 p P r   a l g n = " l "   i n d e n t = " 0 "   l v l = " 1 "   m a r L = " 3 5 9 9 9 9 "   r t l = " f a l s e " > < a : l n S p c > < a : s p c P c t   v a l = " 1 2 5 0 0 0 " / > < / a : l n S p c > < a : s p c B e f > < a : s p c P t s   v a l = " 5 0 0 " / > < / a : s p c B e f > < a : b u C l r > < a : s c h e m e C l r   v a l = " a c c e n t 1 " > < a : l u m M o d   v a l = " 6 0 0 0 0 " / > < a : l u m O f f   v a l = " 4 0 0 0 0 " / > < / a : s c h e m e C l r > < / a : b u C l r > < a : b u N o n e / > < a : d e f R P r   d i r t y = " 0 "   i = " 1 "   l a n g = " e n - U S "   s z = " 2 0 0 0 " > < a : s o l i d F i l l > < a : s c h e m e C l r   v a l = " t x 1 " > < a : a l p h a   v a l = " 7 0 0 0 0 " / > < / a : s c h e m e C l r > < / a : s o l i d F i l l > < a : l a t i n   t y p e f a c e = " + m n - l t " / > < / a : d e f R P r > < / a : l v l 2 p P r > < a : l v l 3 p P r   a l g n = " l "   i n d e n t = " - 3 5 9 9 9 9 "   l v l = " 2 "   m a r L = " 1 0 8 0 0 0 0 "   r t l = " f a l s e " > < a : l n S p c > < a : s p c P c t   v a l = " 1 2 5 0 0 0 " / > < / a : l n S p c > < a : s p c B e f > < a : s p c P t s   v a l = " 5 0 0 " / > < / a : s p c B e f > < a : b u C l r > < a : s c h e m e C l r   v a l = " a c c e n t 1 " > < a : l u m M o d   v a l = " 6 0 0 0 0 " / > < a : l u m O f f   v a l = " 4 0 0 0 0 " / > < / a : s c h e m e C l r > < / a : b u C l r > < a : b u F o n t   t y p e f a c e = " W i n g d i n g s " / > < a : b u C h a r   c h a r = "� " / > < a : d e f R P r   d i r t y = " 0 "   l a n g = " e n - U S "   s z = " 2 0 0 0 " > < a : s o l i d F i l l > < a : s c h e m e C l r   v a l = " t x 1 " > < a : a l p h a   v a l = " 7 0 0 0 0 " / > < / a : s c h e m e C l r > < / a : s o l i d F i l l > < a : l a t i n   t y p e f a c e = " + m n - l t " / > < / a : d e f R P r > < / a : l v l 3 p P r > < a : l v l 4 p P r   a l g n = " l "   i n d e n t = " 0 "   l v l = " 3 "   m a r L = " 1 0 8 0 0 0 0 "   r t l = " f a l s e " > < a : l n S p c > < a : s p c P c t   v a l = " 1 2 5 0 0 0 " / > < / a : l n S p c > < a : s p c B e f > < a : s p c P t s   v a l = " 5 0 0 " / > < / a : s p c B e f > < a : b u C l r > < a : s c h e m e C l r   v a l = " a c c e n t 1 " > < a : l u m M o d   v a l = " 6 0 0 0 0 " / > < a : l u m O f f   v a l = " 4 0 0 0 0 " / > < / a : s c h e m e C l r > < / a : b u C l r > < a : b u N o n e / > < a : d e f R P r   d i r t y = " 0 "   i = " 1 "   l a n g = " e n - U S "   s z = " 2 0 0 0 " > < a : s o l i d F i l l > < a : s c h e m e C l r   v a l = " t x 1 " > < a : a l p h a   v a l = " 7 0 0 0 0 " / > < / a : s c h e m e C l r > < / a : s o l i d F i l l > < a : l a t i n   t y p e f a c e = " + m n - l t " / > < / a : d e f R P r > < / a : l v l 4 p P r > < a : l v l 5 p P r   a l g n = " l "   i n d e n t = " - 3 5 9 9 9 9 "   l v l = " 4 "   m a r L = " 1 8 0 0 0 0 0 "   r t l = " f a l s e " > < a : l n S p c > < a : s p c P c t   v a l = " 1 2 5 0 0 0 " / > < / a : l n S p c > < a : s p c B e f > < a : s p c P t s   v a l = " 5 0 0 " / > < / a : s p c B e f > < a : b u C l r > < a : s c h e m e C l r   v a l = " a c c e n t 1 " > < a : l u m M o d   v a l = " 6 0 0 0 0 " / > < a : l u m O f f   v a l = " 4 0 0 0 0 " / > < / a : s c h e m e C l r > < / a : b u C l r > < a : b u F o n t   t y p e f a c e = " W i n g d i n g s " / > < a : b u C h a r   c h a r = "� " / > < a : d e f R P r   d i r t y = " 0 "   l a n g = " e n - U S "   s z = " 2 0 0 0 " > < a : s o l i d F i l l > < a : s c h e m e C l r   v a l = " t x 1 " > < a : a l p h a   v a l = " 7 0 0 0 0 " / > < / a : s c h e m e C l r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1 . x m l "   T y p e = " h t t p : / / s c h e m a s . o p e n x m l f o r m a t s . o r g / o f f i c e D o c u m e n t / 2 0 0 6 / r e l a t i o n s h i p s / n o t e s S l i d e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s : / / d e v i q . c o m / p r i n c i p l e s / s e p a r a t i o n - o f - c o n c e r n s "   T a r g e t M o d e = " E x t e r n a l "   T y p e = " h t t p : / / s c h e m a s . o p e n x m l f o r m a t s . o r g / o f f i c e D o c u m e n t / 2 0 0 6 / r e l a t i o n s h i p s / h y p e r l i n k " / > < R e l a t i o n s h i p   I d = " r I d 3 "   T a r g e t = " h t t p s : / / d o c s . m i c r o s o f t . c o m / e n - u s / d o t n e t / c s h a r p / p r o g r a m m i n g - g u i d e / n a m e s p a c e s / "   T a r g e t M o d e = " E x t e r n a l "   T y p e = " h t t p : / / s c h e m a s . o p e n x m l f o r m a t s . o r g / o f f i c e D o c u m e n t / 2 0 0 6 / r e l a t i o n s h i p s / h y p e r l i n k " / > < R e l a t i o n s h i p   I d = " r I d 4 "   T a r g e t = " h t t p s : / / d o c s . m i c r o s o f t . c o m / e n - u s / d o t n e t / c s h a r p / p r o g r a m m i n g - g u i d e / n a m e s p a c e s / "   T a r g e t M o d e = " E x t e r n a l "   T y p e = " h t t p : / / s c h e m a s . o p e n x m l f o r m a t s . o r g / o f f i c e D o c u m e n t / 2 0 0 6 / r e l a t i o n s h i p s / h y p e r l i n k " / > < R e l a t i o n s h i p   I d = " r I d 5 "   T a r g e t = " h t t p s : / / d o c s . m i c r o s o f t . c o m / e n - u s / v i s u a l s t u d i o / i d e / s o l u t i o n s - a n d - p r o j e c t s - i n - v i s u a l - s t u d i o ? v i e w = v s - 2 0 1 9 "   T a r g e t M o d e = " E x t e r n a l "   T y p e = " h t t p : / / s c h e m a s . o p e n x m l f o r m a t s . o r g / o f f i c e D o c u m e n t / 2 0 0 6 / r e l a t i o n s h i p s / h y p e r l i n k " / > < R e l a t i o n s h i p   I d = " r I d 6 "   T a r g e t = " h t t p s : / / d o c s . m i c r o s o f t . c o m / e n - u s / v i s u a l s t u d i o / i d e / s o l u t i o n s - a n d - p r o j e c t s - i n - v i s u a l - s t u d i o ? v i e w = v s - 2 0 1 9 "   T a r g e t M o d e = " E x t e r n a l "   T y p e = " h t t p : / / s c h e m a s . o p e n x m l f o r m a t s . o r g / o f f i c e D o c u m e n t / 2 0 0 6 / r e l a t i o n s h i p s / h y p e r l i n k " / > < R e l a t i o n s h i p   I d = " r I d 7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b g > < p : b g P r > < a : s o l i d F i l l > < a : s c h e m e C l r   v a l = " b g 2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  u s e B g F i l l = " t r u e " > < p : n v S p P r > < p : c N v P r   i d = " 2 "   n a m e = " R e c t a n g l e   8 " > < a : e x t L s t > < a : e x t   u r i = " { 7 6 8 8 1 F F 5 - 8 1 2 C - 4 A C F - B 5 A 5 - 1 3 0 1 2 D 7 0 0 4 4 F } " > < a 1 6 : c r e a t i o n I d   x m l n s : a 1 6 = " h t t p : / / s c h e m a s . m i c r o s o f t . c o m / o f f i c e / d r a w i n g / 2 0 1 0 / m a i n "   i d = " { 9 B 7 A 6 6 3 F - 6 1 A B - 4 6 C 1 - A 0 2 7 - E 0 8 1 2 A 1 E 8 C F A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9 2 0 0 0 "   c y = " 6 8 5 8 0 0 0 " / > < / a : x f r m > < a : p r s t G e o m   p r s t = " r e c t " > < a : a v L s t / > < / a : p r s t G e o m > < a : l n   c a p = " f l a t "   w = " 1 2 7 0 0 " > < a : n o F i l l /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1 " > < a : e x t L s t > < a : e x t   u r i = " { E 8 C 8 0 0 F 0 - B E 0 9 - 4 3 9 D - B 0 2 2 - 0 8 8 F 3 8 9 5 3 3 5 7 } " > < a 1 6 : c r e a t i o n I d   x m l n s : a 1 6 = " h t t p : / / s c h e m a s . m i c r o s o f t . c o m / o f f i c e / d r a w i n g / 2 0 1 0 / m a i n "   i d = " { 9 A E 9 2 E F 6 - F 0 5 0 - 4 9 9 4 - A A 7 0 - 7 2 1 B 0 9 3 D 6 4 D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7 9 5 1 0 "   y = " 4 6 0 2 1 6 2 " / > < a : e x t   c x = " 4 4 5 7 6 9 0 "   c y = " 1 7 2 0 8 4 9 " / > < / a : x f r m > < / p : s p P r > < p : t x B o d y > < a : b o d y P r   a n c h o r = " c t r "   r t l C o l = " 0 "   v e r t = " h o r z " > < a : n o r m A u t o f i t / > < / a : b o d y P r > < a : l s t S t y l e / > < a : p > < a : p P r / > < a : r > < a : r P r   d i r t y = " 0 "   l a n g = " e n - U S " / > < a : t > A p p   A r c h i t e c t u r e < / a : t > < / a : r > < a : e n d P a r a R P r   d i r t y = " 0 "   l a n g = " e n - U S " / > < / a : p > < / p : t x B o d y > < / p : s p > < p : s p > < p : n v S p P r > < p : c N v P r   i d = " 4 "   n a m e = " S u b t i t l e   2 " > < a : e x t L s t > < a : e x t   u r i = " { E C E 2 E F 7 3 - 6 6 6 1 - 4 0 0 2 - 8 0 D 5 - 2 8 F 4 2 A 5 2 2 A 9 9 } " > < a 1 6 : c r e a t i o n I d   x m l n s : a 1 6 = " h t t p : / / s c h e m a s . m i c r o s o f t . c o m / o f f i c e / d r a w i n g / 2 0 1 0 / m a i n "   i d = " { 1 6 B 2 7 A 0 E - 8 C B C - 4 F 6 9 - 8 7 A 9 - 3 C D D 1 B 4 7 8 B 0 1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6 6 5 4 8 0 1 "   y = " 4 6 0 2 1 6 3 " / > < a : e x t   c x = " 4 4 5 1 3 4 7 "   c y = " 1 7 2 0 8 4 9 " / > < / a : x f r m > < / p : s p P r > < p : t x B o d y > < a : b o d y P r   a n c h o r = " c t r "   r t l C o l = " 0 "   v e r t = " h o r z " > < a : n o r m A u t o f i t / > < / a : b o d y P r > < a : l s t S t y l e / > < a : p > < a : p P r / > < a : r > < a : r P r   d i r t y = " 0 "   l a n g = " e n - U S " / > < a : t > O r g a n i z i n g   y o u r   c o d e < / a : t > < / a : r > < a : e n d P a r a R P r   d i r t y = " 0 "   l a n g = " e n - U S " / > < / a : p > < / p : t x B o d y > < / p : s p > < p : p i c > < p : n v P i c P r > < p : c N v P r   i d = " 5 "   n a m e = " P i c t u r e   3 " > < a : e x t L s t > < a : e x t   u r i = " { C 2 7 9 F E D 0 - 6 6 A 7 - 4 7 0 0 - A 2 3 A - 6 2 0 1 F D E A B 5 3 5 } " > < a 1 6 : c r e a t i o n I d   x m l n s : a 1 6 = " h t t p : / / s c h e m a s . m i c r o s o f t . c o m / o f f i c e / d r a w i n g / 2 0 1 0 / m a i n "   i d = " { 5 4 7 3 1 7 2 6 - 5 B 2 3 - 4 5 6 0 - 8 5 F F - B 6 1 F F 8 A D 9 C 3 F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r c R e c t   b = " 1 4 2 8 2 "   t = " 5 2 7 8 8 " / > < a : s t r e t c h > < a : f i l l R e c t / > < / a : s t r e t c h > < / p : b l i p F i l l > < p : s p P r > < a : x f r m   r o t = " 0 " > < a : o f f   x = " 2 0 "   y = " 1 0 " / > < a : e x t   c x = " 1 2 1 9 1 9 7 7 "   c y = " 4 0 1 4 7 7 7 " / > < / a : x f r m > < a : p r s t G e o m   p r s t = " r e c t " > < a : a v L s t / > < / a : p r s t G e o m > < a : n o F i l l / > < / p : s p P r > < / p : p i c > < p : c x n S p > < p : n v C x n S p P r > < p : c N v P r   i d = " 6 "   n a m e = " S t r a i g h t   C o n n e c t o r   1 0 " > < a : e x t L s t > < a : e x t   u r i = " { F B 6 E 7 7 4 1 - 1 F 8 3 - 4 2 C D - A 9 F A - 5 4 9 5 4 E 2 E F D B E } " > < a 1 6 : c r e a t i o n I d   x m l n s : a 1 6 = " h t t p : / / s c h e m a s . m i c r o s o f t . c o m / o f f i c e / d r a w i n g / 2 0 1 0 / m a i n "   i d = " { 0 C 0 8 B 2 7 6 - 8 3 3 D - 4 E 4 3 - B 1 A 3 - 6 C F D 5 0 8 D A 3 D 9 } " / > < / a : e x t > < / a : e x t L s t > < / p : c N v P r > < p : c N v C x n S p P r > < a : c x n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C x n S p P r > < p : n v P r / > < / p : n v C x n S p P r > < p : s p P r > < a : x f r m   r o t = " 5 4 0 0 0 0 0 " > < a : o f f   x = " 5 8 2 6 0 0 0 "   y = " 5 4 6 2 5 8 7 " / > < a : e x t   c x = " 5 4 0 0 0 0 "   c y = " 0 " / > < / a : x f r m > < a : p r s t G e o m   p r s t = " l i n e " > < a : a v L s t / > < / a : p r s t G e o m > < a : l n   w = " 1 2 7 0 0 " > < a : s o l i d F i l l > < a : s c h e m e C l r   v a l = " t x 1 " /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/ p : s p T r e e > < p : e x t L s t > < p : e x t   u r i = " { 0 3 3 A 9 C 9 1 - 9 C B C - 4 C 8 C - A 1 E 1 - A 6 F 1 3 2 3 5 1 4 5 F } " > < p 1 4 : c r e a t i o n I d   x m l n s : p 1 4 = " h t t p : / / s c h e m a s . m i c r o s o f t . c o m / o f f i c e / p o w e r p o i n t / 2 0 1 0 / m a i n "   v a l = " 1 6 1 3 5 7 5 0 8 8 1 1 4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4 3 0 A F 3 6 1 - A 1 D 3 - 4 2 5 6 - 8 5 9 0 - 3 4 9 6 4 E A 5 5 B 5 F } " > < a 1 6 : c r e a t i o n I d   x m l n s : a 1 6 = " h t t p : / / s c h e m a s . m i c r o s o f t . c o m / o f f i c e / d r a w i n g / 2 0 1 0 / m a i n "   i d = " { C 2 F 4 5 1 2 F - C 2 2 B - 4 B 0 1 - A 8 3 B - 0 C 3 4 D 4 0 C E 6 5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 S e p a r a t i o n   o f   c o n c e r n s 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A F 2 C E 4 7 F - D 3 A E - 4 F 1 7 - B 8 3 3 - B 1 D C 6 2 F E D D D 0 } " > < a 1 6 : c r e a t i o n I d   x m l n s : a 1 6 = " h t t p : / / s c h e m a s . m i c r o s o f t . c o m / o f f i c e / d r a w i n g / 2 0 1 0 / m a i n "   i d = " { 0 9 1 0 3 8 2 D - 4 3 2 0 - 4 2 1 6 - B 9 2 1 - 1 E E F 6 6 B 0 E F 2 A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 T h e   c o n c e p t   o f   o r g a n i z i n g   y o u r   c o d e   s u c h   t h a t   l o g i c   t h a t   f o l l o w s   a   c e r t a i n   t h e m e   o r   h a v e   s o m e   d e d i c a t e d   f u n c t i o n a l i t y   a r e   g r o u p e d   t o g e t h e r < / a : t > < / a : r > < / a : p > < a : p > < a : p P r / > < a : r > < a : r P r   d i r t y = " 0 "   l a n g = " e n - U S " / > < a : t > I n   a   n u t s h e l l :   L e v e r a g i n g   c l a s s e s   a n d   o t h e r   g r o u p i n g   m e c h a n i s m s   t o   g r o u p   d a t a   a n d   l o g i c   t h a t   b e l o n g   w i t h   e a c h   o t h e r < / a : t > < / a : r > < / a : p > < a : p > < a : p P r / > < a : r > < a : r P r   d i r t y = " 0 "   l a n g = " e n - U S " / > < a : t > W e   w a n t   t o   a v o i d   h a v i n g   s p a g h e t t i   c o d e !   W e   w a n t   l a s a g n a !   < / a : t > < / a : r > < / a : p > < a : p > < a : p P r / > < a : r > < a : r P r   d i r t y = " 0 "   l a n g = " e n - U S " / > < a : t > T h i s   i s   t h e   f i r s t   s t e p   i n   w r i t i n g   r e a d a b l e ,   e x t e n d a b l e ,   a n d   m a i n t a i n a b l e   c o d e < / a : t > < / a : r > < / a : p > < a : p > < a : p P r   i n d e n t = " 0 "   m a r L = " 0 "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A F 4 0 D 6 8 1 - C C 1 2 - 4 9 0 0 - B D 0 9 - 6 E 5 D 1 5 C 4 9 6 E 2 } " > < p 1 4 : c r e a t i o n I d   x m l n s : p 1 4 = " h t t p : / / s c h e m a s . m i c r o s o f t . c o m / o f f i c e / p o w e r p o i n t / 2 0 1 0 / m a i n "   v a l = " 1 6 1 3 5 7 5 0 8 8 1 1 6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7 5 6 5 0 1 2 - 0 2 6 E - 4 9 7 7 - A A 4 4 - 9 3 F 2 0 8 A B 6 4 F 6 } " > < a 1 6 : c r e a t i o n I d   x m l n s : a 1 6 = " h t t p : / / s c h e m a s . m i c r o s o f t . c o m / o f f i c e / d r a w i n g / 2 0 1 0 / m a i n "   i d = " { 5 6 6 F 7 F D 1 - 7 4 3 5 - 4 A F 5 - A C 0 A - 2 4 A C 3 4 2 F 9 D A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 c l a s s e s 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A 2 1 2 C 2 1 E - E 4 4 8 - 4 5 E 2 - 9 7 E 4 - A 9 2 3 C 9 A F 4 E F 4 } " > < a 1 6 : c r e a t i o n I d   x m l n s : a 1 6 = " h t t p : / / s c h e m a s . m i c r o s o f t . c o m / o f f i c e / d r a w i n g / 2 0 1 0 / m a i n "   i d = " { 5 6 2 9 D F 7 E - 1 4 5 8 - 4 3 3 6 - 9 7 6 C - 3 D C 1 F 7 C 9 3 6 9 1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 B u i l d i n g   b l o c k s   o f   y o u r   p r o g r a m < / a : t > < / a : r > < / a : p > < a : p > < a : p P r / > < a : r > < a : r P r   d i r t y = " 0 "   l a n g = " e n - U S " / > < a : t > T h e y   a r e   t h e   b l u e p r i n t s   t o   t h e   a c t u a l   o b j e c t s   t h a t   y o u   p r o c e s s   i n   y o u r   p r o g r a m < / a : t > < / a : r > < / a : p > < a : p > < a : p P r / > < a : r > < a : r P r   d i r t y = " 0 "   l a n g = " e n - U S " / > < a : t > B e s i d e s   b e i n g   u s e d   t o   s t r u c t u r e   d a t a ,   y o u   a l s o   u s e   c l a s s e s   t o   e n c a p s u l a t e   l o g i c   a n d   t h e   d a t a   t h a t   g o   t o g e t h e r .   < / a : t > < / a : r > < a : e n d P a r a R P r   d i r t y = " 0 "   l a n g = " e n - U S " / > < / a : p > < / p : t x B o d y > < / p : s p > < / p : s p T r e e > < p : e x t L s t > < p : e x t   u r i = " { 6 B 9 1 0 2 5 F - 0 C 2 0 - 4 7 8 C - 9 D 8 8 - 3 E 0 4 3 9 A 6 E 1 4 C } " > < p 1 4 : c r e a t i o n I d   x m l n s : p 1 4 = " h t t p : / / s c h e m a s . m i c r o s o f t . c o m / o f f i c e / p o w e r p o i n t / 2 0 1 0 / m a i n "   v a l = " 1 6 1 3 5 7 5 0 8 8 1 1 8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D E C A 1 7 5 - 4 E 9 4 - 4 1 E A - B 4 7 7 - 2 A 7 A 3 7 2 B A 0 4 F } " > < a 1 6 : c r e a t i o n I d   x m l n s : a 1 6 = " h t t p : / / s c h e m a s . m i c r o s o f t . c o m / o f f i c e / d r a w i n g / 2 0 1 0 / m a i n "   i d = " { 7 2 C 3 8 9 2 7 - 3 5 0 4 - 4 6 3 0 - A A A 0 - B 1 9 6 3 C B 8 1 9 3 8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 N a m e s p a c e 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E F 8 B D D E D - 8 A E D - 4 4 F 1 - B 6 2 B - 4 F F C 1 4 1 0 C A F 4 } " > < a 1 6 : c r e a t i o n I d   x m l n s : a 1 6 = " h t t p : / / s c h e m a s . m i c r o s o f t . c o m / o f f i c e / d r a w i n g / 2 0 1 0 / m a i n "   i d = " { E 4 2 4 3 5 C 0 - 7 A 2 4 - 4 4 C 5 - A 5 2 B - 7 6 B A D 8 C 0 8 E E B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 L o g i c a l   g r o u p i n g   o f   t y p e s   t h a t   f o l l o w   a   c e r t a i n   t h e m e   o f   f u n c t i o n a l i t y . < / a : t > < / a : r > < / a : p > < a : p > < a : p P r / > < a : r > < a : r P r   d i r t y = " 0 "   l a n g = " e n - U S " / > < a : t > T o   u t i l i z e   t h e   c l a s s e s   l o c a t e d   i n   a   d i f f e r e n t   n a m e s p a c e ,   u s e   t h e   u s i n g   k e y w o r d < / a : t > < / a : r > < / a : p > < a : p > < a : p P r / > < a : r > < a : r P r   d i r t y = " 0 "   l a n g = " e n - U S " / > < a : t > A n a l o g o u s   t o   J a v a   p a c k a g e s .   < / a : t > < / a : r > < / a : p > < a : p > < a : p P r / > < a : r > < a : r P r   d i r t y = " 0 "   l a n g = " e n - U S " / > < a : t > N o t e :   I f   < / a : t > < / a : r > < a : r > < a : r P r   d i r t y = " 0 "   e r r = " 1 "   l a n g = " e n - U S " / > < a : t > n a m e s p a c e s < / a : t > < / a : r > < a : r > < a : r P r   d i r t y = " 0 "   l a n g = " e n - U S " / > < a : t >   a r e   t h e   l o g i c a l   g r o u p i n g   o f   t y p e s ,   t h e   p h y s i c a l   g r o u p i n g   a r e   c a l l e d   a s s e m b l i e s .   < / a : t > < / a : r > < a : e n d P a r a R P r   d i r t y = " 0 "   l a n g = " e n - U S " / > < / a : p > < / p : t x B o d y > < / p : s p > < / p : s p T r e e > < p : e x t L s t > < p : e x t   u r i = " { 9 6 2 7 C 7 5 7 - 2 5 7 A - 4 8 5 5 - B C C 7 - E 8 4 E F 4 A 4 7 7 4 D } " > < p 1 4 : c r e a t i o n I d   x m l n s : p 1 4 = " h t t p : / / s c h e m a s . m i c r o s o f t . c o m / o f f i c e / p o w e r p o i n t / 2 0 1 0 / m a i n "   v a l = " 1 6 1 3 5 7 5 0 8 8 1 2 0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5 9 5 D 3 6 B D - 0 9 3 3 - 4 9 F 2 - A 0 1 B - F 4 3 7 2 2 C D 5 D 4 3 } " > < a 1 6 : c r e a t i o n I d   x m l n s : a 1 6 = " h t t p : / / s c h e m a s . m i c r o s o f t . c o m / o f f i c e / d r a w i n g / 2 0 1 0 / m a i n "   i d = " { 7 3 3 0 6 A D D - 3 E A 4 - 4 2 2 2 - 8 C B 1 - 8 6 1 3 8 0 7 7 D 2 3 E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 P r o j e c t 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9 1 E 6 1 C 2 C - D 9 B D - 4 C D 4 - A 2 F E - B 3 A C D E A 7 9 7 0 A } " > < a 1 6 : c r e a t i o n I d   x m l n s : a 1 6 = " h t t p : / / s c h e m a s . m i c r o s o f t . c o m / o f f i c e / d r a w i n g / 2 0 1 0 / m a i n "   i d = " { 4 1 E E 2 0 D 3 - 4 3 8 5 - 4 8 9 F - B C 4 A - E F 7 4 0 8 1 2 E 9 0 3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r m A u t o f i t   l n S p c R e d u c t i o n = " 1 0 0 0 0 " / > < / a : b o d y P r > < a : l s t S t y l e / > < a : p > < a : p P r / > < a : r > < a : r P r   d i r t y = " 0 "   l a n g = " e n - U S " > < a : s o l i d F i l l > < a : s r g b C l r   v a l = " e 3 e 3 e 3 " / > < / a : s o l i d F i l l > < a : l a t i n   t y p e f a c e = " S e g o e   U I " / > < / a : r P r > < a : t > A < / a : t > < / a : r > < a : r > < a : r P r   b = " 0 "   d i r t y = " 0 "   i = " 0 "   l a n g = " e n - U S " > < a : s o l i d F i l l > < a : s r g b C l r   v a l = " e 3 e 3 e 3 " / > < / a : s o l i d F i l l > < a : l a t i n   t y p e f a c e = " S e g o e   U I " / > < / a : r P r > < a : t >   p r o j e c t   c o n t a i n s   a l l   f i l e s   t h a t   a r e   c o m p i l e d   i n t o   a n   e x e c u t a b l e ,   l i b r a r y ,   o r   w e b s i t e . < / a : t > < / a : r > < / a : p > < a : p > < a : p P r   i n d e n t = " - 3 4 2 9 0 0 "   l v l = " 1 "   m a r L = " 7 0 2 9 0 0 " > < a : b u F o n t   t y p e f a c e = " A r i a l " / > < a : b u C h a r   c h a r = " " " / > < / a : p P r > < a : r > < a : r P r   b = " 0 "   d i r t y = " 0 "   i = " 0 "   l a n g = " e n - U S " > < a : s o l i d F i l l > < a : s r g b C l r   v a l = " e 3 e 3 e 3 " / > < / a : s o l i d F i l l > < a : l a t i n   t y p e f a c e = " S e g o e   U I " / > < / a : r P r > < a : t > T h o s e   f i l e s   c a n   i n c l u d e   s o u r c e   c o d e ,   i c o n s ,   i m a g e s ,   d a t a   f i l e s ,   a n d   s o   o n . < / a : t > < / a : r > < / a : p > < a : p > < a : p P r / > < a : r > < a : r P r   b = " 0 "   d i r t y = " 0 "   i = " 0 "   l a n g = " e n - U S " > < a : s o l i d F i l l > < a : s r g b C l r   v a l = " e 3 e 3 e 3 " / > < / a : s o l i d F i l l > < a : l a t i n   t y p e f a c e = " S e g o e   U I " / > < / a : r P r > < a : t > A   p r o j e c t   a l s o   c o n t a i n s   c o m p i l e r   s e t t i n g s   a n d   o t h e r   c o n f i g u r a t i o n   f i l e s   t h a t   m i g h t   b e   n e e d e d   b y   v a r i o u s   s e r v i c e s   o r   c o m p o n e n t s   t h a t   y o u r   p r o g r a m   c o m m u n i c a t e s   w i t h . < / a : t > < / a : r > < / a : p > < a : p > < a : p P r / > < a : r > < a : r P r   b = " 0 "   d i r t y = " 0 "   i = " 0 "   l a n g = " e n - U S " > < a : s o l i d F i l l > < a : s r g b C l r   v a l = " e 3 e 3 e 3 " / > < / a : s o l i d F i l l > < a : l a t i n   t y p e f a c e = " S e g o e   U I " / > < / a : r P r > < a : t > T h e   p r o j e c t   f i l e   i s   a n   X M L   d o c u m e n t   t h a t   c o n t a i n s   a l l   t h e   i n f o r m a t i o n   a n d   i n s t r u c t i o n s   t h a t   < / a : t > < / a : r > < a : r > < a : r P r   b = " 0 "   d i r t y = " 0 "   e r r = " 1 "   i = " 0 "   l a n g = " e n - U S " > < a : s o l i d F i l l > < a : s r g b C l r   v a l = " e 3 e 3 e 3 " / > < / a : s o l i d F i l l > < a : l a t i n   t y p e f a c e = " S e g o e   U I " / > < / a : r P r > < a : t > M S B u i l d < / a : t > < / a : r > < a : r > < a : r P r   b = " 0 "   d i r t y = " 0 "   i = " 0 "   l a n g = " e n - U S " > < a : s o l i d F i l l > < a : s r g b C l r   v a l = " e 3 e 3 e 3 " / > < / a : s o l i d F i l l > < a : l a t i n   t y p e f a c e = " S e g o e   U I " / > < / a : r P r > < a : t >   n e e d s   i n   o r d e r   t o   b u i l d   y o u r   p r o j e c t ,   i n c l u d i n g   t h e   c o n t e n t ,   p l a t f o r m   r e q u i r e m e n t s ,   v e r s i o n i n g   i n f o r m a t i o n ,   w e b   s e r v e r   o r   d a t a b a s e   s e r v e r   s e t t i n g s ,   a n d   t h e   t a s k s   t o   p e r f o r m . < / a : t > < / a : r > < / a : p > < a : p > < a : p P r / > < a : r > < a : r P r   d i r t y = " 0 "   l a n g = " e n - U S " > < a : s o l i d F i l l > < a : s r g b C l r   v a l = " e 3 e 3 e 3 " / > < / a : s o l i d F i l l > < a : l a t i n   t y p e f a c e = " S e g o e   U I " / > < / a : r P r > < a : t > N o t e   t h a t   t h e   f i l e   e x t e n s i o n   d e s c r i b e s   w h a t   k i n d   o f   p r o j e c t   y o u  r e   c o m p i l i n g :   . < / a : t > < / a : r > < a : r > < a : r P r   d i r t y = " 0 "   e r r = " 1 "   l a n g = " e n - U S " > < a : s o l i d F i l l > < a : s r g b C l r   v a l = " e 3 e 3 e 3 " / > < / a : s o l i d F i l l > < a : l a t i n   t y p e f a c e = " S e g o e   U I " / > < / a : r P r > < a : t > c s p r o j < / a : t > < / a : r > < a : r > < a : r P r   d i r t y = " 0 "   l a n g = " e n - U S " > < a : s o l i d F i l l > < a : s r g b C l r   v a l = " e 3 e 3 e 3 " / > < / a : s o l i d F i l l > < a : l a t i n   t y p e f a c e = " S e g o e   U I " / > < / a : r P r > < a : t >   f o r   a   < / a : t > < / a : r > < a : r > < a : r P r   d i r t y = " 0 "   e r r = " 1 "   l a n g = " e n - U S " > < a : s o l i d F i l l > < a : s r g b C l r   v a l = " e 3 e 3 e 3 " / > < / a : s o l i d F i l l > < a : l a t i n   t y p e f a c e = " S e g o e   U I " / > < / a : r P r > < a : t > c s h a r p < / a : t > < / a : r > < a : r > < a : r P r   d i r t y = " 0 "   l a n g = " e n - U S " > < a : s o l i d F i l l > < a : s r g b C l r   v a l = " e 3 e 3 e 3 " / > < / a : s o l i d F i l l > < a : l a t i n   t y p e f a c e = " S e g o e   U I " / > < / a : r P r > < a : t >   p r o j e c t ,   . < / a : t > < / a : r > < a : r > < a : r P r   d i r t y = " 0 "   e r r = " 1 "   l a n g = " e n - U S " > < a : s o l i d F i l l > < a : s r g b C l r   v a l = " e 3 e 3 e 3 " / > < / a : s o l i d F i l l > < a : l a t i n   t y p e f a c e = " S e g o e   U I " / > < / a : r P r > < a : t > v b p r o j < / a : t > < / a : r > < a : r > < a : r P r   d i r t y = " 0 "   l a n g = " e n - U S " > < a : s o l i d F i l l > < a : s r g b C l r   v a l = " e 3 e 3 e 3 " / > < / a : s o l i d F i l l > < a : l a t i n   t y p e f a c e = " S e g o e   U I " / > < / a : r P r > < a : t >   f o r   a   v b . n e t   p r o j e c t < / a : t > < / a : r > < a : e n d P a r a R P r   d i r t y = " 0 "   l a n g = " e n - U S " > < a : s o l i d F i l l > < a : s r g b C l r   v a l = " e 3 e 3 e 3 " / > < / a : s o l i d F i l l > < a : l a t i n   t y p e f a c e = " S e g o e   U I " / > < / a : e n d P a r a R P r > < / a : p > < / p : t x B o d y > < / p : s p > < / p : s p T r e e > < p : e x t L s t > < p : e x t   u r i = " { A 3 8 1 C A 3 6 - E E 7 A - 4 7 6 A - 9 B 7 1 - 8 C D 0 6 D 7 B F E F 4 } " > < p 1 4 : c r e a t i o n I d   x m l n s : p 1 4 = " h t t p : / / s c h e m a s . m i c r o s o f t . c o m / o f f i c e / p o w e r p o i n t / 2 0 1 0 / m a i n "   v a l = " 1 6 1 3 5 7 5 0 8 8 1 2 3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C F D F C 1 4 B - B 2 5 A - 4 0 D B - 9 1 0 8 - A 6 A D A F E D 0 E 5 C } " > < a 1 6 : c r e a t i o n I d   x m l n s : a 1 6 = " h t t p : / / s c h e m a s . m i c r o s o f t . c o m / o f f i c e / d r a w i n g / 2 0 1 0 / m a i n "   i d = " { 7 7 6 3 C C B 1 - 4 D 5 3 - 4 4 A D - 8 5 C D - C 4 6 1 3 D 6 B C 9 A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 S o l u t i o n 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9 5 B 1 0 8 4 C - 1 7 A 0 - 4 9 0 3 - 8 A F C - A D C 8 D 5 B B 2 B 2 4 } " > < a 1 6 : c r e a t i o n I d   x m l n s : a 1 6 = " h t t p : / / s c h e m a s . m i c r o s o f t . c o m / o f f i c e / d r a w i n g / 2 0 1 0 / m a i n "   i d = " { 8 0 0 7 4 7 B 9 - F 3 4 0 - 4 0 9 A - 8 6 0 1 - 8 3 E 8 2 B D 8 F 4 0 9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b = " 0 "   d i r t y = " 0 "   i = " 0 "   l a n g = " e n - U S " > < a : s o l i d F i l l > < a : s r g b C l r   v a l = " e 3 e 3 e 3 " / > < / a : s o l i d F i l l > < a : l a t i n   t y p e f a c e = " S e g o e   U I " / > < / a : r P r > < a : t > D e s p i t e   i t s   n a m e ,   a   s o l u t i o n   i s   n o t   a n   " a n s w e r " .   I t ' s   s i m p l y   a   c o n t a i n e r   f o r   o n e   o r   m o r e   r e l a t e d   p r o j e c t s ,   a l o n g   w i t h   b u i l d   i n f o r m a t i o n ,   V i s u a l   S t u d i o   w i n d o w   s e t t i n g s ,   a n d   a n y   m i s c e l l a n e o u s   f i l e s   t h a t   a r e n ' t   a s s o c i a t e d   w i t h   a   p a r t i c u l a r   p r o j e c t . < / a : t > < / a : r > < / a : p > < a : p > < a : p P r / > < a : r > < a : r P r   d i r t y = " 0 "   l a n g = " e n - U S " > < a : s o l i d F i l l > < a : s r g b C l r   v a l = " e 3 e 3 e 3 " / > < / a : s o l i d F i l l > < a : l a t i n   t y p e f a c e = " S e g o e   U I " / > < / a : r P r > < a : t > F i n a l   p a c k a g i n g   o f   y o u r   a p p l i c a t i o n < / a : t > < / a : r > < a : e n d P a r a R P r   d i r t y = " 0 "   l a n g = " e n - U S " > < a : s o l i d F i l l > < a : s r g b C l r   v a l = " e 3 e 3 e 3 " / > < / a : s o l i d F i l l > < a : l a t i n   t y p e f a c e = " S e g o e   U I " / > < / a : e n d P a r a R P r > < / a : p > < / p : t x B o d y > < / p : s p > < / p : s p T r e e > < p : e x t L s t > < p : e x t   u r i = " { 4 2 4 E 4 2 7 D - F F A 4 - 4 B 9 A - 8 0 0 D - 8 B 7 8 B 0 4 2 B 3 B A } " > < p 1 4 : c r e a t i o n I d   x m l n s : p 1 4 = " h t t p : / / s c h e m a s . m i c r o s o f t . c o m / o f f i c e / p o w e r p o i n t / 2 0 1 0 / m a i n "   v a l = " 1 6 1 3 5 7 5 0 8 8 1 2 6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7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3 " > < a : e x t L s t > < a : e x t   u r i = " { F 4 F 2 B 5 2 5 - E 3 F A - 4 C 5 0 - 8 1 B B - 3 0 D 7 C A F A 5 3 0 1 } " > < a 1 6 : c r e a t i o n I d   x m l n s : a 1 6 = " h t t p : / / s c h e m a s . m i c r o s o f t . c o m / o f f i c e / d r a w i n g / 2 0 1 0 / m a i n "   i d = " { 0 4 6 0 4 3 A 9 - D 7 1 5 - 4 6 9 7 - 8 2 B 6 - D F 9 5 8 7 0 4 B 8 1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 Q u e s t i o n s ? < / a : t > < / a : r > < a : b r > < a : r P r   d i r t y = " 0 "   l a n g = " e n - U S " / > < / a : b r > < a : r > < a : r P r   d i r t y = " 0 "   l a n g = " e n - U S "   s z = " 2 0 0 0 " / > < a : t > C o m m e n t s ?   C o n c e r n s ?   V i o l e n t   R e a c t i o n s ? < / a : t > < / a : r > < a : e n d P a r a R P r   d i r t y = " 0 "   l a n g = " e n - U S "   s z = " 2 0 0 0 " / > < / a : p > < / p : t x B o d y > < / p : s p > < / p : s p T r e e > < p : e x t L s t > < p : e x t   u r i = " { 8 A 2 A F 4 5 3 - 7 9 6 6 - 4 A C D - 9 8 2 B - 9 E 9 B 4 2 4 2 E 9 7 0 } " > < p 1 4 : c r e a t i o n I d   x m l n s : p 1 4 = " h t t p : / / s c h e m a s . m i c r o s o f t . c o m / o f f i c e / p o w e r p o i n t / 2 0 1 0 / m a i n "   v a l = " 1 6 1 3 5 7 5 0 8 8 1 2 7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8 " > < p : b g > < p : b g P r > < a : s o l i d F i l l > < a : s c h e m e C l r   v a l = " b g 2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  u s e B g F i l l = " t r u e " > < p : n v S p P r > < p : c N v P r   i d = " 2 "   n a m e = " R e c t a n g l e   8 " > < a : e x t L s t > < a : e x t   u r i = " { 8 A 2 D D 9 9 8 - 6 7 C 6 - 4 D 8 A - B 6 1 1 - 6 2 B B F 3 2 7 4 1 0 7 } " > < a 1 6 : c r e a t i o n I d   x m l n s : a 1 6 = " h t t p : / / s c h e m a s . m i c r o s o f t . c o m / o f f i c e / d r a w i n g / 2 0 1 0 / m a i n "   i d = " { 0 A 8 2 1 7 5 5 - B 8 F 0 - 4 2 8 9 - 8 9 A 5 - 2 6 D F D 4 E C 6 7 A 8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9 2 0 0 0 "   c y = " 6 8 5 8 0 0 0 " / > < / a : x f r m > < a : p r s t G e o m   p r s t = " r e c t " > < a : a v L s t / > < / a : p r s t G e o m > < a : l n   c a p = " f l a t "   w = " 1 2 7 0 0 " > < a : n o F i l l /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2 " > < a : e x t L s t > < a : e x t   u r i = " { 1 9 0 8 C 2 C 9 - 9 F 1 7 - 4 2 4 3 - A 6 8 6 - 2 6 6 E 5 4 1 2 4 6 6 3 } " > < a 1 6 : c r e a t i o n I d   x m l n s : a 1 6 = " h t t p : / / s c h e m a s . m i c r o s o f t . c o m / o f f i c e / d r a w i n g / 2 0 1 0 / m a i n "   i d = " { 6 0 E 8 5 5 D 2 - 6 A 8 E - 4 2 1 2 - 9 4 2 D - 0 2 7 9 A 3 C 6 6 7 F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8 0 0 0 0 "   y = " 1 0 8 4 2 6 3 " / > < a : e x t   c x = " 4 4 5 7 2 0 0 "   c y = " 4 6 8 9 4 7 5 " / > < / a : x f r m > < / p : s p P r > < p : t x B o d y > < a : b o d y P r   a n c h o r = " c t r "   r t l C o l = " 0 "   v e r t = " h o r z " > < a : n o r m A u t o f i t / > < / a : b o d y P r > < a : l s t S t y l e / > < a : p > < a : p P r   a l g n = " c t r " / > < a : r > < a : r P r   d i r t y = " 0 "   l a n g = " e n - U S " / > < a : t > D i s c u s s i o n   < / a : t > < / a : r > < a : r > < a : r P r   d i r t y = " 0 "   e r r = " 1 "   l a n g = " e n - U S " / > < a : t > q s < / a : t > < / a : r > < a : e n d P a r a R P r   d i r t y = " 0 "   e r r = " 1 "   l a n g = " e n - U S " / > < / a : p > < / p : t x B o d y > < / p : s p > < p : c x n S p > < p : n v C x n S p P r > < p : c N v P r   i d = " 4 "   n a m e = " S t r a i g h t   C o n n e c t o r   1 0 " > < a : e x t L s t > < a : e x t   u r i = " { D 8 0 F 9 4 0 C - 7 3 D F - 4 2 6 0 - A 2 3 F - 6 1 6 8 3 D E 7 D 6 C 9 } " > < a 1 6 : c r e a t i o n I d   x m l n s : a 1 6 = " h t t p : / / s c h e m a s . m i c r o s o f t . c o m / o f f i c e / d r a w i n g / 2 0 1 0 / m a i n "   i d = " { 4 C F C 9 D 0 A - B A D D - 4 D F 7 - A 3 A F - 8 2 2 9 B D 1 C 9 5 1 6 } " / > < / a : e x t > < / a : e x t L s t > < / p : c N v P r > < p : c N v C x n S p P r > < a : c x n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C x n S p P r > < p : n v P r / > < / p : n v C x n S p P r > < p : s p P r > < a : x f r m   r o t = " 5 4 0 0 0 0 0 " > < a : o f f   x = " 5 8 2 6 0 0 0 "   y = " 3 4 2 9 0 0 0 " / > < a : e x t   c x = " 5 4 0 0 0 0 "   c y = " 0 " / > < / a : x f r m > < a : p r s t G e o m   p r s t = " l i n e " > < a : a v L s t / > < / a : p r s t G e o m > < a : l n   w = " 1 2 7 0 0 " > < a : s o l i d F i l l > < a : s c h e m e C l r   v a l = " t x 1 " /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5 "   n a m e = " C o n t e n t   P l a c e h o l d e r   3 " > < a : e x t L s t > < a : e x t   u r i = " { 1 8 3 F 3 6 B B - B F 1 D - 4 F 3 9 - 9 9 C 0 - 5 E 3 6 3 6 0 3 3 D 9 1 } " > < a 1 6 : c r e a t i o n I d   x m l n s : a 1 6 = " h t t p : / / s c h e m a s . m i c r o s o f t . c o m / o f f i c e / d r a w i n g / 2 0 1 0 / m a i n "   i d = " { 0 1 6 6 E 5 F 9 - 9 7 9 3 - 4 1 B C - A B 3 A - F 2 5 9 D 1 A 7 A 3 5 C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6 6 5 4 8 0 1 "   y = " 1 0 7 9 4 9 9 " / > < a : e x t   c x = " 4 4 5 1 3 4 9 "   c y = " 4 6 8 9 4 7 6 " / > < / a : x f r m > < / p : s p P r > < p : t x B o d y > < a : b o d y P r   a n c h o r = " c t r "   r t l C o l = " 0 "   v e r t = " h o r z " > < a : n o r m A u t o f i t / > < / a : b o d y P r > < a : l s t S t y l e / > < a : p > < a : p P r / > < a : r > < a : r P r   d i r t y = " 0 "   l a n g = " e n - U S " / > < a : t > W h a t   d o e s   s e p a r a t i o n   o f   c o n c e r n s   m e a n ? < / a : t > < / a : r > < / a : p > < a : p > < a : p P r / > < a : r > < a : r P r   d i r t y = " 0 "   l a n g = " e n - U S " / > < a : t > W h a t   a r e   c l a s s e s ?   < / a : t > < / a : r > < / a : p > < a : p > < a : p P r / > < a : r > < a : r P r   d i r t y = " 0 "   l a n g = " e n - U S " / > < a : t > W h a t   i s   t h e   d i f f e r e n c e   b e t w e e n   a   n a m e s p a c e   a n d   a n   a s s e m b l y ? < / a : t > < / a : r > < / a : p > < a : p > < a : p P r / > < a : r > < a : r P r   d i r t y = " 0 "   l a n g = " e n - U S " / > < a : t > W h a t   i s   t h e   d i f f e r e n c e   b e t w e e n   p r o j e c t s   a n d   < / a : t > < / a : r > < a : r > < a : r P r   d i r t y = " 0 "   e r r = " 1 "   l a n g = " e n - U S " / > < a : t > n a m e s p a c e s < / a : t > < / a : r > < a : r > < a : r P r   d i r t y = " 0 "   l a n g = " e n - U S " / > < a : t > ? < / a : t > < / a : r > < / a : p > < a : p > < a : p P r / > < a : r > < a : r P r   d i r t y = " 0 "   l a n g = " e n - U S " / > < a : t > H o w   m a n y   p r o j e c t s   c a n   b e   i n c l u d e d   i n   a   s o l u t i o n ? < / a : t > < / a : r > < a : e n d P a r a R P r   d i r t y = " 0 "   l a n g = " e n - U S " / > < / a : p > < / p : t x B o d y > < / p : s p > < / p : s p T r e e > < p : e x t L s t > < p : e x t   u r i = " { E B 3 D B 7 D 9 - 1 F 0 4 - 4 9 E E - 9 8 4 7 - 6 E B 6 A 0 A 7 9 7 4 6 } " > < p 1 4 : c r e a t i o n I d   x m l n s : p 1 4 = " h t t p : / / s c h e m a s . m i c r o s o f t . c o m / o f f i c e / p o w e r p o i n t / 2 0 1 0 / m a i n "   v a l = " 1 6 1 3 5 7 5 0 8 8 1 2 9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9 " > < p : b g > < p : b g P r > < a : s o l i d F i l l > < a : s c h e m e C l r   v a l = " b g 2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  u s e B g F i l l = " t r u e " > < p : n v S p P r > < p : c N v P r   i d = " 2 "   n a m e = " R e c t a n g l e   9 " > < a : e x t L s t > < a : e x t   u r i = " { 3 1 8 F F 4 0 5 - 0 5 1 5 - 4 3 5 8 - B 7 6 4 - 7 7 D 4 5 0 A 0 6 D 4 9 } " > < a 1 6 : c r e a t i o n I d   x m l n s : a 1 6 = " h t t p : / / s c h e m a s . m i c r o s o f t . c o m / o f f i c e / d r a w i n g / 2 0 1 0 / m a i n "   i d = " { 3 B 8 4 E 6 8 2 - 1 B F 1 - 4 9 E D - A 4 1 9 - 9 E B 5 A F E F A C C 4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9 2 0 0 0 "   c y = " 6 8 5 8 0 0 0 " / > < / a : x f r m > < a : p r s t G e o m   p r s t = " r e c t " > < a : a v L s t / > < / a : p r s t G e o m > < a : l n   c a p = " f l a t "   w = " 1 2 7 0 0 " > < a : n o F i l l /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1 " > < a : e x t L s t > < a : e x t   u r i = " { B 5 F E E 7 3 F - F E 0 8 - 4 D 8 1 - B 7 9 B - B 7 4 4 9 5 2 8 5 D 8 4 } " > < a 1 6 : c r e a t i o n I d   x m l n s : a 1 6 = " h t t p : / / s c h e m a s . m i c r o s o f t . c o m / o f f i c e / d r a w i n g / 2 0 1 0 / m a i n "   i d = " { 4 0 A 2 C 1 D 1 - D 9 9 A - 4 F 6 6 - A 9 C E - B 5 A F 7 2 8 C 8 5 6 C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5 4 0 9 8 8 "   y = " 4 8 8 6 6 2 " / > < a : e x t   c x = " 3 8 8 4 9 6 2 "   c y = " 1 3 3 1 6 0 4 " / > < / a : x f r m > < / p : s p P r > < p : t x B o d y > < a : b o d y P r   a n c h o r = " b "   r t l C o l = " 0 "   v e r t = " h o r z " > < a : n o r m A u t o f i t / > < / a : b o d y P r > < a : l s t S t y l e / > < a : p > < a : p P r   a l g n = " c t r " / > < a : r > < a : r P r   d i r t y = " 0 "   l a n g = " e n - U S " / > < a : t > R e s o u r c e s < / a : t > < / a : r > < a : e n d P a r a R P r   d i r t y = " 0 "   l a n g = " e n - U S " / > < / a : p > < / p : t x B o d y > < / p : s p > < p : c x n S p > < p : n v C x n S p P r > < p : c N v P r   i d = " 4 "   n a m e = " S t r a i g h t   C o n n e c t o r   1 1 " > < a : e x t L s t > < a : e x t   u r i = " { C A F 9 D 0 4 B - 5 9 A C - 4 6 5 4 - 9 5 D A - D 8 B F 6 A A 2 1 D 8 B } " > < a 1 6 : c r e a t i o n I d   x m l n s : a 1 6 = " h t t p : / / s c h e m a s . m i c r o s o f t . c o m / o f f i c e / d r a w i n g / 2 0 1 0 / m a i n "   i d = " { B D 6 D 0 1 2 C - 5 2 E C - 4 D 5 A - A D 6 9 - F 1 8 7 5 2 B E D 4 D B } " / > < / a : e x t > < / a : e x t L s t > < / p : c N v P r > < p : c N v C x n S p P r > < a : c x n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C x n S p P r > < p : n v P r / > < / p : n v C x n S p P r > < p : s p P r > < a : x f r m   r o t = " 0 " > < a : o f f   x = " 2 2 1 3 4 6 9 "   y = " 2 3 1 0 2 0 7 " / > < a : e x t   c x = " 5 4 0 0 0 0 "   c y = " 0 " / > < / a : x f r m > < a : p r s t G e o m   p r s t = " l i n e " > < a : a v L s t / > < / a : p r s t G e o m > < a : l n   w = " 1 2 7 0 0 " > < a : s o l i d F i l l > < a : s c h e m e C l r   v a l = " t x 1 " / > < / a : s o l i d F i l l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5 "   n a m e = " C o n t e n t   P l a c e h o l d e r   2 " > < a : e x t L s t > < a : e x t   u r i = " { D A D 0 4 0 F 6 - B 8 F 1 - 4 3 A E - 8 5 3 0 - B 2 4 0 9 6 4 8 0 F 0 7 } " > < a 1 6 : c r e a t i o n I d   x m l n s : a 1 6 = " h t t p : / / s c h e m a s . m i c r o s o f t . c o m / o f f i c e / d r a w i n g / 2 0 1 0 / m a i n "   i d = " { 8 5 C D D 4 2 9 - 2 D 9 C - 4 C D 0 - B 7 F F - 8 B F 1 2 7 D 2 D 2 1 4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5 4 0 9 8 8 "   y = " 2 7 5 9 0 7 5 " / > < a : e x t   c x = " 3 8 8 4 9 6 2 "   c y = " 3 0 0 9 8 9 9 " / > < / a : x f r m > < / p : s p P r > < p : t x B o d y > < a : b o d y P r   r t l C o l = " 0 "   v e r t = " h o r z " > < a : n o r m A u t o f i t / > < / a : b o d y P r > < a : l s t S t y l e / > < a : p > < a : p P r / > < a : r > < a : r P r   d i r t y = " 0 "   l a n g = " e n - U S " > < a : h l i n k C l i c k   r : i d = " r I d 2 " / > < / a : r P r > < a : t > S e p a r a t i o n   o f   c o n c e r n s < / a : t > < / a : r > < / a : p > < a : p > < a : p P r / > < a : r > < a : r P r   d i r t y = " 0 "   l a n g = " e n - U S " > < a : h l i n k C l i c k   r : i d = " r I d 3 " / > < / a : r P r > < a : t > M i c r o s o f t   D o c s   o n   < / a : t > < / a : r > < a : r > < a : r P r   d i r t y = " 0 "   e r r = " 1 "   l a n g = " e n - U S " > < a : h l i n k C l i c k   r : i d = " r I d 4 " / > < / a : r P r > < a : t > N a m e s p a c e s < / a : t > < / a : r > < / a : p > < a : p > < a : p P r / > < a : r > < a : r P r   d i r t y = " 0 "   l a n g = " e n - U S " > < a : h l i n k C l i c k   r : i d = " r I d 5 " / > < / a : r P r > < a : t > M S   D o c s   o n   p r o j e c t s   a n d   s o l u t i o n s < / a : t > < / a : r > < a : e n d P a r a R P r   d i r t y = " 0 "   l a n g = " e n - U S " > < a : h l i n k C l i c k   r : i d = " r I d 6 " / > < / a : e n d P a r a R P r > < / a : p > < / p : t x B o d y > < / p : s p > < p : s p > < p : n v S p P r > < p : c N v P r   i d = " 6 "   n a m e = " R e c t a n g l e   1 3 " > < a : e x t L s t > < a : e x t   u r i = " { B 0 E D 5 1 8 D - A 6 B 5 - 4 5 B 1 - A 8 D 5 - 7 0 6 0 7 0 E 1 E 3 C 4 } " > < a 1 6 : c r e a t i o n I d   x m l n s : a 1 6 = " h t t p : / / s c h e m a s . m i c r o s o f t . c o m / o f f i c e / d r a w i n g / 2 0 1 0 / m a i n "   i d = " { 5 4 E 6 B 7 8 A - 8 3 3 A - 4 F 1 A - 9 0 0 6 - 7 6 C E 6 E 9 3 0 2 4 A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4 9 8 6 3 3 7 "   y = " 0 " / > < a : e x t   c x = " 7 2 0 5 6 6 3 "   c y = " 6 8 5 8 0 0 0 " / > < / a : x f r m > < a : p r s t G e o m   p r s t = " r e c t " > < a : a v L s t / > < / a : p r s t G e o m > < a : s o l i d F i l l > < a : s c h e m e C l r   v a l = " b g 1 " > < a : a l p h a   v a l = " 1 9 9 9 9 " / > < / a : s c h e m e C l r > < / a : s o l i d F i l l > < a : l n   c a p = " f l a t "   w = " 1 2 7 0 0 " > < a : n o F i l l /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s o l i d F i l l > < a : s c h e m e C l r   v a l = " b g 1 " > < a : a l p h a   v a l = " 1 9 9 9 9 " / > < / a : s c h e m e C l r > < / a : s o l i d F i l l > < / a : r P r > < a : t / > < / a : r > < a : e n d P a r a R P r   d i r t y = " 0 "   l a n g = " e n - U S " > < a : s o l i d F i l l > < a : s c h e m e C l r   v a l = " b g 1 " > < a : a l p h a   v a l = " 1 9 9 9 9 " / > < / a : s c h e m e C l r > < / a : s o l i d F i l l > < / a : e n d P a r a R P r > < / a : p > < / p : t x B o d y > < / p : s p > < p : p i c > < p : n v P i c P r > < p : c N v P r   d e s c r = " B o o k s   o n   s h e l f   w i t h   s o l i d   f i l l "   i d = " 7 "   n a m e = " G r a p h i c   6 " > < a : e x t L s t > < a : e x t   u r i = " { E A 3 D 0 8 8 1 - 1 4 C A - 4 8 E D - 9 7 E 3 - 8 8 E 7 2 4 9 6 C 0 F 6 } " > < a 1 6 : c r e a t i o n I d   x m l n s : a 1 6 = " h t t p : / / s c h e m a s . m i c r o s o f t . c o m / o f f i c e / d r a w i n g / 2 0 1 0 / m a i n "   i d = " { 1 0 E E 7 9 1 6 - 1 0 D A - 4 8 E 4 - 8 6 F 1 - 3 D 0 0 0 2 9 8 E 2 D F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7 " / > < a : s t r e t c h > < a : f i l l R e c t / > < / a : s t r e t c h > < / p : b l i p F i l l > < p : s p P r > < a : x f r m   r o t = " 0 " > < a : o f f   x = " 5 7 0 6 4 6 5 "   y = " 4 3 7 2 9 1 " / > < a : e x t   c x = " 5 7 7 5 2 7 8 "   c y = " 5 7 7 5 2 7 8 " / > < / a : x f r m > < a : p r s t G e o m   p r s t = " r e c t " > < a : a v L s t / > < / a : p r s t G e o m > < a : n o F i l l / > < / p : s p P r > < / p : p i c > < / p : s p T r e e > < p : e x t L s t > < p : e x t   u r i = " { 5 9 2 2 4 1 2 D - F 8 1 5 - 4 4 5 B - 9 E 6 A - 2 F 4 7 6 A E A 9 4 3 B } " > < p 1 4 : c r e a t i o n I d   x m l n s : p 1 4 = " h t t p : / / s c h e m a s . m i c r o s o f t . c o m / o f f i c e / p o w e r p o i n t / 2 0 1 0 / m a i n "   v a l = " 1 6 1 3 5 7 5 0 8 8 1 3 2 " / > < / p : e x t > < / p : e x t L s t > < / p : c S l d > < p : c l r M a p O v r > < a : m a s t e r C l r M a p p i n g / > < / p : c l r M a p O v r > < / p : s l d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L e a f V T I " > < a : t h e m e E l e m e n t s > < a : c l r S c h e m e   n a m e = " A n a l o g o u s F r o m L i g h t S e e d L e f t S t e p " > < a : d k 1 > < a : s r g b C l r   v a l = " 0 0 0 0 0 0 " / > < / a : d k 1 > < a : l t 1 > < a : s r g b C l r   v a l = " f f f f f f " / > < / a : l t 1 > < a : d k 2 > < a : s r g b C l r   v a l = " 2 1 3 b 3 7 " / > < / a : d k 2 > < a : l t 2 > < a : s r g b C l r   v a l = " e 8 e 8 e 2 " / > < / a : l t 2 > < a : a c c e n t 1 > < a : s r g b C l r   v a l = " 9 6 9 8 c 6 " / > < / a : a c c e n t 1 > < a : a c c e n t 2 > < a : s r g b C l r   v a l = " 7 f 9 a b a " / > < / a : a c c e n t 2 > < a : a c c e n t 3 > < a : s r g b C l r   v a l = " 8 1 a b b 1 " / > < / a : a c c e n t 3 > < a : a c c e n t 4 > < a : s r g b C l r   v a l = " 7 8 b 0 9 f " / > < / a : a c c e n t 4 > < a : a c c e n t 5 > < a : s r g b C l r   v a l = " 8 4 a e 9 0 " / > < / a : a c c e n t 5 > < a : a c c e n t 6 > < a : s r g b C l r   v a l = " 8 0 b 1 7 9 " / > < / a : a c c e n t 6 > < a : h l i n k > < a : s r g b C l r   v a l = " 8 7 8 5 5 2 " / > < / a : h l i n k > < a : f o l H l i n k > < a : s r g b C l r   v a l = " 7 f 7 f 7 f " / > < / a : f o l H l i n k > < / a : c l r S c h e m e > < a : f o n t S c h e m e   n a m e = " L e a f " > < a : m a j o r F o n t > < a : l a t i n   t y p e f a c e = " R o c k w e l l   N o v a   L i g h t " / > < a : e a   t y p e f a c e = " " / > < a : c s   t y p e f a c e = " " / > < / a : m a j o r F o n t > < a : m i n o r F o n t > < a : l a t i n   t y p e f a c e = " A v e n i r   N e x t   L T   P r o   L i g h t " / > < a : e a   t y p e f a c e = " " / > < a : c s   t y p e f a c e = " " / > < / a : m i n o r F o n t > < / a : f o n t S c h e m e > < a : f m t S c h e m e   n a m e = " S u b t l e   S o l i d s " > < a : f i l l S t y l e L s t > < a : s o l i d F i l l > < a : s c h e m e C l r   v a l = " p h C l r " / > < / a : s o l i d F i l l > < a : s o l i d F i l l > < a : s c h e m e C l r   v a l = " p h C l r " > < a : t i n t   v a l = " 6 5 0 0 0 " / > < / a : s c h e m e C l r > < / a : s o l i d F i l l > < a : s o l i d F i l l > < a : s c h e m e C l r   v a l = " p h C l r " > < a : s h a d e   v a l = " 8 0 0 0 0 " / > < a : s a t M o d   v a l = " 1 5 0 0 0 0 " / > < / a : s c h e m e C l r > < / a : s o l i d F i l l > < / a : f i l l S t y l e L s t > < a : l n S t y l e L s t > < a : l n   c a p = " f l a t "   w = " 9 5 2 5 " > < a : s o l i d F i l l > < a : s c h e m e C l r   v a l = " p h C l r " / > < / a : s o l i d F i l l > < a : p r s t D a s h   v a l = " s o l i d " / > < / a : l n > < a : l n   c a p = " f l a t "   w = " 1 0 7 9 5 " > < a : s o l i d F i l l > < a : s c h e m e C l r   v a l = " p h C l r " / > < / a : s o l i d F i l l > < a : p r s t D a s h   v a l = " s o l i d " / > < / a : l n > < a : l n   c a p = " f l a t "   w = " 1 7 1 4 5 " > < a : s o l i d F i l l > < a : s c h e m e C l r   v a l = " p h C l r " > < a : s h a d e   v a l = " 9 5 0 0 0 " / > < a : a l p h a   v a l = " 5 0 0 0 0 " / > < a : s a t M o d   v a l = " 1 5 0 0 0 0 " / > < / a : s c h e m e C l r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s o l i d F i l l > < a : s c h e m e C l r   v a l = " p h C l r " > < a : t i n t   v a l = " 9 5 0 0 0 " / > < a : s a t M o d   v a l = " 1 7 0 0 0 0 " / > < / a : s c h e m e C l r > < / a : s o l i d F i l l > < a : g r a d F i l l   r o t W i t h S h a p e = " 1 " > < a : g s L s t > < a : g s   p o s = " 0 " > < a : s c h e m e C l r   v a l = " p h C l r " > < a : t i n t   v a l = " 9 3 0 0 0 " / > < a : s h a d e   v a l = " 9 8 0 0 0 " / > < a : s a t M o d   v a l = " 1 5 0 0 0 0 " / > < a : l u m M o d   v a l = " 1 0 2 0 0 0 " / > < / a : s c h e m e C l r > < / a : g s > < a : g s   p o s = " 5 0 0 0 0 " > < a : s c h e m e C l r   v a l = " p h C l r " > < a : t i n t   v a l = " 9 8 0 0 0 " / > < a : s h a d e   v a l = " 9 0 0 0 0 " / > < a : s a t M o d   v a l = " 1 3 0 0 0 0 " / > < a : l u m M o d   v a l = " 1 0 3 0 0 0 " / > < / a : s c h e m e C l r > < / a : g s > < a : g s   p o s = " 1 0 0 0 0 0 " > < a : s c h e m e C l r   v a l = " p h C l r " > < a : s h a d e   v a l = " 6 3 0 0 0 " / > < a : s a t M o d   v a l = " 1 2 0 0 0 0 " / > < / a : s c h e m e C l r > < / a : g s > < / a : g s L s t > < a : l i n   a n g = " 5 4 0 0 0 0 0 "   s c a l e d = " 0 " /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L e a f V T I " > < a : t h e m e E l e m e n t s > < a : c l r S c h e m e   n a m e = " A n a l o g o u s F r o m L i g h t S e e d L e f t S t e p " > < a : d k 1 > < a : s r g b C l r   v a l = " 0 0 0 0 0 0 " / > < / a : d k 1 > < a : l t 1 > < a : s r g b C l r   v a l = " f f f f f f " / > < / a : l t 1 > < a : d k 2 > < a : s r g b C l r   v a l = " 2 1 3 b 3 7 " / > < / a : d k 2 > < a : l t 2 > < a : s r g b C l r   v a l = " e 8 e 8 e 2 " / > < / a : l t 2 > < a : a c c e n t 1 > < a : s r g b C l r   v a l = " 9 6 9 8 c 6 " / > < / a : a c c e n t 1 > < a : a c c e n t 2 > < a : s r g b C l r   v a l = " 7 f 9 a b a " / > < / a : a c c e n t 2 > < a : a c c e n t 3 > < a : s r g b C l r   v a l = " 8 1 a b b 1 " / > < / a : a c c e n t 3 > < a : a c c e n t 4 > < a : s r g b C l r   v a l = " 7 8 b 0 9 f " / > < / a : a c c e n t 4 > < a : a c c e n t 5 > < a : s r g b C l r   v a l = " 8 4 a e 9 0 " / > < / a : a c c e n t 5 > < a : a c c e n t 6 > < a : s r g b C l r   v a l = " 8 0 b 1 7 9 " / > < / a : a c c e n t 6 > < a : h l i n k > < a : s r g b C l r   v a l = " 8 7 8 5 5 2 " / > < / a : h l i n k > < a : f o l H l i n k > < a : s r g b C l r   v a l = " 7 f 7 f 7 f " / > < / a : f o l H l i n k > < / a : c l r S c h e m e > < a : f o n t S c h e m e   n a m e = " L e a f " > < a : m a j o r F o n t > < a : l a t i n   t y p e f a c e = " R o c k w e l l   N o v a   L i g h t " / > < a : e a   t y p e f a c e = " " / > < a : c s   t y p e f a c e = " " / > < / a : m a j o r F o n t > < a : m i n o r F o n t > < a : l a t i n   t y p e f a c e = " A v e n i r   N e x t   L T   P r o   L i g h t " / > < a : e a   t y p e f a c e = " " / > < a : c s   t y p e f a c e = " " / > < / a : m i n o r F o n t > < / a : f o n t S c h e m e > < a : f m t S c h e m e   n a m e = " S u b t l e   S o l i d s " > < a : f i l l S t y l e L s t > < a : s o l i d F i l l > < a : s c h e m e C l r   v a l = " p h C l r " / > < / a : s o l i d F i l l > < a : s o l i d F i l l > < a : s c h e m e C l r   v a l = " p h C l r " > < a : t i n t   v a l = " 6 5 0 0 0 " / > < / a : s c h e m e C l r > < / a : s o l i d F i l l > < a : s o l i d F i l l > < a : s c h e m e C l r   v a l = " p h C l r " > < a : s h a d e   v a l = " 8 0 0 0 0 " / > < a : s a t M o d   v a l = " 1 5 0 0 0 0 " / > < / a : s c h e m e C l r > < / a : s o l i d F i l l > < / a : f i l l S t y l e L s t > < a : l n S t y l e L s t > < a : l n   c a p = " f l a t "   w = " 9 5 2 5 " > < a : s o l i d F i l l > < a : s c h e m e C l r   v a l = " p h C l r " / > < / a : s o l i d F i l l > < a : p r s t D a s h   v a l = " s o l i d " / > < / a : l n > < a : l n   c a p = " f l a t "   w = " 1 0 7 9 5 " > < a : s o l i d F i l l > < a : s c h e m e C l r   v a l = " p h C l r " / > < / a : s o l i d F i l l > < a : p r s t D a s h   v a l = " s o l i d " / > < / a : l n > < a : l n   c a p = " f l a t "   w = " 1 7 1 4 5 " > < a : s o l i d F i l l > < a : s c h e m e C l r   v a l = " p h C l r " > < a : s h a d e   v a l = " 9 5 0 0 0 " / > < a : a l p h a   v a l = " 5 0 0 0 0 " / > < a : s a t M o d   v a l = " 1 5 0 0 0 0 " / > < / a : s c h e m e C l r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s o l i d F i l l > < a : s c h e m e C l r   v a l = " p h C l r " > < a : t i n t   v a l = " 9 5 0 0 0 " / > < a : s a t M o d   v a l = " 1 7 0 0 0 0 " / > < / a : s c h e m e C l r > < / a : s o l i d F i l l > < a : g r a d F i l l   r o t W i t h S h a p e = " 1 " > < a : g s L s t > < a : g s   p o s = " 0 " > < a : s c h e m e C l r   v a l = " p h C l r " > < a : t i n t   v a l = " 9 3 0 0 0 " / > < a : s h a d e   v a l = " 9 8 0 0 0 " / > < a : s a t M o d   v a l = " 1 5 0 0 0 0 " / > < a : l u m M o d   v a l = " 1 0 2 0 0 0 " / > < / a : s c h e m e C l r > < / a : g s > < a : g s   p o s = " 5 0 0 0 0 " > < a : s c h e m e C l r   v a l = " p h C l r " > < a : t i n t   v a l = " 9 8 0 0 0 " / > < a : s h a d e   v a l = " 9 0 0 0 0 " / > < a : s a t M o d   v a l = " 1 3 0 0 0 0 " / > < a : l u m M o d   v a l = " 1 0 3 0 0 0 " / > < / a : s c h e m e C l r > < / a : g s > < a : g s   p o s = " 1 0 0 0 0 0 " > < a : s c h e m e C l r   v a l = " p h C l r " > < a : s h a d e   v a l = " 6 3 0 0 0 " / > < a : s a t M o d   v a l = " 1 2 0 0 0 0 " / > < / a : s c h e m e C l r > < / a : g s > < / a : g s L s t > < a : l i n   a n g = " 5 4 0 0 0 0 0 "   s c a l e d = " 0 " /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 2 0 2 1 - 0 2 - 1 6 T 0 9 : 0 6 : 4 0 Z < / d c t e r m s : c r e a t e d > < d c t e r m s : m o d i f i e d   x m l n s : x s i = " h t t p : / / w w w . w 3 . o r g / 2 0 0 1 / X M L S c h e m a - i n s t a n c e "   x s i : t y p e = " d c t e r m s : W 3 C D T F " > 2 0 2 1 - 0 2 - 1 6 T 1 7 : 1 7 : 3 4 Z < / d c t e r m s : m o d i f i e d > < / c p : c o r e P r o p e r t i e s >
</file>