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j p e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7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8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9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8 " / > < p : s l d I d   i d = " 2 5 9 "   r : i d = " r I d 9 " / > < p : s l d I d   i d = " 2 6 0 "   r : i d = " r I d 1 0 " / > < p : s l d I d   i d = " 2 6 1 "   r : i d = " r I d 1 1 " / > < p : s l d I d   i d = " 2 6 2 "   r : i d = " r I d 1 2 " / > < p : s l d I d   i d = " 2 6 3 "   r : i d = " r I d 1 3 " / > < / p : s l d I d L s t > < p : s l d S z   c x = " 1 2 1 9 2 0 0 0 "   c y = " 6 8 5 8 0 0 0 "   t y p e = " c u s t o m " / > < p : n o t e s S z   c x = " 1 2 1 9 2 0 0 0 "   c y = " 6 8 5 8 0 0 0 " / > < p : e m b e d d e d F o n t L s t /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8 "   T a r g e t = " s l i d e s / s l i d e 3 . x m l "   T y p e = " h t t p : / / s c h e m a s . o p e n x m l f o r m a t s . o r g / o f f i c e D o c u m e n t / 2 0 0 6 / r e l a t i o n s h i p s / s l i d e " / > < R e l a t i o n s h i p   I d = " r I d 9 "   T a r g e t = " s l i d e s / s l i d e 4 . x m l "   T y p e = " h t t p : / / s c h e m a s . o p e n x m l f o r m a t s . o r g / o f f i c e D o c u m e n t / 2 0 0 6 / r e l a t i o n s h i p s / s l i d e " / > < R e l a t i o n s h i p   I d = " r I d 1 0 "   T a r g e t = " s l i d e s / s l i d e 5 . x m l "   T y p e = " h t t p : / / s c h e m a s . o p e n x m l f o r m a t s . o r g / o f f i c e D o c u m e n t / 2 0 0 6 / r e l a t i o n s h i p s / s l i d e " / > < R e l a t i o n s h i p   I d = " r I d 1 1 "   T a r g e t = " s l i d e s / s l i d e 6 . x m l "   T y p e = " h t t p : / / s c h e m a s . o p e n x m l f o r m a t s . o r g / o f f i c e D o c u m e n t / 2 0 0 6 / r e l a t i o n s h i p s / s l i d e " / > < R e l a t i o n s h i p   I d = " r I d 1 2 "   T a r g e t = " s l i d e s / s l i d e 7 . x m l "   T y p e = " h t t p : / / s c h e m a s . o p e n x m l f o r m a t s . o r g / o f f i c e D o c u m e n t / 2 0 0 6 / r e l a t i o n s h i p s / s l i d e " / > < R e l a t i o n s h i p   I d = " r I d 1 3 "   T a r g e t = " s l i d e s / s l i d e 8 . x m l "   T y p e = " h t t p : / / s c h e m a s . o p e n x m l f o r m a t s . o r g / o f f i c e D o c u m e n t / 2 0 0 6 / r e l a t i o n s h i p s / s l i d e " / > < R e l a t i o n s h i p   I d = " r I d 1 4 "   T a r g e t = " t a b l e S t y l e s . x m l "   T y p e = " h t t p : / / s c h e m a s . o p e n x m l f o r m a t s . o r g / o f f i c e D o c u m e n t / 2 0 0 6 / r e l a t i o n s h i p s / t a b l e S t y l e s " / > < R e l a t i o n s h i p   I d = " r I d 1 5 "   T a r g e t = " p r e s P r o p s . x m l "   T y p e = " h t t p : / / s c h e m a s . o p e n x m l f o r m a t s . o r g / o f f i c e D o c u m e n t / 2 0 0 6 / r e l a t i o n s h i p s / p r e s P r o p s " / > < R e l a t i o n s h i p   I d = " r I d 1 6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 T h e   i n f o r m a t i o n   s t o r e d   i n   a   t y p e   c a n   i n c l u d e   t h e   f o l l o w i n g   i t e m s : T h e   s t o r a g e   s p a c e   t h a t   a   v a r i a b l e   o f   t h e   t y p e   r e q u i r e s . T h e   m a x i m u m   a n d   m i n i m u m   v a l u e s   t h a t   i t   c a n   r e p r e s e n t . T h e   m e m b e r s   ( m e t h o d s ,   f i e l d s ,   e v e n t s ,   a n d   s o   o n )   t h a t   i t   c o n t a i n s . T h e   b a s e   t y p e   i t   i n h e r i t s   f r o m . T h e   i n t e r f a c e ( s )   i t   i m p l e m e n t s . T h e   l o c a t i o n   w h e r e   t h e   m e m o r y   f o r   v a r i a b l e s   w i l l   b e   a l l o c a t e d   a t   r u n   t i m e . T h e   k i n d s   o f   o p e r a t i o n s   t h a t   a r e   p e r m i t t e d . 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3 8 8 3 F 8 9 - 1 4 C 5 - 4 E A 6 - 9 C 8 F - 0 2 2 7 1 C 7 9 8 E 8 5 } " > < a 1 6 : c r e a t i o n I d   x m l n s : a 1 6 = " h t t p : / / s c h e m a s . m i c r o s o f t . c o m / o f f i c e / d r a w i n g / 2 0 1 0 / m a i n "   i d = " { 3 2 F 9 B C 2 4 - 5 5 E 1 - 4 4 A E - 8 2 B 4 - 9 9 2 A 1 E D 2 3 4 3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7 5 6 9 4 6 "   y = " 1 1 0 4 9 0 0 " / > < a : e x t   c x = " 8 3 7 6 5 1 4 "   c y = " 3 1 2 0 5 0 4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c t r "   l v l = " 0 " > < a : l n S p c > < a : s p c P c t   v a l = " 1 1 0 0 0 0 " / > < / a : l n S p c > < a : d e f R P r   d i r t y = " 0 "   l a n g = " e n - U S "   s z = " 2 8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7 8 8 B D A 2 B - E 7 D B - 4 B B 3 - 8 4 A 7 - C 1 6 8 0 B 7 A 9 7 A 0 } " > < a 1 6 : c r e a t i o n I d   x m l n s : a 1 6 = " h t t p : / / s c h e m a s . m i c r o s o f t . c o m / o f f i c e / d r a w i n g / 2 0 1 0 / m a i n "   i d = " { E 6 9 9 8 0 2 2 - 2 0 9 1 - 4 E 0 F - 9 8 7 A - C F 6 4 2 A 5 9 B 8 5 8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9 0 8 0 3 9 "   y = " 4 4 4 2 3 8 4 " / > < a : e x t   c x = " 6 0 7 4 3 2 8 "   c y = " 9 8 4 0 2 3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a s e l i n e = " 0 "   d i r t y = " 0 "   i = " 0 "   l a n g = " e n - U S "   s p c = " 1 6 0 "   s z = " 2 0 0 0 " / > < / a : l v l 1 p P r > < a : l v l 2 p P r   a l g n = " c t r "   i n d e n t = " 0 "   l v l = " 1 "   m a r L = " 4 5 7 2 0 0 " > < a : b u N o n e / > < a : d e f R P r   d i r t y = " 0 "   l a n g = " e n - U S "   s z = " 2 0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6 0 0 " / > < / a : l v l 4 p P r > < a : l v l 5 p P r   a l g n = " c t r "   i n d e n t = " 0 "   l v l = " 4 "   m a r L = " 1 8 2 8 8 0 0 " > < a : b u N o n e / > < a : d e f R P r   d i r t y = " 0 "   l a n g = " e n - U S "   s z = " 1 6 0 0 " / > < / a : l v l 5 p P r > < a : l v l 6 p P r   a l g n = " c t r "   i n d e n t = " 0 "   l v l = " 5 "   m a r L = " 2 2 8 6 0 0 0 " > < a : b u N o n e / > < a : d e f R P r   d i r t y = " 0 "   l a n g = " e n - U S "   s z = " 1 6 0 0 " / > < / a : l v l 6 p P r > < a : l v l 7 p P r   a l g n = " c t r "   i n d e n t = " 0 "   l v l = " 6 "   m a r L = " 2 7 4 3 2 0 0 " > < a : b u N o n e / > < a : d e f R P r   d i r t y = " 0 "   l a n g = " e n - U S "   s z = " 1 6 0 0 " / > < / a : l v l 7 p P r > < a : l v l 8 p P r   a l g n = " c t r "   i n d e n t = " 0 "   l v l = " 7 "   m a r L = " 3 2 0 0 4 0 0 " > < a : b u N o n e / > < a : d e f R P r   d i r t y = " 0 "   l a n g = " e n - U S "   s z = " 1 6 0 0 " / > < / a : l v l 8 p P r > < a : l v l 9 p P r   a l g n = " c t r "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F F 5 7 6 D A 6 - 0 3 8 7 - 4 A 2 7 - A 6 D 2 - 1 6 B 7 E 6 D 5 6 3 4 9 } " > < a 1 6 : c r e a t i o n I d   x m l n s : a 1 6 = " h t t p : / / s c h e m a s . m i c r o s o f t . c o m / o f f i c e / d r a w i n g / 2 0 1 0 / m a i n "   i d = " { 9 0 5 D 7 D 3 3 - C A A 0 - 4 0 B F - 9 6 4 A - 8 8 7 3 7 5 C 2 9 4 1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B 3 E 7 0 5 9 3 - 6 1 0 E - 4 B C F - 9 5 0 C - 1 7 3 A 4 B 0 3 3 2 7 B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1 2 5 9 1 6 9 E - 0 B 7 3 - 4 1 8 B - A 4 B 7 - 2 7 D 9 D E 2 5 1 B 6 B } " > < a 1 6 : c r e a t i o n I d   x m l n s : a 1 6 = " h t t p : / / s c h e m a s . m i c r o s o f t . c o m / o f f i c e / d r a w i n g / 2 0 1 0 / m a i n "   i d = " { F C 1 B D 0 8 C - 3 C 2 1 - 4 3 A 7 - 9 0 6 C - D D E 5 8 C D 9 4 9 2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F 6 6 2 D 8 A B - 9 0 E 4 - 4 3 3 8 - B 1 4 F - A 9 6 3 2 4 7 6 6 4 A 4 } " > < a 1 6 : c r e a t i o n I d   x m l n s : a 1 6 = " h t t p : / / s c h e m a s . m i c r o s o f t . c o m / o f f i c e / d r a w i n g / 2 0 1 0 / m a i n "   i d = " { 3 C 4 B 5 6 E 5 - 8 1 E A - 4 1 F C - B D C 5 - F B 8 B 5 B 4 5 8 B 3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2 7 A D 5 2 8 4 - 1 5 5 C - 4 B A 4 - 9 E 6 1 - B 4 F E 5 9 5 D 0 5 9 B } "   t y p e = " s l i d e n u m " / > < a : e n d P a r a R P r   d i r t y = " 0 "   l a n g = " e n - U S " / > < / a : p > < / p : t x B o d y > < / p : s p > < / p : s p T r e e > < p : e x t L s t > < p : e x t   u r i = " { A 4 9 2 6 0 7 C - 8 7 F B - 4 B 6 B - 8 0 F 4 - C 7 1 D B 4 7 C 4 B 6 A } " > < p 1 4 : c r e a t i o n I d   x m l n s : p 1 4 = " h t t p : / / s c h e m a s . m i c r o s o f t . c o m / o f f i c e / p o w e r p o i n t / 2 0 1 0 / m a i n "   v a l = " 1 6 1 3 5 7 5 0 8 8 0 7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e x t   P l a c e h o l d e r   2 " > < a : e x t L s t > < a : e x t   u r i = " { 7 2 1 8 6 C 1 6 - B 8 A F - 4 5 8 8 - A 2 1 B - 4 C D 1 D 5 C 8 2 C B B } " > < a 1 6 : c r e a t i o n I d   x m l n s : a 1 6 = " h t t p : / / s c h e m a s . m i c r o s o f t . c o m / o f f i c e / d r a w i n g / 2 0 1 0 / m a i n "   i d = " { C A 6 4 0 5 A 4 - 8 7 7 C - 4 A 4 B - 9 B 7 9 - 4 9 D 7 B 3 0 2 6 E 6 F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0 5 0 8 7 9 "   y = " 1 8 2 5 6 2 5 " / > < a : e x t   c x = " 9 8 1 0 6 0 3 "   c y = " 4 5 1 6 6 9 6 " / > < / a : x f r m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3 "   n a m e = " D a t e   P l a c e h o l d e r   3 " > < a : e x t L s t > < a : e x t   u r i = " { 9 4 7 E 6 E E 2 - B 6 3 5 - 4 E 0 6 - 9 F 1 5 - 9 2 3 3 B 7 5 2 3 D C 5 } " > < a 1 6 : c r e a t i o n I d   x m l n s : a 1 6 = " h t t p : / / s c h e m a s . m i c r o s o f t . c o m / o f f i c e / d r a w i n g / 2 0 1 0 / m a i n "   i d = " { A 4 2 8 9 C D D - 2 D 4 5 - 4 6 4 C - B A D 0 - 8 2 4 1 7 F 7 9 D 7 E 7 } " / > < / a : e x t > < / a : e x t L s t > < / p : c N v P r > < p : c N v S p P r > < a : s p L o c k s   n o G r p = " t r u e " / > < / p : c N v S p P r > < p : n v P r > < p : p h   i d x = " 1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1 E 6 0 C B 1 E - E 9 C 5 - 4 6 3 C - 9 7 1 1 - 4 8 B C A 9 8 C B C 9 6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4 "   n a m e = " F o o t e r   P l a c e h o l d e r   4 " > < a : e x t L s t > < a : e x t   u r i = " { 5 F 5 6 9 4 7 6 - B 4 7 F - 4 D 1 0 - B 7 1 F - 6 A 6 D 4 F 6 8 D 4 4 E } " > < a 1 6 : c r e a t i o n I d   x m l n s : a 1 6 = " h t t p : / / s c h e m a s . m i c r o s o f t . c o m / o f f i c e / d r a w i n g / 2 0 1 0 / m a i n "   i d = " { A 1 1 1 3 D 6 7 - 1 7 C 0 - 4 4 A B - 9 7 7 1 - 6 4 6 5 A 7 F F 4 F 9 B } " / > < / a : e x t > < / a : e x t L s t > < / p : c N v P r > < p : c N v S p P r > < a : s p L o c k s   n o G r p = " t r u e " / > < / p : c N v S p P r > < p : n v P r > < p : p h   i d x = " 2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8 F F 6 3 F A 8 - 4 1 F D - 4 7 8 E - 9 F 2 6 - A A 8 5 6 6 3 7 1 B 0 7 } " > < a 1 6 : c r e a t i o n I d   x m l n s : a 1 6 = " h t t p : / / s c h e m a s . m i c r o s o f t . c o m / o f f i c e / d r a w i n g / 2 0 1 0 / m a i n "   i d = " { 2 6 A 3 5 2 3 E - 8 4 B 3 - 4 C 5 E - 8 F A A - E 8 F 5 A A 6 7 8 9 7 9 } " / > < / a : e x t > < / a : e x t L s t > < / p : c N v P r > < p : c N v S p P r > < a : s p L o c k s   n o G r p = " t r u e " / > < / p : c N v S p P r > < p : n v P r > < p : p h   i d x = " 3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1 3 E 4 F F 4 - B 9 0 A - 4 D C 4 - A 5 6 D - 8 3 B 4 6 F 4 8 C E 7 5 } "   t y p e = " s l i d e n u m " / > < a : e n d P a r a R P r   d i r t y = " 0 "   l a n g = " e n - U S " / > < / a : p > < / p : t x B o d y > < / p : s p > < p : s p > < p : n v S p P r > < p : c N v P r   i d = " 6 "   n a m e = " T i t l e   6 " > < a : e x t L s t > < a : e x t   u r i = " { 7 0 B 9 4 C C F - B C B 1 - 4 7 7 A - A F B F - 3 C F 5 E D F 8 B 3 5 2 } " > < a 1 6 : c r e a t i o n I d   x m l n s : a 1 6 = " h t t p : / / s c h e m a s . m i c r o s o f t . c o m / o f f i c e / d r a w i n g / 2 0 1 0 / m a i n "   i d = " { E 2 3 8 1 F 6 D - 2 D 7 7 - 4 B 5 0 - 8 D C 3 - 5 1 9 C D B 9 F 7 A 6 A } " / > < / a : e x t > < / a : e x t L s t > < / p : c N v P r > < p : c N v S p P r > < a : s p L o c k s   n o G r p = " t r u e " / > < / p : c N v S p P r > < p : n v P r > < p : p h   i d x = " 4 "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e x t L s t > < p : e x t   u r i = " { 9 F 3 F 8 5 2 9 - 0 6 0 F - 4 9 C 4 - B 9 9 0 - 1 A 9 1 3 7 4 6 D 7 3 C } " > < p 1 4 : c r e a t i o n I d   x m l n s : p 1 4 = " h t t p : / / s c h e m a s . m i c r o s o f t . c o m / o f f i c e / p o w e r p o i n t / 2 0 1 0 / m a i n "   v a l = " 1 6 1 3 5 7 5 0 8 8 1 0 2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A F C C 8 4 1 C - 8 9 A C - 4 E A 3 - A C E 1 - 8 9 B 6 2 B D 0 2 4 9 D } " > < a 1 6 : c r e a t i o n I d   x m l n s : a 1 6 = " h t t p : / / s c h e m a s . m i c r o s o f t . c o m / o f f i c e / d r a w i n g / 2 0 1 0 / m a i n "   i d = " { B 0 F 9 8 2 4 1 - 5 1 2 8 - 4 4 8 0 - 9 9 9 0 - 9 A C 2 8 3 F 6 A A A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7 2 4 9 0 1 "   y = " 4 6 4 0 2 5 " / > < a : e x t   c x = " 2 1 6 1 5 4 0 "   c y = " 5 8 0 0 2 9 8 " / > < / a : x f r m > < a : p r s t G e o m   p r s t = " r e c t " > < a : a v L s t / > < / a : p r s t G e o m > < / p : s p P r > < p : t x B o d y > < a : b o d y P r   r t l C o l = "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C 0 E 7 2 5 A 1 - E 0 F F - 4 7 4 F - 9 D 7 D - 5 1 2 E 5 4 C F C A 7 B } " > < a 1 6 : c r e a t i o n I d   x m l n s : a 1 6 = " h t t p : / / s c h e m a s . m i c r o s o f t . c o m / o f f i c e / d r a w i n g / 2 0 1 0 / m a i n "   i d = " { 5 4 B 0 F 0 D F - B A D 9 - 4 0 B F - 9 8 B 1 - 0 7 6 5 7 3 1 1 F 6 5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8 2 0 0 "   y = " 4 6 4 0 2 3 " / > < a : e x t   c x = " 7 8 8 6 7 0 0 "   c y = " 5 8 0 0 2 9 8 " / > < / a : x f r m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E 4 7 C 5 7 3 3 - F C 5 C - 4 D C 6 - 8 7 D D - C 1 6 1 B 6 C 3 A 6 B 1 } " > < a 1 6 : c r e a t i o n I d   x m l n s : a 1 6 = " h t t p : / / s c h e m a s . m i c r o s o f t . c o m / o f f i c e / d r a w i n g / 2 0 1 0 / m a i n "   i d = " { C 5 A C 7 4 F F - D 9 5 1 - 4 F 1 C - 8 7 9 8 - 9 7 F 2 E 9 7 D F A E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3 8 6 A 6 5 4 - 5 8 6 B - 4 5 1 C - B F 5 7 - B B 3 0 5 1 6 3 1 A 7 1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E 3 2 1 9 A 6 0 - 9 0 6 C - 4 D B 7 - 8 D D C - B E C 9 0 8 7 1 A 7 9 6 } " > < a 1 6 : c r e a t i o n I d   x m l n s : a 1 6 = " h t t p : / / s c h e m a s . m i c r o s o f t . c o m / o f f i c e / d r a w i n g / 2 0 1 0 / m a i n "   i d = " { E 2 3 1 9 D 2 6 - 4 3 B F - 4 D A 8 - 8 C 8 C - D A C 3 1 2 D F 8 9 C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9 1 A 1 F 8 C 5 - 0 C 8 7 - 4 F F 4 - 8 4 F 4 - 6 E 1 6 2 8 2 D A B C E } " > < a 1 6 : c r e a t i o n I d   x m l n s : a 1 6 = " h t t p : / / s c h e m a s . m i c r o s o f t . c o m / o f f i c e / d r a w i n g / 2 0 1 0 / m a i n "   i d = " { 2 1 F 2 8 5 F B - E 7 0 9 - 4 2 0 E - 8 7 5 2 - D 7 4 8 C B 9 6 F A F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C 5 5 E F 2 D F - 3 0 7 B - 4 2 4 F - 9 0 5 C - D 5 4 B 7 0 8 B 4 A B 2 } "   t y p e = " s l i d e n u m " / > < a : e n d P a r a R P r   d i r t y = " 0 "   l a n g = " e n - U S " / > < / a : p > < / p : t x B o d y > < / p : s p > < / p : s p T r e e > < p : e x t L s t > < p : e x t   u r i = " { 2 C 5 8 8 0 2 2 - 8 D A E - 4 E 2 5 - B 2 2 9 - 6 E F F 8 B 9 B 7 A 2 1 } " > < p 1 4 : c r e a t i o n I d   x m l n s : p 1 4 = " h t t p : / / s c h e m a s . m i c r o s o f t . c o m / o f f i c e / p o w e r p o i n t / 2 0 1 0 / m a i n "   v a l = " 1 6 1 3 5 7 5 0 8 8 1 0 5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8 9 E 6 8 2 C - 1 C 3 8 - 4 F 5 3 - 9 D 6 3 - 6 8 C 8 7 8 B 5 F 5 0 1 } " > < a 1 6 : c r e a t i o n I d   x m l n s : a 1 6 = " h t t p : / / s c h e m a s . m i c r o s o f t . c o m / o f f i c e / d r a w i n g / 2 0 1 0 / m a i n "   i d = " { A 8 2 A 1 1 D 5 - E 7 F E - 4 3 1 C - A 6 E B - E F 0 A 6 4 3 6 4 F 8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C 7 7 6 4 C B - 8 C 7 5 - 4 3 F 4 - B 8 9 2 - C B D C A 4 2 B F E 6 6 } " > < a 1 6 : c r e a t i o n I d   x m l n s : a 1 6 = " h t t p : / / s c h e m a s . m i c r o s o f t . c o m / o f f i c e / d r a w i n g / 2 0 1 0 / m a i n "   i d = " { 1 4 A E 3 8 6 0 - 3 E 1 D - 4 7 0 F - A E C C - F 4 7 E 4 3 4 6 4 B 6 7 } " / > < / a : e x t > < / a : e x t L s t > < / p : c N v P r > < p : c N v S p P r > < a : s p L o c k s   n o G r p = " t r u e " / > < / p : c N v S p P r > < p : n v P r > < p : p h   i d x = " 1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B B 6 9 3 F B 5 - A C 3 4 - 4 0 9 C - 9 9 E 3 - 0 4 4 8 6 E D F 7 F 6 4 } " > < a 1 6 : c r e a t i o n I d   x m l n s : a 1 6 = " h t t p : / / s c h e m a s . m i c r o s o f t . c o m / o f f i c e / d r a w i n g / 2 0 1 0 / m a i n "   i d = " { 9 3 7 1 6 7 A 7 - E 3 1 E - 4 5 1 0 - 9 4 7 1 - 3 7 6 B 8 4 6 0 7 7 1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5 4 0 0 0 0 0 " > < a : o f f   x = " 1 0 5 0 6 4 5 7 "   y = " 5 0 7 4 9 2 0 " / > < a : e x t   c x = " 2 6 4 7 6 6 6 "   c y = " 3 6 5 1 2 5 " / > < / a : x f r m > < a : p r s t G e o m   p r s t = " r e c t " > < a : a v L s t / > < / a : p r s t G e o m > < / p : s p P r > < p : t x B o d y > < a : b o d y P r   r t l C o l = " 0 " / > < a : l s t S t y l e / > < a : p > < a : p P r / > < a : f l d   i d = " { 0 8 5 4 C 9 8 0 - 4 9 1 C - 4 E 0 7 - B 7 C 7 - D C A B D A 3 7 3 D 1 D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1 4 1 E 3 1 7 5 - D A 5 5 - 4 C 0 6 - 8 5 C 6 - 4 0 A 9 7 F 5 7 C 7 D C } " > < a 1 6 : c r e a t i o n I d   x m l n s : a 1 6 = " h t t p : / / s c h e m a s . m i c r o s o f t . c o m / o f f i c e / d r a w i n g / 2 0 1 0 / m a i n "   i d = " { 5 5 B B A 7 D E - 7 4 0 2 - 4 4 4 2 - B 3 6 5 - 0 8 5 4 F 7 6 0 D 8 3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5 4 0 0 0 0 0 " > < a : o f f   x = " 1 0 4 5 1 5 9 2 "   y = " 1 4 0 8 1 7 6 " / > < a : e x t   c x = " 2 7 7 0 4 9 8 "   c y = " 3 6 5 1 2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8 E B 5 2 E E 9 - 7 4 3 4 - 4 D 1 A - B B 1 4 - 1 3 2 B D 1 1 C F B B A } " > < a 1 6 : c r e a t i o n I d   x m l n s : a 1 6 = " h t t p : / / s c h e m a s . m i c r o s o f t . c o m / o f f i c e / d r a w i n g / 2 0 1 0 / m a i n "   i d = " { 2 7 3 E F F 9 D - 1 9 9 C - 4 0 6 2 - A 9 9 A - A 3 4 D 2 D 0 9 8 C 9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1 1 5 5 8 0 1 6 "   y = " 3 1 3 6 3 9 2 " / > < a : e x t   c x = " 5 4 5 9 1 0 "   c y = " 5 8 0 0 2 9 " / > < / a : x f r m > < a : p r s t G e o m   p r s t = " r e c t " > < a : a v L s t / > < / a : p r s t G e o m > < / p : s p P r > < p : t x B o d y > < a : b o d y P r   r t l C o l = " 0 " / > < a : l s t S t y l e / > < a : p > < a : p P r / > < a : f l d   i d = " { E B C A A 9 7 B - F D 8 C - 4 C 5 7 - A 0 2 9 - 2 A F D 7 F 4 6 3 6 3 B } "   t y p e = " s l i d e n u m " / > < a : e n d P a r a R P r   d i r t y = " 0 "   l a n g = " e n - U S " / > < / a : p > < / p : t x B o d y > < / p : s p > < / p : s p T r e e > < p : e x t L s t > < p : e x t   u r i = " { 4 E 6 0 3 2 9 C - B E 7 5 - 4 1 3 3 - B 2 C 5 - 8 8 3 9 A 0 D 3 8 3 C 5 } " > < p 1 4 : c r e a t i o n I d   x m l n s : p 1 4 = " h t t p : / / s c h e m a s . m i c r o s o f t . c o m / o f f i c e / p o w e r p o i n t / 2 0 1 0 / m a i n "   v a l = " 1 6 1 3 5 7 5 0 8 8 0 7 9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2 8 C 1 B 9 6 - 6 1 9 E - 4 E 8 E - 9 4 D 7 - D 5 3 E 4 1 E 6 8 C 3 8 } " > < a 1 6 : c r e a t i o n I d   x m l n s : a 1 6 = " h t t p : / / s c h e m a s . m i c r o s o f t . c o m / o f f i c e / d r a w i n g / 2 0 1 0 / m a i n "   i d = " { A 8 6 6 A 3 8 5 - 2 5 2 F - 4 C 8 D - 9 B 6 A - D 5 9 4 0 E 1 C 2 9 4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5 2 5 1 3 "   y = " 1 7 0 9 7 3 8 " / > < a : e x t   c x = " 9 0 8 7 7 7 5 "   c y = " 3 4 3 8 5 2 4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A 1 8 7 E 0 B 8 - C 3 5 D - 4 F 4 4 - 9 7 A B - 8 E E A 5 9 5 C 9 7 0 7 } " > < a 1 6 : c r e a t i o n I d   x m l n s : a 1 6 = " h t t p : / / s c h e m a s . m i c r o s o f t . c o m / o f f i c e / d r a w i n g / 2 0 1 0 / m a i n "   i d = " { C 7 6 F F 7 D F - F D 6 3 - 4 3 6 F - 8 C 1 7 - 7 3 1 0 7 1 7 E 9 0 E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5 2 5 1 3 "   y = " 5 1 4 8 2 6 2 " / > < a : e x t   c x = " 8 8 4 4 5 2 3 "   c y = " 1 1 3 8 2 3 8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0 E E A A 3 2 A - 8 4 E E - 4 8 8 6 - B 4 5 C - 7 A 6 0 5 D 3 0 4 4 8 2 } " > < a 1 6 : c r e a t i o n I d   x m l n s : a 1 6 = " h t t p : / / s c h e m a s . m i c r o s o f t . c o m / o f f i c e / d r a w i n g / 2 0 1 0 / m a i n "   i d = " { 5 E 0 E D 9 D 0 - 0 6 5 0 - 4 5 6 F - B 0 9 D - 3 7 8 5 F 4 5 9 5 4 8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8 F 5 1 C C 6 - 6 8 7 9 - 4 A 7 5 - A 4 1 1 - 2 E B 6 9 3 2 0 A 0 4 F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6 6 F 4 3 9 6 D - E 5 9 B - 4 D A 5 - B 0 8 1 - A 3 7 1 B 3 8 8 A A 1 8 } " > < a 1 6 : c r e a t i o n I d   x m l n s : a 1 6 = " h t t p : / / s c h e m a s . m i c r o s o f t . c o m / o f f i c e / d r a w i n g / 2 0 1 0 / m a i n "   i d = " { 1 7 0 9 5 B 2 2 - 8 6 3 6 - 4 F 8 B - B 9 3 4 - D 2 A A 8 9 5 E 1 C D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5 D 5 6 E F 9 8 - B D 7 5 - 4 4 F D - A 5 0 2 - E 3 6 6 E 3 9 E E 7 0 7 } " > < a 1 6 : c r e a t i o n I d   x m l n s : a 1 6 = " h t t p : / / s c h e m a s . m i c r o s o f t . c o m / o f f i c e / d r a w i n g / 2 0 1 0 / m a i n "   i d = " { 0 5 E 2 1 7 B A - D C 7 6 - 4 E 5 2 - 8 5 3 2 - 7 F D 9 D 5 F 7 F 7 F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1 B 1 C 9 6 1 - 8 4 C E - 4 0 2 8 - 9 8 0 D - 9 B 1 C 6 C C 2 8 9 9 B } "   t y p e = " s l i d e n u m " / > < a : e n d P a r a R P r   d i r t y = " 0 "   l a n g = " e n - U S " / > < / a : p > < / p : t x B o d y > < / p : s p > < / p : s p T r e e > < p : e x t L s t > < p : e x t   u r i = " { E A B 3 5 8 2 3 - 8 F 3 F - 4 8 5 F - B C 4 A - E 8 7 2 9 B 6 E B 0 D 8 } " > < p 1 4 : c r e a t i o n I d   x m l n s : p 1 4 = " h t t p : / / s c h e m a s . m i c r o s o f t . c o m / o f f i c e / p o w e r p o i n t / 2 0 1 0 / m a i n "   v a l = " 1 6 1 3 5 7 5 0 8 8 0 8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6 3 3 3 B 4 9 - 0 1 5 9 - 4 7 1 A - 9 F 1 0 - 1 0 9 6 6 2 C 7 2 C 8 C } " > < a 1 6 : c r e a t i o n I d   x m l n s : a 1 6 = " h t t p : / / s c h e m a s . m i c r o s o f t . c o m / o f f i c e / d r a w i n g / 2 0 1 0 / m a i n "   i d = " { 5 D 5 7 F 6 7 8 - 5 1 E 6 - 4 A 3 F - B D 9 D - 0 D 4 9 D 2 3 2 F 3 D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F 3 8 A E 0 6 3 - 7 6 2 7 - 4 D D E - 9 D 0 C - 5 D 5 E C C C 8 9 0 B B } " > < a 1 6 : c r e a t i o n I d   x m l n s : a 1 6 = " h t t p : / / s c h e m a s . m i c r o s o f t . c o m / o f f i c e / d r a w i n g / 2 0 1 0 / m a i n "   i d = " { 7 3 6 5 F A E 4 - A 2 F 9 - 4 4 F 0 - B B 5 C - B C 7 0 8 2 B D 0 D C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0 5 0 8 7 8 "   y = " 1 8 2 5 6 2 4 " / > < a : e x t   c x = " 4 4 7 3 6 2 2 "   c y = " 4 4 6 0 8 7 5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2 7 4 3 2 0 " > < a : b u N o n e / > < / a : l v l 1 p P r > < a : l v l 2 p P r   l v l = " 1 "   m a r L = " 5 0 2 9 2 0 " / > < a : l v l 3 p P r   i n d e n t = " 0 "   l v l = " 2 "   m a r L = " 5 4 8 6 4 0 " > < a : b u N o n e / > < / a : l v l 3 p P r > < a : l v l 4 p P r   l v l = " 3 "   m a r L = " 7 3 1 5 2 0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5 B 8 C 8 6 4 0 - B 8 3 2 - 4 1 B 4 - A D F 1 - C B 4 7 4 9 3 6 4 0 E C } " > < a 1 6 : c r e a t i o n I d   x m l n s : a 1 6 = " h t t p : / / s c h e m a s . m i c r o s o f t . c o m / o f f i c e / d r a w i n g / 2 0 1 0 / m a i n "   i d = " { 5 B 9 3 A D 9 2 - 2 5 D 5 - 4 8 9 C - 9 1 C A - 3 4 9 4 6 9 1 4 7 E 8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5 8 4 4 5 4 0 "   y = " 1 8 2 5 6 2 4 " / > < a : e x t   c x = " 5 0 1 6 9 4 3 "   c y = " 4 4 6 0 8 7 5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F B B 9 3 2 3 8 - 5 0 6 8 - 4 2 0 B - A 4 8 5 - 4 8 F 2 7 C 2 0 1 5 9 E } " > < a 1 6 : c r e a t i o n I d   x m l n s : a 1 6 = " h t t p : / / s c h e m a s . m i c r o s o f t . c o m / o f f i c e / d r a w i n g / 2 0 1 0 / m a i n "   i d = " { 2 9 9 A 5 F 7 2 - A C B 2 - 4 1 A B - A 1 9 4 - 1 E 4 E A D 3 5 D 1 1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1 2 2 2 8 8 9 2 - 0 2 D 3 - 4 2 E 4 - 9 7 4 A - 5 2 3 D 4 2 6 E A A 5 B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6 0 B F E B 2 D - 3 C 7 B - 4 A A 9 - 8 A D A - 8 8 0 1 E C F F 0 E 9 8 } " > < a 1 6 : c r e a t i o n I d   x m l n s : a 1 6 = " h t t p : / / s c h e m a s . m i c r o s o f t . c o m / o f f i c e / d r a w i n g / 2 0 1 0 / m a i n "   i d = " { F A 7 2 D 0 4 E - 9 5 1 D - 4 A A B - B D 4 2 - 5 9 6 E 2 8 4 7 D 3 0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F 0 3 7 9 8 0 E - A F 9 6 - 4 E F 4 - A C D 2 - C 9 2 C C D B 7 7 8 E A } " > < a 1 6 : c r e a t i o n I d   x m l n s : a 1 6 = " h t t p : / / s c h e m a s . m i c r o s o f t . c o m / o f f i c e / d r a w i n g / 2 0 1 0 / m a i n "   i d = " { F 1 9 A E E 6 B - A F 4 1 - 4 4 1 5 - 8 5 5 9 - 2 C E A 7 1 B D 4 C 6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B 1 A 8 E 1 5 D - 1 D 8 C - 4 5 7 8 - A 4 2 0 - 3 5 D 9 9 9 5 A C D 0 7 } "   t y p e = " s l i d e n u m " / > < a : e n d P a r a R P r   d i r t y = " 0 "   l a n g = " e n - U S " / > < / a : p > < / p : t x B o d y > < / p : s p > < / p : s p T r e e > < p : e x t L s t > < p : e x t   u r i = " { 0 C C B 4 3 F 4 - 0 E 6 7 - 4 F A 9 - A 8 8 C - 2 E 4 A C 2 1 5 A 0 8 7 } " > < p 1 4 : c r e a t i o n I d   x m l n s : p 1 4 = " h t t p : / / s c h e m a s . m i c r o s o f t . c o m / o f f i c e / p o w e r p o i n t / 2 0 1 0 / m a i n "   v a l = " 1 6 1 3 5 7 5 0 8 8 0 8 5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1 7 9 A 1 7 0 E - 4 A 4 C - 4 6 3 6 - 8 B 3 3 - 7 7 9 A 7 6 C E 8 D 7 5 } " > < a 1 6 : c r e a t i o n I d   x m l n s : a 1 6 = " h t t p : / / s c h e m a s . m i c r o s o f t . c o m / o f f i c e / d r a w i n g / 2 0 1 0 / m a i n "   i d = " { 9 5 B 2 1 2 B D - A 9 7 9 - 4 2 F F - 9 4 6 9 - A 6 6 D 2 2 A D 8 F 2 E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0 7 1 5 6 3 "   y = " 1 8 3 5 2 1 9 " / > < a : e x t   c x = " 4 4 5 2 9 3 7 "   c y = " 8 2 3 9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b u N o n e / > < a : d e f R P r   b = " 1 "   b a s e l i n e = " 0 "   c a p = " a l l "   d i r t y = " 0 "   i = " 0 "   l a n g = " e n - U S "   s p c = " 3 0 0 "   s z = " 2 0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C o n t e n t   P l a c e h o l d e r   3 " > < a : e x t L s t > < a : e x t   u r i = " { 1 0 8 1 6 B 2 5 - 2 6 4 7 - 4 6 4 5 - A 1 B 3 - E 3 E 0 2 1 C E 5 C 0 8 } " > < a 1 6 : c r e a t i o n I d   x m l n s : a 1 6 = " h t t p : / / s c h e m a s . m i c r o s o f t . c o m / o f f i c e / d r a w i n g / 2 0 1 0 / m a i n "   i d = " { 0 F 8 3 3 7 F 9 - 6 B 4 C - 4 F E 2 - A 8 6 5 - 4 6 9 3 7 F B F A 8 2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0 7 1 5 6 1 "   y = " 2 7 1 7 8 0 1 " / > < a : e x t   c x = " 4 4 5 2 9 3 7 "   c y = " 3 5 5 9 4 5 2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2 7 4 3 2 0 " > < a : b u N o n e / > < / a : l v l 1 p P r > < a : l v l 2 p P r   l v l = " 1 "   m a r L = " 5 4 8 6 4 0 " / > < a : l v l 3 p P r   i n d e n t = " 0 "   l v l = " 2 "   m a r L = " 5 9 4 3 5 9 " > < a : b u N o n e / > < / a : l v l 3 p P r > < a : l v l 4 p P r   l v l = " 3 "   m a r L = " 8 2 2 9 5 9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4 " > < a : e x t L s t > < a : e x t   u r i = " { 8 2 D 9 2 8 B A - 6 5 8 0 - 4 3 4 2 - A 5 3 3 - 9 E D C B C 8 B 9 B 6 7 } " > < a 1 6 : c r e a t i o n I d   x m l n s : a 1 6 = " h t t p : / / s c h e m a s . m i c r o s o f t . c o m / o f f i c e / d r a w i n g / 2 0 1 0 / m a i n "   i d = " { B 0 0 C C 7 F B - 2 E A 5 - 4 E 3 1 - 9 E D B - 2 3 1 4 2 1 0 C 7 C A 6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5 8 4 4 5 4 0 "   y = " 1 8 3 5 2 1 9 " / > < a : e x t   c x = " 5 0 1 6 9 4 3 "   c y = " 8 2 3 9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b u N o n e / > < a : d e f R P r   b = " 1 "   b a s e l i n e = " 0 "   c a p = " a l l "   d i r t y = " 0 "   i = " 0 "   l a n g = " e n - U S "   s p c = " 3 0 0 "   s z = " 2 0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C o n t e n t   P l a c e h o l d e r   5 " > < a : e x t L s t > < a : e x t   u r i = " { F 1 A 3 C 2 E 1 - 6 B 1 1 - 4 A 5 2 - B B 0 A - 7 3 5 E D C D A 5 6 C E } " > < a 1 6 : c r e a t i o n I d   x m l n s : a 1 6 = " h t t p : / / s c h e m a s . m i c r o s o f t . c o m / o f f i c e / d r a w i n g / 2 0 1 0 / m a i n "   i d = " { E A 9 8 5 8 A 1 - D C 1 6 - 4 9 F 8 - A 2 C B - 4 C 6 1 F C 0 B 9 D 1 F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5 8 4 4 5 4 0 "   y = " 2 7 1 7 8 0 0 " / > < a : e x t   c x = " 5 0 1 6 9 4 3 "   c y = " 3 5 5 9 4 5 3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4 5 7 2 0 0 " > < a : b u N o n e / > < / a : l v l 1 p P r > < a : l v l 2 p P r   l v l = " 1 "   m a r L = " 5 4 8 6 4 0 " / > < a : l v l 3 p P r   i n d e n t = " 0 "   l v l = " 2 "   m a r L = " 5 9 4 3 5 9 " > < a : b u N o n e / > < / a : l v l 3 p P r > < a : l v l 4 p P r   l v l = " 3 "   m a r L = " 8 2 2 9 5 9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D a t e   P l a c e h o l d e r   6 " > < a : e x t L s t > < a : e x t   u r i = " { A E 4 6 4 3 5 5 - 2 6 8 7 - 4 9 6 2 - B 8 3 9 - 6 F F 1 6 6 A 5 7 3 C 1 } " > < a 1 6 : c r e a t i o n I d   x m l n s : a 1 6 = " h t t p : / / s c h e m a s . m i c r o s o f t . c o m / o f f i c e / d r a w i n g / 2 0 1 0 / m a i n "   i d = " { B 4 3 8 D D 6 3 - 4 F 2 0 - 4 1 9 2 - A 2 C 9 - B 6 A 4 4 2 0 6 5 6 2 7 } " / > < / a : e x t > < / a : e x t L s t > < / p : c N v P r > < p : c N v S p P r > < a : s p L o c k s   n o G r p = " t r u e " / > < / p : c N v S p P r > < p : n v P r > < p : p h   i d x = " 4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7 5 C 4 E 5 B 1 - 5 B 1 1 - 4 1 7 C - 8 2 B 6 - 1 C E 5 6 1 9 B 8 1 8 2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7 "   n a m e = " F o o t e r   P l a c e h o l d e r   7 " > < a : e x t L s t > < a : e x t   u r i = " { A 2 9 A 8 E 2 A - 3 9 4 9 - 4 9 A C - 8 1 B F - 1 D 6 B 7 9 5 D 1 7 9 6 } " > < a 1 6 : c r e a t i o n I d   x m l n s : a 1 6 = " h t t p : / / s c h e m a s . m i c r o s o f t . c o m / o f f i c e / d r a w i n g / 2 0 1 0 / m a i n "   i d = " { 0 9 0 7 4 7 0 A - 1 E 2 2 - 4 C D 7 - 8 A B 6 - 1 4 9 8 4 2 3 E E B D 0 } " / > < / a : e x t > < / a : e x t L s t > < / p : c N v P r > < p : c N v S p P r > < a : s p L o c k s   n o G r p = " t r u e " / > < / p : c N v S p P r > < p : n v P r > < p : p h   i d x = " 5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S l i d e   N u m b e r   P l a c e h o l d e r   8 " > < a : e x t L s t > < a : e x t   u r i = " { 9 6 C 8 8 4 D C - 4 0 8 4 - 4 E C F - 9 7 7 3 - B 1 9 7 0 6 D 1 E 3 7 0 } " > < a 1 6 : c r e a t i o n I d   x m l n s : a 1 6 = " h t t p : / / s c h e m a s . m i c r o s o f t . c o m / o f f i c e / d r a w i n g / 2 0 1 0 / m a i n "   i d = " { F F 7 C A 6 8 B - 9 C 7 5 - 4 4 D B - 9 7 2 A - 0 A 9 F 8 8 D 0 5 A 2 0 } " / > < / a : e x t > < / a : e x t L s t > < / p : c N v P r > < p : c N v S p P r > < a : s p L o c k s   n o G r p = " t r u e " / > < / p : c N v S p P r > < p : n v P r > < p : p h   i d x = " 6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A B A 7 D 8 5 - A A F 9 - 4 4 A B - A 1 6 4 - 7 9 3 4 1 7 0 A C 0 8 3 } "   t y p e = " s l i d e n u m " / > < a : e n d P a r a R P r   d i r t y = " 0 "   l a n g = " e n - U S " / > < / a : p > < / p : t x B o d y > < / p : s p > < p : s p > < p : n v S p P r > < p : c N v P r   i d = " 9 "   n a m e = " T i t l e   1 1 " > < a : e x t L s t > < a : e x t   u r i = " { 2 2 A 8 B 6 8 0 - A E 4 7 - 4 D A 6 - 9 7 5 9 - D 2 9 5 F 9 B C F F 1 5 } " > < a 1 6 : c r e a t i o n I d   x m l n s : a 1 6 = " h t t p : / / s c h e m a s . m i c r o s o f t . c o m / o f f i c e / d r a w i n g / 2 0 1 0 / m a i n "   i d = " { 4 B D A D B 2 6 - C C 6 4 - 4 B B A - 9 2 9 8 - E D 0 6 E 1 B D C 0 8 E } " / > < / a : e x t > < / a : e x t L s t > < / p : c N v P r > < p : c N v S p P r > < a : s p L o c k s   n o G r p = " t r u e " / > < / p : c N v S p P r > < p : n v P r > < p : p h   i d x = " 7 "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e x t L s t > < p : e x t   u r i = " { F 3 D F C 2 E 6 - 6 2 2 5 - 4 4 4 D - 9 6 D 0 - C 9 B C 9 7 2 B B D 5 D } " > < p 1 4 : c r e a t i o n I d   x m l n s : p 1 4 = " h t t p : / / s c h e m a s . m i c r o s o f t . c o m / o f f i c e / p o w e r p o i n t / 2 0 1 0 / m a i n "   v a l = " 1 6 1 3 5 7 5 0 8 8 0 8 8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2 " > < a : e x t L s t > < a : e x t   u r i = " { B 2 6 2 C 9 5 8 - 6 D E C - 4 A 7 8 - A B 8 A - D 4 6 A 9 5 B 1 B 7 F C } " > < a 1 6 : c r e a t i o n I d   x m l n s : a 1 6 = " h t t p : / / s c h e m a s . m i c r o s o f t . c o m / o f f i c e / d r a w i n g / 2 0 1 0 / m a i n "   i d = " { B 2 F B 3 3 3 5 - F A 0 2 - 4 E 0 B - 9 5 C 8 - 7 D 4 B D 2 4 E 0 E D A } " / > < / a : e x t > < / a : e x t L s t > < / p : c N v P r > < p : c N v S p P r > < a : s p L o c k s   n o G r p = " t r u e " / > < / p : c N v S p P r > < p : n v P r > < p : p h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7 3 2 4 8 B E 8 - 6 9 D 3 - 4 D D E - B 4 9 5 - 7 9 5 0 8 F 3 1 9 2 3 B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3 "   n a m e = " F o o t e r   P l a c e h o l d e r   3 " > < a : e x t L s t > < a : e x t   u r i = " { 1 A 5 9 B 8 1 8 - 7 8 9 5 - 4 7 6 D - 9 1 E F - 0 C 9 B D B B E 5 1 A F } " > < a 1 6 : c r e a t i o n I d   x m l n s : a 1 6 = " h t t p : / / s c h e m a s . m i c r o s o f t . c o m / o f f i c e / d r a w i n g / 2 0 1 0 / m a i n "   i d = " { 2 5 8 A 5 9 3 B - 0 D 2 3 - 4 2 7 B - 9 7 B D - E 3 7 5 4 0 1 C F 5 B 2 } " / > < / a : e x t > < / a : e x t L s t > < / p : c N v P r > < p : c N v S p P r > < a : s p L o c k s   n o G r p = " t r u e " / > < / p : c N v S p P r > < p : n v P r > < p : p h   i d x = "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E 0 F B 8 B B 6 - 0 2 E 4 - 4 E F 0 - 8 7 D A - C 2 2 1 E C 4 7 6 F 2 B } " > < a 1 6 : c r e a t i o n I d   x m l n s : a 1 6 = " h t t p : / / s c h e m a s . m i c r o s o f t . c o m / o f f i c e / d r a w i n g / 2 0 1 0 / m a i n "   i d = " { B 2 F 5 D A 3 1 - A 0 5 A - 4 4 7 F - 8 3 0 9 - 0 6 6 D D 1 5 4 0 2 2 9 } " / > < / a : e x t > < / a : e x t L s t > < / p : c N v P r > < p : c N v S p P r > < a : s p L o c k s   n o G r p = " t r u e " / > < / p : c N v S p P r > < p : n v P r > < p : p h   i d x = "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A C 8 2 0 F 0 - 8 1 8 0 - 4 E F B - B E 7 A - D 1 4 E 7 B 9 1 9 0 9 0 } "   t y p e = " s l i d e n u m " / > < a : e n d P a r a R P r   d i r t y = " 0 "   l a n g = " e n - U S " / > < / a : p > < / p : t x B o d y > < / p : s p > < p : s p > < p : n v S p P r > < p : c N v P r   i d = " 5 "   n a m e = " T i t l e   5 " > < a : e x t L s t > < a : e x t   u r i = " { F 6 D 6 E 3 E B - C C 0 C - 4 A D E - 9 E 1 7 - B B 4 4 4 E 2 9 8 E 9 E } " > < a 1 6 : c r e a t i o n I d   x m l n s : a 1 6 = " h t t p : / / s c h e m a s . m i c r o s o f t . c o m / o f f i c e / d r a w i n g / 2 0 1 0 / m a i n "   i d = " { F 7 C A 0 E F 7 - 6 3 4 4 - 4 E 6 5 - B 7 C B - C 5 1 1 3 8 3 A 7 B 3 2 } " / > < / a : e x t > < / a : e x t L s t > < / p : c N v P r > < p : c N v S p P r > < a : s p L o c k s   n o G r p = " t r u e " / > < / p : c N v S p P r > < p : n v P r > < p : p h   i d x = " 3 "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e x t L s t > < p : e x t   u r i = " { 0 A 6 8 8 7 7 B - 0 2 8 6 - 4 E E 8 - 8 9 8 E - 0 9 1 C 7 A 9 9 8 4 C 3 } " > < p 1 4 : c r e a t i o n I d   x m l n s : p 1 4 = " h t t p : / / s c h e m a s . m i c r o s o f t . c o m / o f f i c e / p o w e r p o i n t / 2 0 1 0 / m a i n "   v a l = " 1 6 1 3 5 7 5 0 8 8 0 9 1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A 3 D D D 0 A A - A C B 9 - 4 C F B - A 5 9 3 - 3 2 7 D B D 8 5 0 B 4 B } " > < a 1 6 : c r e a t i o n I d   x m l n s : a 1 6 = " h t t p : / / s c h e m a s . m i c r o s o f t . c o m / o f f i c e / d r a w i n g / 2 0 1 0 / m a i n "   i d = " { F 7 7 8 D 5 9 4 - 6 F 3 2 - 4 F A D - B C C E - 7 7 C 4 F 7 7 4 3 5 2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F 8 5 3 5 6 9 - 5 5 D E - 4 B 8 E - B E C A - E C 8 1 C E 3 5 A B 5 0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4 4 0 4 F 9 9 4 - 2 7 5 1 - 4 7 7 C - 9 E 5 E - E B 0 1 0 C D F 9 9 E 7 } " > < a 1 6 : c r e a t i o n I d   x m l n s : a 1 6 = " h t t p : / / s c h e m a s . m i c r o s o f t . c o m / o f f i c e / d r a w i n g / 2 0 1 0 / m a i n "   i d = " { D 4 2 0 4 A 5 F - 5 C 6 C - 4 F 2 D - 8 9 B 5 - 7 6 5 2 F C 6 4 F D 6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2 B 3 7 7 A 6 9 - C 5 3 C - 4 1 B 9 - 9 D C C - C 8 D 0 2 F 0 3 3 8 9 1 } " > < a 1 6 : c r e a t i o n I d   x m l n s : a 1 6 = " h t t p : / / s c h e m a s . m i c r o s o f t . c o m / o f f i c e / d r a w i n g / 2 0 1 0 / m a i n "   i d = " { E E F 4 B F 3 4 - E A 0 B - 4 2 F B - A D 7 E - 0 3 B D 6 D 8 1 A E 9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4 C 4 8 2 2 9 6 - 7 3 4 6 - 4 B C 2 - B F B F - A A F C B 5 6 E 0 2 6 0 } "   t y p e = " s l i d e n u m " / > < a : e n d P a r a R P r   d i r t y = " 0 "   l a n g = " e n - U S " / > < / a : p > < / p : t x B o d y > < / p : s p > < / p : s p T r e e > < p : e x t L s t > < p : e x t   u r i = " { 6 2 A 8 7 A 6 6 - 6 4 8 E - 4 4 D 6 - 9 7 F D - D 3 F 5 6 1 0 0 2 A C 9 } " > < p 1 4 : c r e a t i o n I d   x m l n s : p 1 4 = " h t t p : / / s c h e m a s . m i c r o s o f t . c o m / o f f i c e / p o w e r p o i n t / 2 0 1 0 / m a i n "   v a l = " 1 6 1 3 5 7 5 0 8 8 0 9 3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6 0 D E F D D - 2 9 3 B - 4 F 1 1 - B 3 8 4 - 8 1 8 3 8 E D 2 7 D 6 0 } " > < a 1 6 : c r e a t i o n I d   x m l n s : a 1 6 = " h t t p : / / s c h e m a s . m i c r o s o f t . c o m / o f f i c e / d r a w i n g / 2 0 1 0 / m a i n "   i d = " { 7 F 3 8 D 7 E F - 4 0 3 9 - 4 1 C A - B 2 F 2 - E 5 0 3 9 A 4 B 8 4 6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6 3 6 3 3 "   y = " 4 5 7 2 0 0 " / > < a : e x t   c x = " 4 1 7 0 3 5 5 "   c y = " 1 9 1 7 5 0 8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5 0 B 5 6 0 3 - 2 0 4 1 - 4 2 2 1 - B A 9 8 - 5 8 0 E 6 6 8 5 1 C C 9 } " > < a 1 6 : c r e a t i o n I d   x m l n s : a 1 6 = " h t t p : / / s c h e m a s . m i c r o s o f t . c o m / o f f i c e / d r a w i n g / 2 0 1 0 / m a i n "   i d = " { 9 B 9 1 4 B 6 6 - 1 8 D 9 - 4 A 9 A - B 2 B F - 5 C 5 5 F 5 0 D 2 9 2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4 8 1 6 3 7 "   y = " 4 5 7 2 0 0 " / > < a : e x t   c x = " 5 5 6 2 6 0 1 "   c y = " 5 9 4 3 6 0 0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l v l = " 0 " > < a : d e f R P r   d i r t y = " 0 "   l a n g = " e n - U S "   s z = " 2 8 0 0 " / > < / a : l v l 1 p P r > < a : l v l 2 p P r   l v l = " 1 " > < a : d e f R P r   d i r t y = " 0 "   l a n g = " e n - U S "   s z = " 2 4 0 0 " / > < / a : l v l 2 p P r > < a : l v l 3 p P r   l v l = " 2 " > < a : d e f R P r   d i r t y = " 0 "   l a n g = " e n - U S "   s z = " 2 0 0 0 " / > < / a : l v l 3 p P r > < a : l v l 4 p P r   l v l = " 3 " > < a : d e f R P r   d i r t y = " 0 "   l a n g = " e n - U S "   s z = " 1 8 0 0 " / > < / a : l v l 4 p P r > < a : l v l 5 p P r   l v l = " 4 " > < a : d e f R P r   d i r t y = " 0 "   l a n g = " e n - U S "   s z = " 1 8 0 0 " / > < / a : l v l 5 p P r > < a : l v l 6 p P r   l v l = " 5 " > < a : d e f R P r   d i r t y = " 0 "   l a n g = " e n - U S "   s z = " 2 0 0 0 " / > < / a : l v l 6 p P r > < a : l v l 7 p P r   l v l = " 6 " > < a : d e f R P r   d i r t y = " 0 "   l a n g = " e n - U S "   s z = " 2 0 0 0 " / > < / a : l v l 7 p P r > < a : l v l 8 p P r   l v l = " 7 " > < a : d e f R P r   d i r t y = " 0 "   l a n g = " e n - U S "   s z = " 2 0 0 0 " / > < / a : l v l 8 p P r > < a : l v l 9 p P r   l v l = " 8 " > < a : d e f R P r   d i r t y = " 0 "   l a n g = " e n - U S "   s z = " 2 0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C 2 F 3 C C 6 B - 3 5 3 4 - 4 9 1 C - A 0 1 4 - B E F C 1 0 6 F 0 3 E 9 } " > < a 1 6 : c r e a t i o n I d   x m l n s : a 1 6 = " h t t p : / / s c h e m a s . m i c r o s o f t . c o m / o f f i c e / d r a w i n g / 2 0 1 0 / m a i n "   i d = " { 1 3 F 3 F B 3 2 - 5 4 2 2 - 4 7 2 B - 9 1 7 C - B C 5 2 A 9 7 A 7 2 C B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0 6 3 6 3 3 "   y = " 2 3 7 4 7 0 8 " / > < a : e x t   c x = " 4 1 7 0 3 5 5 "   c y = " 4 0 2 6 0 9 1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F E D 6 F 6 1 A - 7 0 8 F - 4 2 8 9 - A 4 6 3 - F A 0 A 5 D A 8 A 6 B 0 } " > < a 1 6 : c r e a t i o n I d   x m l n s : a 1 6 = " h t t p : / / s c h e m a s . m i c r o s o f t . c o m / o f f i c e / d r a w i n g / 2 0 1 0 / m a i n "   i d = " { 7 4 4 F 6 2 B 4 - C D 6 9 - 4 7 C 3 - B 3 4 2 - 6 1 1 A 8 A 6 3 A 6 7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B 9 2 7 4 A 3 F - 6 4 4 2 - 4 D C D - 8 E 8 0 - A F E D B 0 5 3 E 2 C D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4 3 F E 4 D 0 E - 0 A 2 3 - 4 6 4 6 - B 8 7 2 - D A F 1 2 1 6 9 6 E 7 A } " > < a 1 6 : c r e a t i o n I d   x m l n s : a 1 6 = " h t t p : / / s c h e m a s . m i c r o s o f t . c o m / o f f i c e / d r a w i n g / 2 0 1 0 / m a i n "   i d = " { 5 0 B 8 F B 8 3 - 2 6 5 2 - 4 B A C - A 1 0 6 - A 2 A 7 3 3 6 0 A 3 1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D E 6 C B F 4 0 - 0 F C 3 - 4 5 6 3 - A 2 D 9 - F C 7 1 F A B C 7 6 E 0 } " > < a 1 6 : c r e a t i o n I d   x m l n s : a 1 6 = " h t t p : / / s c h e m a s . m i c r o s o f t . c o m / o f f i c e / d r a w i n g / 2 0 1 0 / m a i n "   i d = " { 8 8 D 8 E 3 8 3 - 3 0 2 9 - 4 9 8 A - B B C B - 7 7 4 2 F D 5 1 D 3 2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9 D 1 7 F 2 A - C 8 8 0 - 4 9 5 6 - 8 4 6 7 - 0 F 6 6 B 5 8 C 4 8 0 1 } "   t y p e = " s l i d e n u m " / > < a : e n d P a r a R P r   d i r t y = " 0 "   l a n g = " e n - U S " / > < / a : p > < / p : t x B o d y > < / p : s p > < / p : s p T r e e > < p : e x t L s t > < p : e x t   u r i = " { 1 1 A E D 5 5 9 - 7 0 9 8 - 4 D 7 E - 8 8 D A - 8 C 1 A E 8 1 8 F B 5 A } " > < p 1 4 : c r e a t i o n I d   x m l n s : p 1 4 = " h t t p : / / s c h e m a s . m i c r o s o f t . c o m / o f f i c e / p o w e r p o i n t / 2 0 1 0 / m a i n "   v a l = " 1 6 1 3 5 7 5 0 8 8 0 9 6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F 6 B 6 9 B 7 - 7 F B 2 - 4 6 C 7 - A 4 9 6 - E C 8 3 3 6 C C 7 8 4 9 } " > < a 1 6 : c r e a t i o n I d   x m l n s : a 1 6 = " h t t p : / / s c h e m a s . m i c r o s o f t . c o m / o f f i c e / d r a w i n g / 2 0 1 0 / m a i n "   i d = " { A 2 6 5 0 B 8 0 - 5 D F D - 4 2 7 B - B 0 8 3 - D 1 E C 0 3 1 F A E 2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6 2 0 3 7 "   y = " 4 5 7 1 9 9 " / > < a : e x t   c x = " 3 9 1 3 2 4 1 "   c y = " 1 9 2 8 8 1 3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B C E 1 1 1 F 4 - 2 C 7 6 - 4 0 D C - 9 C 2 A - F 7 9 A A 3 7 1 C E B E } " > < a 1 6 : c r e a t i o n I d   x m l n s : a 1 6 = " h t t p : / / s c h e m a s . m i c r o s o f t . c o m / o f f i c e / d r a w i n g / 2 0 1 0 / m a i n "   i d = " { 3 E 9 6 E 3 2 D - C 7 F 8 - 4 8 C D - B F 1 5 - 3 1 9 9 B E 4 1 C 4 5 D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2 5 7 7 5 2 "   y = " 4 5 7 2 0 0 " / > < a : e x t   c x = " 6 1 1 0 2 8 7 "   c y = " 5 9 4 3 6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A A C 7 3 0 1 9 - D C F B - 4 2 6 5 - A F 2 A - D 7 9 9 6 D 9 4 F A 5 B } " > < a 1 6 : c r e a t i o n I d   x m l n s : a 1 6 = " h t t p : / / s c h e m a s . m i c r o s o f t . c o m / o f f i c e / d r a w i n g / 2 0 1 0 / m a i n "   i d = " { 0 8 9 D 1 D E 6 - 0 E 2 2 - 4 4 8 D - 8 1 1 4 - C C D 6 1 4 3 B 3 4 C 9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0 6 2 0 3 7 "   y = " 2 3 8 6 0 1 3 " / > < a : e x t   c x = " 3 9 1 3 2 4 1 "   c y = " 4 0 1 4 7 8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2 D B A 6 0 0 6 - 3 7 4 2 - 4 4 4 4 - 9 C 1 5 - A 9 A C 2 E 5 E C 9 3 F } " > < a 1 6 : c r e a t i o n I d   x m l n s : a 1 6 = " h t t p : / / s c h e m a s . m i c r o s o f t . c o m / o f f i c e / d r a w i n g / 2 0 1 0 / m a i n "   i d = " { E 8 B F 2 F 6 2 - E 3 6 B - 4 3 F 5 - 9 5 E 9 - 3 5 9 F C F 8 C B 9 8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8 4 7 6 1 7 D 9 - 3 8 6 3 - 4 1 B 1 - 9 0 2 0 - F 2 6 D E A A 3 3 F 6 3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6 B 9 5 B A 1 F - 1 E 4 8 - 4 D 2 D - 9 1 4 C - 5 C D B B B 8 D E 3 8 3 } " > < a 1 6 : c r e a t i o n I d   x m l n s : a 1 6 = " h t t p : / / s c h e m a s . m i c r o s o f t . c o m / o f f i c e / d r a w i n g / 2 0 1 0 / m a i n "   i d = " { 0 0 0 0 F 3 0 6 - 2 6 3 6 - 4 5 4 8 - 9 2 4 8 - 3 F 6 0 B 1 D 8 3 3 6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5 1 F 0 D D F F - 8 E C E - 4 3 A E - B B 5 4 - 2 5 8 3 6 2 A 4 2 7 1 B } " > < a 1 6 : c r e a t i o n I d   x m l n s : a 1 6 = " h t t p : / / s c h e m a s . m i c r o s o f t . c o m / o f f i c e / d r a w i n g / 2 0 1 0 / m a i n "   i d = " { 9 8 4 1 E 9 2 2 - 7 6 2 8 - 4 B D 8 - B 5 5 E - 5 9 5 9 C 5 2 8 2 7 C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3 C 6 C 1 5 5 A - B 7 E F - 4 1 9 B - A E 9 4 - F 5 0 4 C D A 3 9 9 8 0 } "   t y p e = " s l i d e n u m " / > < a : e n d P a r a R P r   d i r t y = " 0 "   l a n g = " e n - U S " / > < / a : p > < / p : t x B o d y > < / p : s p > < / p : s p T r e e > < p : e x t L s t > < p : e x t   u r i = " { 8 E 9 4 C 9 7 7 - C 7 C E - 4 F 8 1 - B 1 5 3 - 3 3 A 9 C 3 E 1 2 E 4 1 } " > < p 1 4 : c r e a t i o n I d   x m l n s : p 1 4 = " h t t p : / / s c h e m a s . m i c r o s o f t . c o m / o f f i c e / p o w e r p o i n t / 2 0 1 0 / m a i n "   v a l = " 1 6 1 3 5 7 5 0 8 8 0 9 9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1 . p n g "   T y p e = " h t t p : / / s c h e m a s . o p e n x m l f o r m a t s . o r g / o f f i c e D o c u m e n t / 2 0 0 6 / r e l a t i o n s h i p s / i m a g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d e s c r = " A   p e r s o n   i n   a   d a r k   r o o m & # 1 0 ; & # 1 0 ; D e s c r i p t i o n   a u t o m a t i c a l l y   g e n e r a t e d "   i d = " 2 "   n a m e = " P i c t u r e   9 " > < a : e x t L s t > < a : e x t   u r i = " { D C 8 5 5 3 3 5 - 8 6 B 1 - 4 C 5 B - B 4 2 F - C D E 8 9 6 B 3 D F C E } " > < a 1 6 : c r e a t i o n I d   x m l n s : a 1 6 = " h t t p : / / s c h e m a s . m i c r o s o f t . c o m / o f f i c e / d r a w i n g / 2 0 1 0 / m a i n "   i d = " { 3 D 8 D 6 8 5 E - 8 D 6 B - 4 6 D E - 8 7 6 9 - E A 4 5 6 7 8 1 5 D F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1 3 " / > < a : s t r e t c h > < a : f i l l R e c t / > < / a : s t r e t c h > < / p : b l i p F i l l > < p : s p P r > < a : x f r m   r o t = " 0 " > < a : o f f   x = " 1 0 9 0 5 7 4 3 "   y = " 0 " / > < a : e x t   c x = " 1 2 8 6 2 5 5 "   c y = " 6 8 5 8 0 0 0 " / > < / a : x f r m > < a : p r s t G e o m   p r s t = " r e c t " > < a : a v L s t / > < / a : p r s t G e o m > < a : n o F i l l / > < / p : s p P r > < / p : p i c > < p : s p > < p : n v S p P r > < p : c N v P r   i d = " 3 "   n a m e = " T i t l e   P l a c e h o l d e r   1 " > < a : e x t L s t > < a : e x t   u r i = " { 1 D 2 6 A C 3 F - A 9 4 1 - 4 A F A - 9 D 4 2 - 4 6 0 B C A D B 9 4 5 2 } " > < a 1 6 : c r e a t i o n I d   x m l n s : a 1 6 = " h t t p : / / s c h e m a s . m i c r o s o f t . c o m / o f f i c e / d r a w i n g / 2 0 1 0 / m a i n "   i d = " { 4 8 5 6 3 B 2 5 - 4 D E 8 - 4 D 4 F - 8 2 0 F - 1 E 8 0 E 6 8 0 6 0 3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5 0 8 7 9 "   y = " 6 0 9 6 0 1 " / > < a : e x t   c x = " 9 8 1 0 6 0 3 "   c y = " 1 2 1 6 0 2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1 C 4 9 D 2 1 8 - E F 6 C - 4 3 0 D - 9 7 9 C - 6 B D D 1 D 1 6 D 5 4 F } " > < a 1 6 : c r e a t i o n I d   x m l n s : a 1 6 = " h t t p : / / s c h e m a s . m i c r o s o f t . c o m / o f f i c e / d r a w i n g / 2 0 1 0 / m a i n "   i d = " { 8 5 A 5 3 1 7 8 - 2 B E 5 - 4 0 2 A - 8 4 9 C - 1 7 6 E 8 5 F D 9 2 7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5 0 8 7 9 "   y = " 1 8 2 5 6 2 4 " / > < a : e x t   c x = " 9 8 1 0 6 0 3 "   c y = " 4 4 2 8 7 5 3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3 " > < a : e x t L s t > < a : e x t   u r i = " { 7 C C 3 A 5 D B - 5 B 6 B - 4 8 B 0 - B 7 9 2 - A C F 4 6 F C A 9 B E 8 } " > < a 1 6 : c r e a t i o n I d   x m l n s : a 1 6 = " h t t p : / / s c h e m a s . m i c r o s o f t . c o m / o f f i c e / d r a w i n g / 2 0 1 0 / m a i n "   i d = " { A 2 7 F 2 C E 6 - 9 7 A 0 - 4 0 C B - B F 0 5 - 4 1 E 0 8 8 D A C 2 9 5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5 4 0 0 0 0 0 " > < a : o f f   x = " 1 0 5 0 9 2 4 2 "   y = " 5 0 7 1 8 2 4 " / > < a : e x t   c x = " 2 6 4 7 6 6 6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a s e l i n e = " 0 "   c a p = " a l l "   d i r t y = " 0 "   l a n g = " e n - U S "   s p c = " 3 0 0 "   s z = " 9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/ a : l s t S t y l e > < a : p > < a : p P r / > < a : f l d   i d = " { 6 7 F 4 4 A 4 5 - D 6 C 6 - 4 0 E F - B 0 E C - E F 9 F B 4 6 0 D C 9 1 } "   t y p e = " d a t e t i m e 4 " > < a : t > F e b r u a r y   1 7 ,   2 0 2 1 < / a : t > < / a : f l d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C 7 3 9 4 0 4 8 - B 8 5 D - 4 1 1 A - B 9 E 8 - A B 8 6 8 B F A 8 9 D 1 } " > < a 1 6 : c r e a t i o n I d   x m l n s : a 1 6 = " h t t p : / / s c h e m a s . m i c r o s o f t . c o m / o f f i c e / d r a w i n g / 2 0 1 0 / m a i n "   i d = " { 5 B A 1 9 3 A 9 - B 4 B 8 - 4 8 6 1 - 9 0 2 1 - 5 8 9 7 6 7 2 E 2 5 5 9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5 4 0 0 0 0 0 " > < a : o f f   x = " 1 0 4 4 7 8 2 7 "   y = " 1 4 0 7 4 0 2 " / > < a : e x t   c x = " 2 7 7 0 4 9 8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a s e l i n e = " 0 "   c a p = " a l l "   d i r t y = " 0 "   l a n g = " e n - U S "   s p c = " 3 0 0 "   s z = " 9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7 "   n a m e = " S l i d e   N u m b e r   P l a c e h o l d e r   5 " > < a : e x t L s t > < a : e x t   u r i = " { 2 B A A 5 4 7 1 - F 6 9 1 - 4 9 D C - A 1 3 2 - 9 3 D 4 B 0 F A 9 1 9 1 } " > < a 1 6 : c r e a t i o n I d   x m l n s : a 1 6 = " h t t p : / / s c h e m a s . m i c r o s o f t . c o m / o f f i c e / d r a w i n g / 2 0 1 0 / m a i n "   i d = " { 6 8 1 B B 2 D 1 - F 9 1 E - 4 E 5 B - A 3 F 3 - 0 7 D 8 2 5 8 D 4 4 0 4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1 1 5 6 0 1 2 1 "   y = " 3 1 3 8 9 8 5 " / > < a : e x t   c x = " 5 4 5 9 1 0 "   c y = " 5 8 0 0 2 9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d i r t y = " 0 "   l a n g = " e n - U S "   s z = " 1 6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/ a : l s t S t y l e > < a : p > < a : p P r / > < a : f l d   i d = " { 7 5 0 D 2 0 9 E - 3 E 0 6 - 4 7 1 4 - 8 C 5 F - F 2 3 D 9 E 2 5 B 1 B 2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r t l = " f a l s e " > < a : l n S p c > < a : s p c P c t   v a l = " 1 1 0 0 0 0 " / > < / a : l n S p c > < a : s p c B e f > < a : s p c P c t   v a l = " 0 " / > < / a : s p c B e f > < a : b u N o n e / > < a : d e f R P r   b a s e l i n e = " 0 "   c a p = " a l l "   d i r t y = " 0 "   l a n g = " e n - U S "   s p c = " 6 0 0 "   s z = " 2 8 0 0 " > < a : s o l i d F i l l > < a : s c h e m e C l r   v a l = " t x 1 " > < a : l u m M o d   v a l = " 8 5 0 0 0 " / > < a : l u m O f f   v a l = " 1 5 0 0 0 " / > < / a : s c h e m e C l r > < / a : s o l i d F i l l > < a : l a t i n   t y p e f a c e = " + m j - l t " / > < / a : d e f R P r > < / a : l v l 1 p P r > < / p : t i t l e S t y l e > < p : b o d y S t y l e > < a : l v l 1 p P r   a l g n = " l "   i n d e n t = " - 2 2 8 6 0 0 "   l v l = " 0 "   m a r L = " 2 2 8 6 0 0 "   r t l = " f a l s e " > < a : l n S p c > < a : s p c P c t   v a l = " 1 0 0 0 0 0 " / > < / a : l n S p c > < a : s p c B e f > < a : s p c P t s   v a l = " 1 0 0 0 " / > < / a : s p c B e f > < a : b u S z P c t   v a l = " 8 0 0 0 0 " / > < a : b u F o n t   t y p e f a c e = " A r i a l " / > < a : b u C h a r   c h a r = " " " / > < a : d e f R P r   b a s e l i n e = " 0 "   d i r t y = " 0 "   l a n g = " e n - U S "   s p c = " 5 0 "   s z = " 2 0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0 "   l v l = " 1 "   m a r L = " 2 7 4 3 2 0 "   r t l = " f a l s e " > < a : l n S p c > < a : s p c P c t   v a l = " 1 0 0 0 0 0 " / > < / a : l n S p c > < a : s p c B e f > < a : s p c P t s   v a l = " 5 0 0 " / > < / a : s p c B e f > < a : b u N o n e / > < a : d e f R P r   b a s e l i n e = " 0 "   d i r t y = " 0 "   l a n g = " e n - U S "   s p c = " 5 0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2 p P r > < a : l v l 3 p P r   a l g n = " l "   i n d e n t = " - 2 8 5 7 5 0 "   l v l = " 2 "   m a r L = " 6 0 5 7 9 0 "   r t l = " f a l s e " > < a : l n S p c > < a : s p c P c t   v a l = " 1 0 0 0 0 0 " / > < / a : l n S p c > < a : s p c B e f > < a : s p c P t s   v a l = " 5 0 0 " / > < / a : s p c B e f > < a : b u S z P c t   v a l = " 8 0 0 0 0 " / > < a : b u F o n t   t y p e f a c e = " A r i a l " / > < a : b u C h a r   c h a r = " " " / > < a : d e f R P r   b a s e l i n e = " 0 "   d i r t y = " 0 "   l a n g = " e n - U S "   s p c = " 5 0 "   s z = " 1 6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3 p P r > < a : l v l 4 p P r   a l g n = " l "   i n d e n t = " 0 "   l v l = " 3 "   m a r L = " 6 3 0 9 3 6 "   r t l = " f a l s e " > < a : l n S p c > < a : s p c P c t   v a l = " 1 0 0 0 0 0 " / > < / a : l n S p c > < a : s p c B e f > < a : s p c P t s   v a l = " 5 0 0 " / > < / a : s p c B e f > < a : b u N o n e / > < a : d e f R P r   b a s e l i n e = " 0 "   d i r t y = " 0 "   l a n g = " e n - U S "   s p c = " 5 0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4 p P r > < a : l v l 5 p P r   a l g n = " l "   i n d e n t = " - 2 2 8 6 0 0 "   l v l = " 4 "   m a r L = " 8 2 2 9 5 9 "   r t l = " f a l s e " > < a : l n S p c > < a : s p c P c t   v a l = " 1 0 0 0 0 0 " / > < / a : l n S p c > < a : s p c B e f > < a : s p c P t s   v a l = " 5 0 0 " / > < / a : s p c B e f > < a : b u S z P c t   v a l = " 8 0 0 0 0 " / > < a : b u F o n t   t y p e f a c e = " A r i a l " / > < a : b u C h a r   c h a r = " " " / > < a : d e f R P r   b a s e l i n e = " 0 "   d i r t y = " 0 "   l a n g = " e n - U S "   s p c = " 5 0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3 "   T a r g e t = " h t t p s : / / d o c s . m i c r o s o f t . c o m / e n - u s / d o t n e t / c s h a r p / p r o g r a m m i n g - g u i d e / t y p e s /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d o c s . m i c r o s o f t . c o m / e n - u s / d o t n e t / c s h a r p / p r o g r a m m i n g - g u i d e / t y p e s /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w w w . c - s h a r p c o r n e r . c o m / b l o g s / w h a t - a r e - c t s - a n d - c l s - i n - n e t # : ~ : t e x t = N E T % 2 0 e a c h % 2 0 l a n g u a g e % 2 0 i s % 2 0 c o n v e r t e d , i s % 2 0 l a n g u a g e % 2 0 s p e c i f i c a t i o n % 2 0 o f % 2 0 C L R . & a m p ; t e x t = C o m m o n % 2 0 T y p e % 2 0 S y s t e m % 2 0 ( C T S ) % 2 0 d e s c r i b e s , a n d % 2 0 m a n a g e d % 2 0 i n % 2 0 t h e % 2 0 r u n t i m e . & a m p ; t e x t = C T S % 2 0 d e a l s % 2 0 w i t h % 2 0 t h e % 2 0 d a t a % 2 0 t y p e .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w w w . c - s h a r p c o r n e r . c o m / b l o g s / w h a t - a r e - c t s - a n d - c l s - i n - n e t # : ~ : t e x t = N E T % 2 0 e a c h % 2 0 l a n g u a g e % 2 0 i s % 2 0 c o n v e r t e d , i s % 2 0 l a n g u a g e % 2 0 s p e c i f i c a t i o n % 2 0 o f % 2 0 C L R . & a m p ; t e x t = C o m m o n % 2 0 T y p e % 2 0 S y s t e m % 2 0 ( C T S ) % 2 0 d e s c r i b e s , a n d % 2 0 m a n a g e d % 2 0 i n % 2 0 t h e % 2 0 r u n t i m e . & a m p ; t e x t = C T S % 2 0 d e a l s % 2 0 w i t h % 2 0 t h e % 2 0 d a t a % 2 0 t y p e .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w w w . c - s h a r p c o r n e r . c o m / b l o g s / w h a t - a r e - c t s - a n d - c l s - i n - n e t # : ~ : t e x t = N E T % 2 0 e a c h % 2 0 l a n g u a g e % 2 0 i s % 2 0 c o n v e r t e d , i s % 2 0 l a n g u a g e % 2 0 s p e c i f i c a t i o n % 2 0 o f % 2 0 C L R . & a m p ; t e x t = C o m m o n % 2 0 T y p e % 2 0 S y s t e m % 2 0 ( C T S ) % 2 0 d e s c r i b e s , a n d % 2 0 m a n a g e d % 2 0 i n % 2 0 t h e % 2 0 r u n t i m e . & a m p ; t e x t = C T S % 2 0 d e a l s % 2 0 w i t h % 2 0 t h e % 2 0 d a t a % 2 0 t y p e .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8 " > < a : e x t L s t > < a : e x t   u r i = " { E B 0 0 E E 7 6 - D 8 0 D - 4 F 4 B - A C 6 0 - A 4 6 1 6 E 7 6 E 7 5 A } " > < a 1 6 : c r e a t i o n I d   x m l n s : a 1 6 = " h t t p : / / s c h e m a s . m i c r o s o f t . c o m / o f f i c e / d r a w i n g / 2 0 1 0 / m a i n "   i d = " { 9 6 6 6 2 9 C E - D 5 C C - 4 F E C - 8 7 9 1 - 9 D 0 0 2 4 7 1 F 9 6 F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P i c t u r e   3 " > < a : e x t L s t > < a : e x t   u r i = " { 3 5 A B F A B A - 1 A F B - 4 3 2 B - B F 7 7 - 9 C 3 2 B 8 A B C 7 A 8 } " > < a 1 6 : c r e a t i o n I d   x m l n s : a 1 6 = " h t t p : / / s c h e m a s . m i c r o s o f t . c o m / o f f i c e / d r a w i n g / 2 0 1 0 / m a i n "   i d = " { 3 5 7 7 A 0 7 D - F 2 B 5 - 4 7 C 6 - A B A 3 - 4 B D E 1 E D 8 F B 7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8 8 1 " / > < a : s t r e t c h > < a : f i l l R e c t / > < / a : s t r e t c h > < / p : b l i p F i l l > < p : s p P r > < a : x f r m   r o t = " 0 " > < a : o f f   x = " 2 0 "   y = " 1 0 " / > < a : e x t   c x = " 1 2 1 9 1 9 7 9 "   c y = " 6 8 5 7 9 8 8 " / > < / a : x f r m > < a : p r s t G e o m   p r s t = " r e c t " > < a : a v L s t / > < / a : p r s t G e o m > < a : n o F i l l / > < / p : s p P r > < / p : p i c > < p : s p   u s e B g F i l l = " t r u e " > < p : n v S p P r > < p : c N v P r   i d = " 4 "   n a m e = " F r e e f o r m :   S h a p e   1 0 " > < a : e x t L s t > < a : e x t   u r i = " { 7 E D 6 9 A C 3 - 3 5 F 6 - 4 C 6 C - 9 2 A 6 - D 9 B 8 1 9 7 6 3 1 4 A } " > < a 1 6 : c r e a t i o n I d   x m l n s : a 1 6 = " h t t p : / / s c h e m a s . m i c r o s o f t . c o m / o f f i c e / d r a w i n g / 2 0 1 0 / m a i n "   i d = " { F 2 1 6 7 C 9 6 - 3 D 2 6 - 4 7 B 4 - 9 5 2 D - E B 3 1 3 8 A F 2 7 1 7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3 3 2 3 2 "   y = " 7 2 7 0 6 4 " / > < a : e x t   c x = " 3 8 9 8 3 4 7 "   c y = " 4 2 5 6 1 0 3 " / > < / a : x f r m > < a : c u s t G e o m > < a : a v L s t / > < a : g d L s t / > < a : a h L s t / > < a : c x n L s t / > < a : r e c t   b = " b "   l = " 0 "   r = " r "   t = " 0 " / > < a : p a t h L s t > < a : p a t h   h = " 4 2 5 6 1 0 3 "   w = " 3 8 9 8 3 4 7 " > < a : m o v e T o > < a : p t   x = " 3 8 9 8 3 4 7 "   y = " 0 " / > < / a : m o v e T o > < a : l n T o > < a : p t   x = " 3 8 9 8 3 4 7 "   y = " 3 8 3 4 4 4 5 " / > < / a : l n T o > < a : l n T o > < a : p t   x = " 3 8 7 9 1 5 7 "   y = " 3 8 3 6 2 4 0 " / > < / a : l n T o > < a : c u b i c B e z T o > < a : p t   x = " 3 8 8 5 3 0 7 "   y = " 3 7 9 8 2 2 6 " / > < a : p t   x = " 3 8 5 6 2 0 3 "   y = " 3 8 6 1 1 8 4 " / > < a : p t   x = " 3 8 5 1 9 5 3 "   y = " 3 8 1 6 1 4 0 " / > < / a : c u b i c B e z T o > < a : c u b i c B e z T o > < a : p t   x = " 3 8 4 6 5 6 8 "   y = " 3 8 1 7 9 5 8 " / > < a : p t   x = " 3 8 4 1 4 8 4 "   y = " 3 8 0 7 9 8 3 " / > < a : p t   x = " 3 8 3 6 4 1 8 "   y = " 3 8 1 1 5 1 3 " / > < / a : c u b i c B e z T o > < a : l n T o > < a : p t   x = " 3 8 3 3 7 5 8 "   y = " 3 8 1 3 3 4 1 " / > < / a : l n T o > < a : l n T o > < a : p t   x = " 3 8 2 2 6 7 3 "   y = " 3 8 1 2 9 1 3 " / > < / a : l n T o > < a : l n T o > < a : p t   x = " 3 8 2 0 1 0 4 "   y = " 3 8 2 2 4 6 6 " / > < / a : l n T o > < a : l n T o > < a : p t   x = " 3 7 7 7 5 0 2 "   y = " 3 8 2 8 7 5 7 " / > < / a : l n T o > < a : c u b i c B e z T o > < a : p t   x = " 3 7 6 2 4 7 4 "   y = " 3 8 2 7 5 7 7 " / > < a : p t   x = " 3 7 4 2 9 0 2 "   y = " 3 8 1 7 6 6 2 " / > < a : p t   x = " 3 7 2 9 9 3 6 "   y = " 3 8 1 5 3 8 6 " / > < / a : c u b i c B e z T o > < a : l n T o > < a : p t   x = " 3 7 2 6 0 1 8 "   y = " 3 8 1 5 1 0 0 " / > < / a : l n T o > < a : l n T o > < a : p t   x = " 3 7 2 5 4 1 3 "   y = " 3 8 1 4 6 1 5 " / > < / a : l n T o > < a : c u b i c B e z T o > < a : p t   x = " 3 7 2 1 5 6 9 "   y = " 3 8 1 2 2 8 3 " / > < a : p t   x = " 3 7 1 7 7 1 1 "   y = " 3 8 1 0 8 9 2 " / > < a : p t   x = " 3 7 1 3 8 0 1 "   y = " 3 8 1 1 0 1 8 " / > < / a : c u b i c B e z T o > < a : l n T o > < a : p t   x = " 3 7 0 9 0 8 7 "   y = " 3 8 1 3 1 9 5 " / > < / a : l n T o > < a : l n T o > < a : p t   x = " 3 6 9 8 0 3 8 "   y = " 3 8 0 6 1 8 2 " / > < / a : l n T o > < a : l n T o > < a : p t   x = " 3 6 6 2 2 2 7 "   y = " 3 8 0 7 7 6 1 " / > < / a : l n T o > < a : l n T o > < a : p t   x = " 3 6 5 9 8 7 2 "   y = " 3 8 0 5 5 2 4 " / > < / a : l n T o > < a : c u b i c B e z T o > < a : p t   x = " 3 6 5 4 8 3 7 "   y = " 3 8 0 0 2 3 8 " / > < a : p t   x = " 3 6 4 9 7 7 9 "   y = " 3 7 9 5 7 4 7 " / > < a : p t   x = " 3 6 4 3 4 5 4 "   y = " 3 7 9 4 8 3 1 " / > < / a : c u b i c B e z T o > < a : l n T o > < a : p t   x = " 3 6 2 4 7 8 9 "   y = " 3 8 0 3 1 8 5 " / > < / a : l n T o > < a : l n T o > < a : p t   x = " 3 6 0 2 3 2 7 "   y = " 3 7 9 4 6 1 6 " / > < / a : l n T o > < a : l n T o > < a : p t   x = " 3 5 9 6 6 4 5 "   y = " 3 7 9 7 1 0 8 " / > < / a : l n T o > < a : c u b i c B e z T o > < a : p t   x = " 3 5 8 6 3 5 8 "   y = " 3 7 9 4 7 4 1 " / > < a : p t   x = " 3 5 7 2 0 4 6 "   y = " 3 7 7 9 4 0 3 " / > < a : p t   x = " 3 5 7 4 1 4 4 "   y = " 3 7 9 5 1 0 8 " / > < / a : c u b i c B e z T o > < a : l n T o > < a : p t   x = " 3 5 6 2 3 1 0 "   y = " 3 7 8 7 5 3 4 " / > < / a : l n T o > < a : l n T o > < a : p t   x = " 3 5 5 1 6 3 5 "   y = " 3 7 9 7 7 0 5 " / > < / a : l n T o > < a : l n T o > < a : p t   x = " 3 5 4 2 6 6 8 "   y = " 3 8 0 3 2 8 3 " / > < / a : l n T o > < a : l n T o > < a : p t   x = " 3 5 3 3 0 3 3 "   y = " 3 7 9 9 0 7 1 " / > < / a : l n T o > < a : l n T o > < a : p t   x = " 3 5 2 1 7 2 6 "   y = " 3 8 0 4 6 9 1 " / > < / a : l n T o > < a : l n T o > < a : p t   x = " 3 5 2 0 0 8 0 "   y = " 3 8 0 5 2 1 0 " / > < / a : l n T o > < a : l n T o > < a : p t   x = " 3 5 0 8 4 9 1 "   y = " 3 7 9 7 3 9 8 " / > < / a : l n T o > < a : l n T o > < a : p t   x = " 3 5 0 3 7 8 7 "   y = " 3 7 9 7 7 8 7 " / > < / a : l n T o > < a : l n T o > < a : p t   x = " 3 4 9 2 1 6 5 "   y = " 3 7 9 9 8 8 7 " / > < / a : l n T o > < a : c u b i c B e z T o > < a : p t   x = " 3 4 8 6 2 5 2 "   y = " 3 8 0 1 7 8 7 " / > < a : p t   x = " 3 4 7 9 6 4 9 "   y = " 3 8 0 4 1 7 6 " / > < a : p t   x = " 3 4 7 2 2 3 3 "   y = " 3 8 0 5 6 8 2 " / > < / a : c u b i c B e z T o > < a : l n T o > < a : p t   x = " 3 4 6 5 9 2 1 "   y = " 3 8 0 5 8 1 4 " / > < / a : l n T o > < a : l n T o > < a : p t   x = " 3 4 5 5 5 4 1 "   y = " 3 8 1 5 5 0 5 " / > < / a : l n T o > < a : l n T o > < a : p t   x = " 3 4 2 9 0 2 7 "   y = " 3 8 1 6 9 0 6 " / > < / a : l n T o > < a : c u b i c B e z T o > < a : p t   x = " 3 4 0 8 5 2 1 "   y = " 3 8 1 7 7 5 3 " / > < a : p t   x = " 3 3 8 8 8 9 8 "   y = " 3 8 1 9 4 7 5 " / > < a : p t   x = " 3 3 6 9 5 0 7 "   y = " 3 8 2 5 5 6 3 " / > < / a : c u b i c B e z T o > < a : c u b i c B e z T o > < a : p t   x = " 3 3 5 3 7 3 0 "   y = " 3 8 1 9 5 3 4 " / > < a : p t   x = " 3 3 3 8 8 7 0 "   y = " 3 8 1 8 1 7 5 " / > < a : p t   x = " 3 3 2 4 4 9 1 "   y = " 3 8 3 2 0 0 6 " / > < / a : c u b i c B e z T o > < a : c u b i c B e z T o > < a : p t   x = " 3 2 8 1 7 0 6 "   y = " 3 8 3 3 4 0 9 " / > < a : p t   x = " 3 2 7 1 3 1 9 "   y = " 3 8 1 7 5 6 9 " / > < a : p t   x = " 3 2 4 4 2 3 5 "   y = " 3 8 3 4 3 7 6 " / > < / a : c u b i c B e z T o > < a : c u b i c B e z T o > < a : p t   x = " 3 2 3 6 2 0 6 "   y = " 3 8 2 6 1 4 2 " / > < a : p t   x = " 3 2 3 0 7 0 0 "   y = " 3 8 2 1 8 4 8 " / > < a : p t   x = " 3 2 2 6 5 0 7 "   y = " 3 8 2 0 1 3 1 " / > < / a : c u b i c B e z T o > < a : c u b i c B e z T o > < a : p t   x = " 3 2 1 3 9 2 4 "   y = " 3 8 1 4 9 7 9 " / > < a : p t   x = " 3 2 1 3 1 7 2 "   y = " 3 8 3 3 0 1 1 " / > < a : p t   x = " 3 1 9 1 6 8 8 "   y = " 3 8 3 7 3 5 9 " / > < / a : c u b i c B e z T o > < a : c u b i c B e z T o > < a : p t   x = " 3 1 6 8 7 2 3 "   y = " 3 8 4 4 5 8 8 " / > < a : p t   x = " 3 1 7 5 6 4 2 "   y = " 3 8 4 6 0 4 1 " / > < a : p t   x = " 3 1 5 3 7 7 9 "   y = " 3 8 4 8 4 3 9 " / > < / a : c u b i c B e z T o > < a : c u b i c B e z T o > < a : p t   x = " 3 1 3 6 8 6 2 "   y = " 3 8 5 1 3 8 5 " / > < a : p t   x = " 3 1 1 5 8 7 6 "   y = " 3 8 5 5 1 5 8 " / > < a : p t   x = " 3 0 9 0 1 8 8 "   y = " 3 8 5 5 0 3 6 " / > < / a : c u b i c B e z T o > < a : c u b i c B e z T o > < a : p t   x = " 3 0 6 6 0 5 8 "   y = " 3 8 8 0 9 7 9 " / > < a : p t   x = " 3 0 5 9 9 8 1 "   y = " 3 8 4 9 8 2 3 " / > < a : p t   x = " 3 0 3 1 4 2 2 "   y = " 3 8 5 8 2 9 8 " / > < / a : c u b i c B e z T o > < a : c u b i c B e z T o > < a : p t   x = " 3 0 1 7 1 5 7 "   y = " 3 8 6 8 2 3 6 " / > < a : p t   x = " 3 0 0 7 5 9 5 "   y = " 3 8 7 0 0 9 8 " / > < a : p t   x = " 2 9 9 6 2 8 8 "   y = " 3 8 6 0 0 2 0 " / > < / a : c u b i c B e z T o > < a : c u b i c B e z T o > < a : p t   x = " 2 9 3 0 2 4 2 "   y = " 3 9 0 8 2 9 5 " / > < a : p t   x = " 2 9 5 9 9 2 7 "   y = " 3 8 6 2 9 3 2 " / > < a : p t   x = " 2 9 0 1 6 6 1 "   y = " 3 8 8 2 2 4 3 " / > < / a : c u b i c B e z T o > < a : c u b i c B e z T o > < a : p t   x = " 2 8 6 3 6 5 4 "   y = " 3 8 9 7 2 9 1 " / > < a : p t   x = " 2 8 2 2 5 5 1 "   y = " 3 9 0 8 6 7 6 " / > < a : p t   x = " 2 7 8 2 1 4 1 "   y = " 3 9 3 2 9 8 3 " / > < / a : c u b i c B e z T o > < a : l n T o > < a : p t   x = " 2 7 4 9 5 9 7 "   y = " 3 9 5 6 7 4 6 " / > < / a : l n T o > < a : l n T o > < a : p t   x = " 2 7 3 0 4 9 3 "   y = " 3 9 5 5 2 3 6 " / > < / a : l n T o > < a : l n T o > < a : p t   x = " 2 7 0 7 5 0 7 "   y = " 3 9 4 7 7 7 1 " / > < / a : l n T o > < a : l n T o > < a : p t   x = " 2 7 0 1 9 3 7 "   y = " 3 9 5 0 5 6 5 " / > < / a : l n T o > < a : c u b i c B e z T o > < a : p t   x = " 2 6 9 1 5 9 4 "   y = " 3 9 4 8 7 4 6 " / > < a : p t   x = " 2 6 7 6 7 4 9 "   y = " 3 9 3 4 1 5 9 " / > < a : p t   x = " 2 6 7 9 4 3 5 "   y = " 3 9 4 9 7 6 8 " / > < / a : c u b i c B e z T o > < a : l n T o > < a : p t   x = " 2 6 6 7 3 5 2 "   y = " 3 9 4 2 8 2 1 " / > < / a : l n T o > < a : l n T o > < a : p t   x = " 2 6 5 7 0 9 6 "   y = " 3 9 5 3 5 7 1 " / > < / a : l n T o > < a : c u b i c B e z T o > < a : p t   x = " 2 6 5 6 1 1 7 "   y = " 3 9 5 6 2 6 1 " / > < a : p t   x = " 2 6 5 5 4 6 4 "   y = " 3 9 5 9 1 7 7 " / > < a : p t   x = " 2 6 5 5 1 6 1 "   y = " 3 9 6 2 2 1 6 " / > < / a : c u b i c B e z T o > < a : l n T o > < a : p t   x = " 2 6 3 8 6 0 4 "   y = " 3 9 5 5 9 3 6 " / > < / a : l n T o > < a : l n T o > < a : p t   x = " 2 6 2 6 1 8 5 "   y = " 3 9 6 2 9 3 7 " / > < / a : l n T o > < a : l n T o > < a : p t   x = " 2 6 1 4 0 7 7 "   y = " 3 9 5 5 5 7 6 " / > < / a : l n T o > < a : l n T o > < a : p t   x = " 2 6 0 9 4 0 3 "   y = " 3 9 5 6 2 1 5 " / > < / a : l n T o > < a : l n T o > < a : p t   x = " 2 5 9 7 8 9 6 "   y = " 3 9 5 8 9 3 9 " / > < / a : l n T o > < a : c u b i c B e z T o > < a : p t   x = " 2 5 9 2 0 7 7 "   y = " 3 9 6 1 1 5 9 " / > < a : p t   x = " 2 5 8 5 5 8 4 "   y = " 3 9 6 3 9 0 7 " / > < a : p t   x = " 2 5 7 8 2 5 1 "   y = " 3 9 6 5 8 1 2 " / > < / a : c u b i c B e z T o > < a : l n T o > < a : p t   x = " 2 5 7 1 9 6 1 "   y = " 3 9 6 6 2 7 8 " / > < / a : l n T o > < a : l n T o > < a : p t   x = " 2 5 5 9 3 9 9 "   y = " 3 9 7 9 1 9 3 " / > < / a : l n T o > < a : c u b i c B e z T o > < a : p t   x = " 2 5 5 0 3 0 5 "   y = " 3 9 8 9 0 1 0 " / > < a : p t   x = " 2 5 4 3 0 1 9 "   y = " 3 9 9 5 4 6 9 " / > < a : p t   x = " 2 5 3 3 5 6 0 "   y = " 3 9 8 8 1 6 0 " / > < / a : c u b i c B e z T o > < a : c u b i c B e z T o > < a : p t   x = " 2 5 2 6 6 8 2 "   y = " 3 9 9 4 3 6 3 " / > < a : p t   x = " 2 5 2 1 5 6 3 "   y = " 4 0 0 7 2 5 7 " / > < a : p t   x = " 2 5 1 5 2 9 9 "   y = " 4 0 1 6 8 6 7 " / > < / a : c u b i c B e z T o > < a : l n T o > < a : p t   x = " 2 5 1 3 4 2 3 "   y = " 4 0 1 8 7 5 9 " / > < / a : l n T o > < a : l n T o > < a : p t   x = " 2 4 8 2 9 9 1 "   y = " 4 0 1 2 9 3 5 " / > < / a : l n T o > < a : c u b i c B e z T o > < a : p t   x = " 2 4 6 9 5 5 8 "   y = " 4 0 1 0 4 7 9 " / > < a : p t   x = " 2 4 5 6 7 1 4 "   y = " 4 0 1 0 6 5 8 " / > < a : p t   x = " 2 4 4 6 9 4 0 "   y = " 4 0 2 1 1 7 2 " / > < / a : c u b i c B e z T o > < a : c u b i c B e z T o > < a : p t   x = " 2 4 4 5 4 9 0 "   y = " 4 0 0 4 7 6 2 " / > < a : p t   x = " 2 4 1 8 2 6 3 "   y = " 4 0 3 5 0 4 3 " / > < a : p t   x = " 2 4 0 4 8 8 3 "   y = " 4 0 2 4 8 0 8 " / > < / a : c u b i c B e z T o > < a : c u b i c B e z T o > < a : p t   x = " 2 3 9 5 5 2 7 "   y = " 4 0 1 5 7 6 8 " / > < a : p t   x = " 2 3 8 5 0 8 9 "   y = " 4 0 2 2 8 4 6 " / > < a : p t   x = " 2 3 7 3 8 9 4 "   y = " 4 0 2 3 8 2 7 " / > < / a : c u b i c B e z T o > < a : c u b i c B e z T o > < a : p t   x = " 2 3 6 0 2 7 3 "   y = " 4 0 1 6 8 6 6 " / > < a : p t   x = " 2 3 1 0 8 0 1 "   y = " 4 0 3 1 1 1 4 " / > < a : p t   x = " 2 2 9 7 0 8 0 "   y = " 4 0 4 0 8 4 1 " / > < / a : c u b i c B e z T o > < a : c u b i c B e z T o > < a : p t   x = " 2 2 6 2 8 9 0 "   y = " 4 0 7 4 3 4 2 " / > < a : p t   x = " 2 1 9 8 7 3 5 "   y = " 4 0 5 1 4 8 7 " / > < a : p t   x = " 2 1 7 0 6 1 5 "   y = " 4 0 7 7 1 9 6 " / > < / a : c u b i c B e z T o > < a : c u b i c B e z T o > < a : p t   x = " 2 1 6 1 1 5 8 "   y = " 4 0 8 1 0 8 7 " / > < a : p t   x = " 2 1 5 2 1 9 0 "   y = " 4 0 8 2 7 8 0 " / > < a : p t   x = " 2 1 4 3 5 8 0 "   y = " 4 0 8 3 1 0 2 " / > < / a : c u b i c B e z T o > < a : l n T o > < a : p t   x = " 2 1 1 9 8 9 3 "   y = " 4 0 8 0 8 7 4 " / > < / a : l n T o > < a : l n T o > < a : p t   x = " 2 1 1 4 0 0 8 "   y = " 4 0 7 3 9 9 6 " / > < / a : l n T o > < a : l n T o > < a : p t   x = " 2 0 9 9 0 6 7 "   y = " 4 0 7 6 0 6 8 " / > < / a : l n T o > < a : l n T o > < a : p t   x = " 2 0 9 5 0 0 0 "   y = " 4 0 7 5 0 9 6 " / > < / a : l n T o > < a : c u b i c B e z T o > < a : p t   x = " 2 0 8 7 2 3 0 "   y = " 4 0 7 3 2 0 4 " / > < a : p t   x = " 2 0 7 9 5 3 6 "   y = " 4 0 7 1 5 7 7 " / > < a : p t   x = " 2 0 7 1 7 6 7 "   y = " 4 0 7 1 0 4 4 " / > < / a : c u b i c B e z T o > < a : c u b i c B e z T o > < a : p t   x = " 2 0 7 7 2 8 7 "   y = " 4 1 0 6 0 6 6 " / > < a : p t   x = " 2 0 0 6 6 1 2 "   y = " 4 0 7 2 2 5 3 " / > < a : p t   x = " 2 0 2 4 4 8 6 "   y = " 4 1 0 0 2 7 6 " / > < / a : c u b i c B e z T o > < a : c u b i c B e z T o > < a : p t   x = " 1 9 8 2 7 7 0 "   y = " 4 1 0 3 4 1 8 " / > < a : p t   x = " 1 9 9 0 9 9 0 "   y = " 4 1 4 5 7 1 1 " / > < a : p t   x = " 1 9 4 4 6 7 5 "   y = " 4 1 2 1 5 1 5 " / > < / a : c u b i c B e z T o > < a : c u b i c B e z T o > < a : p t   x = " 1 8 7 6 4 3 2 "   y = " 4 1 5 1 8 0 1 " / > < a : p t   x = " 1 7 9 6 2 8 7 "   y = " 4 1 2 6 9 1 5 " / > < a : p t   x = " 1 7 3 9 9 4 5 "   y = " 4 1 7 1 7 9 5 " / > < / a : c u b i c B e z T o > < a : c u b i c B e z T o > < a : p t   x = " 1 6 8 0 9 7 0 "   y = " 4 1 8 2 2 3 4 " / > < a : p t   x = " 1 6 9 3 1 1 9 "   y = " 4 1 7 3 9 2 2 " / > < a : p t   x = " 1 6 6 2 0 6 5 "   y = " 4 1 8 4 6 3 0 " / > < / a : c u b i c B e z T o > < a : c u b i c B e z T o > < a : p t   x = " 1 6 5 8 8 1 6 "   y = " 4 2 0 5 3 9 8 " / > < a : p t   x = " 1 6 2 4 6 0 8 "   y = " 4 1 7 4 5 6 1 " / > < a : p t   x = " 1 5 9 5 9 8 9 "   y = " 4 1 9 3 6 7 9 " / > < / a : c u b i c B e z T o > < a : l n T o > < a : p t   x = " 1 5 5 9 2 3 1 "   y = " 4 1 9 5 9 3 2 " / > < / a : l n T o > < a : l n T o > < a : p t   x = " 1 5 3 7 1 9 7 "   y = " 4 2 0 9 4 6 8 " / > < / a : l n T o > < a : c u b i c B e z T o > < a : p t   x = " 1 5 2 4 2 6 7 "   y = " 4 2 1 2 7 8 9 " / > < a : p t   x = " 1 5 0 8 6 0 3 "   y = " 4 2 0 3 0 6 0 " / > < a : p t   x = " 1 5 0 8 7 8 7 "   y = " 4 2 3 0 9 2 4 " / > < / a : c u b i c B e z T o > < a : c u b i c B e z T o > < a : p t   x = " 1 5 0 0 6 8 8 "   y = " 4 2 2 7 7 8 5 " / > < a : p t   x = " 1 4 9 3 1 2 6 "   y = " 4 2 3 4 8 3 7 " / > < a : p t   x = " 1 4 8 8 9 1 4 "   y = " 4 2 4 1 7 7 2 " / > < / a : c u b i c B e z T o > < a : c u b i c B e z T o > < a : p t   x = " 1 4 8 3 3 4 4 "   y = " 4 2 4 4 1 3 0 " / > < a : p t   x = " 1 4 7 2 9 6 3 "   y = " 4 2 4 4 3 2 4 " / > < a : p t   x = " 1 4 6 5 4 9 7 "   y = " 4 2 4 5 0 7 5 " / > < / a : c u b i c B e z T o > < a : l n T o > < a : p t   x = " 1 4 4 4 1 1 8 "   y = " 4 2 4 6 2 8 5 " / > < / a : l n T o > < a : l n T o > < a : p t   x = " 1 4 0 5 3 2 6 "   y = " 4 2 4 8 3 9 1 " / > < / a : l n T o > < a : c u b i c B e z T o > < a : p t   x = " 1 3 6 2 2 3 3 "   y = " 4 2 3 8 6 8 1 " / > < a : p t   x = " 1 3 8 6 6 4 5 "   y = " 4 2 5 3 5 4 1 " / > < a : p t   x = " 1 3 4 4 9 0 9 "   y = " 4 2 3 7 0 0 5 " / > < / a : c u b i c B e z T o > < a : c u b i c B e z T o > < a : p t   x = " 1 3 1 9 6 6 0 "   y = " 4 2 7 8 0 4 9 " / > < a : p t   x = " 1 3 2 8 4 6 5 "   y = " 4 2 3 5 9 0 8 " / > < a : p t   x = " 1 2 9 8 7 4 8 "   y = " 4 2 4 1 6 6 9 " / > < / a : c u b i c B e z T o > < a : c u b i c B e z T o > < a : p t   x = " 1 3 0 3 2 6 3 "   y = " 4 2 0 2 4 4 6 " / > < a : p t   x = " 1 2 5 7 2 8 7 "   y = " 4 2 7 7 6 3 4 " / > < a : p t   x = " 1 2 5 1 3 0 2 "   y = " 4 2 3 2 5 1 3 " / > < / a : c u b i c B e z T o > < a : c u b i c B e z T o > < a : p t   x = " 1 2 4 6 0 8 3 "   y = " 4 2 3 4 9 8 7 " / > < a : p t   x = " 1 2 2 1 4 8 3 "   y = " 4 2 2 5 6 5 3 " / > < a : p t   x = " 1 2 1 6 6 4 3 "   y = " 4 2 2 9 8 2 8 " / > < / a : c u b i c B e z T o > < a : l n T o > < a : p t   x = " 1 2 1 4 1 0 1 "   y = " 4 2 3 1 9 9 1 " / > < / a : l n T o > < a : l n T o > < a : p t   x = " 1 2 0 3 1 9 3 "   y = " 4 2 3 2 8 6 8 " / > < / a : l n T o > < a : l n T o > < a : p t   x = " 1 2 0 1 0 4 9 "   y = " 4 2 4 2 8 4 3 " / > < / a : l n T o > < a : l n T o > < a : p t   x = " 1 1 8 5 2 9 8 "   y = " 4 2 5 1 1 3 3 " / > < / a : l n T o > < a : c u b i c B e z T o > < a : p t   x = " 1 1 7 9 2 5 5 "   y = " 4 2 5 2 7 3 3 " / > < a : p t   x = " 1 1 7 2 5 8 0 "   y = " 4 2 5 2 6 9 8 " / > < a : p t   x = " 1 1 6 4 9 5 5 "   y = " 4 2 5 0 0 2 8 " / > < / a : c u b i c B e z T o > < a : c u b i c B e z T o > < a : p t   x = " 1 1 3 8 3 2 2 "   y = " 4 2 2 4 3 7 6 " / > < a : p t   x = " 1 1 0 0 3 6 3 "   y = " 4 2 6 7 8 9 0 " / > < a : p t   x = " 1 0 6 7 3 5 7 "   y = " 4 2 3 3 9 0 8 " / > < / a : c u b i c B e z T o > < a : c u b i c B e z T o > < a : p t   x = " 1 0 5 5 1 5 0 "   y = " 4 2 2 4 9 1 9 " / > < a : p t   x = " 1 0 1 6 9 6 0 "   y = " 4 2 1 8 5 7 6 " / > < a : p t   x = " 1 0 0 9 4 9 2 "   y = " 4 2 3 0 4 5 5 " / > < / a : c u b i c B e z T o > < a : c u b i c B e z T o > < a : p t   x = " 1 0 0 1 4 8 0 "   y = " 4 2 3 1 8 2 9 " / > < a : p t   x = " 9 9 2 2 8 1 "   y = " 4 2 2 5 3 9 6 " / > < a : p t   x = " 9 8 8 3 4 5 "   y = " 4 2 3 8 8 8 0 " / > < / a : c u b i c B e z T o > < a : c u b i c B e z T o > < a : p t   x = " 9 8 1 9 5 8 "   y = " 4 2 5 4 8 0 2 " / > < a : p t   x = " 9 5 4 6 6 3 "   y = " 4 2 2 3 2 2 7 " / > < a : p t   x = " 9 5 8 2 5 1 "   y = " 4 2 4 4 1 0 0 " / > < / a : c u b i c B e z T o > < a : c u b i c B e z T o > < a : p t   x = " 9 3 8 8 5 8 "   y = " 4 2 2 2 3 3 6 " / > < a : p t   x = " 9 1 5 9 5 1 "   y = " 4 2 4 1 9 7 5 " / > < a : p t   x = " 8 9 9 2 0 7 "   y = " 4 2 4 7 6 8 8 " / > < / a : c u b i c B e z T o > < a : c u b i c B e z T o > < a : p t   x = " 8 8 4 0 0 2 "   y = " 4 2 2 6 8 5 5 " / > < a : p t   x = " 8 7 3 9 8 1 "   y = " 4 2 4 7 8 3 3 " / > < a : p t   x = " 8 3 7 7 0 6 "   y = " 4 2 4 5 5 2 8 " / > < / a : c u b i c B e z T o > < a : c u b i c B e z T o > < a : p t   x = " 8 2 1 0 0 1 "   y = " 4 2 2 1 5 9 8 " / > < a : p t   x = " 8 0 9 7 4 6 "   y = " 4 2 6 8 9 7 8 " / > < a : p t   x = " 7 7 8 4 7 4 "   y = " 4 2 3 5 5 2 6 " / > < / a : c u b i c B e z T o > < a : c u b i c B e z T o > < a : p t   x = " 7 7 7 4 2 1 "   y = " 4 2 3 8 1 6 1 " / > < a : p t   x = " 7 7 6 0 5 7 "   y = " 4 2 4 0 5 3 9 " / > < a : p t   x = " 7 7 4 4 1 8 "   y = " 4 2 4 2 5 8 3 " / > < / a : c u b i c B e z T o > < a : c u b i c B e z T o > < a : p t   x = " 7 6 4 9 0 2 "   y = " 4 2 5 4 4 6 3 " / > < a : p t   x = " 7 4 8 4 6 8 "   y = " 4 2 5 2 8 1 0 " / > < a : p t   x = " 7 3 7 7 0 5 "   y = " 4 2 3 8 8 9 1 " / > < / a : c u b i c B e z T o > < a : c u b i c B e z T o > < a : p t   x = " 6 8 8 3 0 2 "   y = " 4 1 9 3 1 0 7 " / > < a : p t   x = " 6 8 2 4 8 5 "   y = " 4 2 2 4 5 0 1 " / > < a : p t   x = " 6 4 1 8 3 9 "   y = " 4 2 1 1 1 6 0 " / > < / a : c u b i c B e z T o > < a : c u b i c B e z T o > < a : p t   x = " 5 9 6 1 5 6 "   y = " 4 2 0 0 5 2 9 " / > < a : p t   x = " 6 1 7 2 7 3 "   y = " 4 2 3 6 2 9 9 " / > < a : p t   x = " 5 5 8 1 0 5 "   y = " 4 1 9 1 2 1 8 " / > < / a : c u b i c B e z T o > < a : c u b i c B e z T o > < a : p t   x = " 5 5 3 1 0 7 "   y = " 4 2 0 6 4 5 9 " / > < a : p t   x = " 5 2 8 3 2 3 "   y = " 4 2 0 2 8 1 8 " / > < a : p t   x = " 5 1 5 6 8 2 "   y = " 4 1 9 3 6 9 6 " / > < / a : c u b i c B e z T o > < a : c u b i c B e z T o > < a : p t   x = " 4 9 3 5 6 7 "   y = " 4 1 8 9 7 2 6 " / > < a : p t   x = " 4 9 1 0 2 2 "   y = " 4 2 1 2 4 8 3 " / > < a : p t   x = " 4 6 7 0 8 2 "   y = " 4 1 8 5 6 1 6 " / > < / a : c u b i c B e z T o > < a : c u b i c B e z T o > < a : p t   x = " 4 7 2 5 8 5 "   y = " 4 2 0 7 6 9 2 " / > < a : p t   x = " 4 2 5 8 9 6 "   y = " 4 1 8 8 9 8 2 " / > < a : p t   x = " 4 3 7 6 4 6 "   y = " 4 2 1 2 6 5 8 " / > < / a : c u b i c B e z T o > < a : c u b i c B e z T o > < a : p t   x = " 4 2 4 6 8 2 "   y = " 4 2 3 0 6 2 2 " / > < a : p t   x = " 4 1 5 3 1 3 "   y = " 4 1 9 7 3 6 9 " / > < a : p t   x = " 4 0 2 2 7 1 "   y = " 4 2 1 2 7 7 5 " / > < / a : c u b i c B e z T o > < a : c u b i c B e z T o > < a : p t   x = " 3 8 6 4 8 6 "   y = " 4 2 1 4 8 4 7 " / > < a : p t   x = " 4 0 2 8 0 6 "   y = " 4 2 0 4 9 0 7 " / > < a : p t   x = " 3 8 4 9 0 7 "   y = " 4 2 0 1 1 9 6 " / > < / a : c u b i c B e z T o > < a : c u b i c B e z T o > < a : p t   x = " 3 6 3 4 8 4 "   y = " 4 2 0 0 5 9 1 " / > < a : p t   x = " 3 6 0 7 3 2 "   y = " 4 1 8 5 6 9 5 " / > < a : p t   x = " 3 3 7 1 5 4 "   y = " 4 2 0 6 1 3 7 " / > < / a : c u b i c B e z T o > < a : c u b i c B e z T o > < a : p t   x = " 3 1 3 7 2 8 "   y = " 4 1 9 1 3 9 0 " / > < a : p t   x = " 3 2 8 6 3 2 "   y = " 4 2 0 3 0 4 4 " / > < a : p t   x = " 2 9 8 6 6 2 "   y = " 4 2 1 1 2 2 8 " / > < / a : c u b i c B e z T o > < a : c u b i c B e z T o > < a : p t   x = " 2 8 4 8 5 2 "   y = " 4 1 9 7 2 5 8 " / > < a : p t   x = " 2 7 4 9 5 8 "   y = " 4 2 0 2 4 1 1 " / > < a : p t   x = " 2 6 5 7 4 0 "   y = " 4 2 1 3 6 2 3 " / > < / a : c u b i c B e z T o > < a : c u b i c B e z T o > < a : p t   x = " 2 3 5 5 2 0 "   y = " 4 2 0 7 3 8 8 " / > < a : p t   x = " 2 0 9 5 4 8 "   y = " 4 2 2 3 2 4 1 " / > < a : p t   x = " 1 7 6 4 0 3 "   y = " 4 2 2 7 3 9 3 " / > < / a : c u b i c B e z T o > < a : c u b i c B e z T o > < a : p t   x = " 1 3 8 3 0 4 "   y = " 4 2 3 9 9 8 3 " / > < a : p t   x = " 1 1 0 9 5 4 "   y = " 4 2 3 2 1 8 2 " / > < a : p t   x = " 8 2 5 2 8 "   y = " 4 2 4 3 7 7 4 " / > < / a : c u b i c B e z T o > < a : c u b i c B e z T o > < a : p t   x = " 4 8 7 5 1 "   y = " 4 2 2 1 8 6 5 " / > < a : p t   x = " 3 9 5 2 3 "   y = " 4 2 5 1 9 7 1 " / > < a : p t   x = " 1 9 4 6 4 "   y = " 4 2 5 6 1 0 3 " / > < / a : c u b i c B e z T o > < a : l n T o > < a : p t   x = " 0 "   y = " 4 2 2 1 9 3 9 " / > < / a : l n T o > < a : l n T o > < a : p t   x = " 0 "   y = " 1 5 8 5 0 " / > < / a : l n T o > < a : l n T o > < a : p t   x = " 3 8 9 8 3 4 7 "   y = " 0 " / > < / a : l n T o > < a : c l o s e / > < / a : p a t h > < / a : p a t h L s t > < / a : c u s t G e o m > < a : l n > < a : n o F i l l / > < / a : l n > < a : e f f e c t L s t > < a : o u t e r S h d w   b l u r R a d = " 2 5 4 0 0 "   d i r = " 3 0 0 0 0 0 0 "   d i s t = " 1 2 7 0 0 " > < a : s r g b C l r   v a l = " 0 0 0 0 0 0 " > < a : a l p h a   v a l = " 2 6 9 9 9 " / > < / a : s r g b C l r > < / a : o u t e r S h d w > < / a : e f f e c t L s t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F r e e f o r m :   S h a p e   1 2 " > < a : e x t L s t > < a : e x t   u r i = " { F 3 B 2 9 9 4 B - B 6 4 E - 4 F 6 F - B 6 B 4 - 6 0 4 A E 2 A 3 F 4 A 2 } " > < a 1 6 : c r e a t i o n I d   x m l n s : a 1 6 = " h t t p : / / s c h e m a s . m i c r o s o f t . c o m / o f f i c e / d r a w i n g / 2 0 1 0 / m a i n "   i d = " { E 6 5 F D 1 6 F - 0 2 0 3 - 4 2 8 8 - A 2 D F - 3 3 F 4 4 8 8 5 D F A F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3 3 2 3 2 "   y = " 7 2 7 0 6 4 " / > < a : e x t   c x = " 3 8 9 8 3 4 7 "   c y = " 4 2 5 6 1 0 3 " / > < / a : x f r m > < a : c u s t G e o m > < a : a v L s t / > < a : g d L s t / > < a : a h L s t / > < a : c x n L s t / > < a : r e c t   b = " b "   l = " 0 "   r = " r "   t = " 0 " / > < a : p a t h L s t > < a : p a t h   h = " 4 2 5 6 1 0 3 "   w = " 3 8 9 8 3 4 7 " > < a : m o v e T o > < a : p t   x = " 3 8 9 8 3 4 7 "   y = " 0 " / > < / a : m o v e T o > < a : l n T o > < a : p t   x = " 3 8 9 8 3 4 7 "   y = " 3 8 3 4 4 4 5 " / > < / a : l n T o > < a : l n T o > < a : p t   x = " 3 8 7 9 1 5 7 "   y = " 3 8 3 6 2 4 0 " / > < / a : l n T o > < a : c u b i c B e z T o > < a : p t   x = " 3 8 8 5 3 0 7 "   y = " 3 7 9 8 2 2 6 " / > < a : p t   x = " 3 8 5 6 2 0 3 "   y = " 3 8 6 1 1 8 4 " / > < a : p t   x = " 3 8 5 1 9 5 3 "   y = " 3 8 1 6 1 4 0 " / > < / a : c u b i c B e z T o > < a : c u b i c B e z T o > < a : p t   x = " 3 8 4 6 5 6 8 "   y = " 3 8 1 7 9 5 8 " / > < a : p t   x = " 3 8 4 1 4 8 4 "   y = " 3 8 0 7 9 8 3 " / > < a : p t   x = " 3 8 3 6 4 1 8 "   y = " 3 8 1 1 5 1 3 " / > < / a : c u b i c B e z T o > < a : l n T o > < a : p t   x = " 3 8 3 3 7 5 8 "   y = " 3 8 1 3 3 4 1 " / > < / a : l n T o > < a : l n T o > < a : p t   x = " 3 8 2 2 6 7 3 "   y = " 3 8 1 2 9 1 3 " / > < / a : l n T o > < a : l n T o > < a : p t   x = " 3 8 2 0 1 0 4 "   y = " 3 8 2 2 4 6 6 " / > < / a : l n T o > < a : l n T o > < a : p t   x = " 3 7 7 7 5 0 2 "   y = " 3 8 2 8 7 5 7 " / > < / a : l n T o > < a : c u b i c B e z T o > < a : p t   x = " 3 7 6 2 4 7 4 "   y = " 3 8 2 7 5 7 7 " / > < a : p t   x = " 3 7 4 2 9 0 2 "   y = " 3 8 1 7 6 6 2 " / > < a : p t   x = " 3 7 2 9 9 3 6 "   y = " 3 8 1 5 3 8 6 " / > < / a : c u b i c B e z T o > < a : l n T o > < a : p t   x = " 3 7 2 6 0 1 8 "   y = " 3 8 1 5 1 0 0 " / > < / a : l n T o > < a : l n T o > < a : p t   x = " 3 7 2 5 4 1 3 "   y = " 3 8 1 4 6 1 5 " / > < / a : l n T o > < a : c u b i c B e z T o > < a : p t   x = " 3 7 2 1 5 6 9 "   y = " 3 8 1 2 2 8 3 " / > < a : p t   x = " 3 7 1 7 7 1 1 "   y = " 3 8 1 0 8 9 2 " / > < a : p t   x = " 3 7 1 3 8 0 1 "   y = " 3 8 1 1 0 1 8 " / > < / a : c u b i c B e z T o > < a : l n T o > < a : p t   x = " 3 7 0 9 0 8 7 "   y = " 3 8 1 3 1 9 5 " / > < / a : l n T o > < a : l n T o > < a : p t   x = " 3 6 9 8 0 3 8 "   y = " 3 8 0 6 1 8 2 " / > < / a : l n T o > < a : l n T o > < a : p t   x = " 3 6 6 2 2 2 7 "   y = " 3 8 0 7 7 6 1 " / > < / a : l n T o > < a : l n T o > < a : p t   x = " 3 6 5 9 8 7 2 "   y = " 3 8 0 5 5 2 4 " / > < / a : l n T o > < a : c u b i c B e z T o > < a : p t   x = " 3 6 5 4 8 3 7 "   y = " 3 8 0 0 2 3 8 " / > < a : p t   x = " 3 6 4 9 7 7 9 "   y = " 3 7 9 5 7 4 7 " / > < a : p t   x = " 3 6 4 3 4 5 4 "   y = " 3 7 9 4 8 3 1 " / > < / a : c u b i c B e z T o > < a : l n T o > < a : p t   x = " 3 6 2 4 7 8 9 "   y = " 3 8 0 3 1 8 5 " / > < / a : l n T o > < a : l n T o > < a : p t   x = " 3 6 0 2 3 2 7 "   y = " 3 7 9 4 6 1 6 " / > < / a : l n T o > < a : l n T o > < a : p t   x = " 3 5 9 6 6 4 5 "   y = " 3 7 9 7 1 0 8 " / > < / a : l n T o > < a : c u b i c B e z T o > < a : p t   x = " 3 5 8 6 3 5 8 "   y = " 3 7 9 4 7 4 1 " / > < a : p t   x = " 3 5 7 2 0 4 6 "   y = " 3 7 7 9 4 0 3 " / > < a : p t   x = " 3 5 7 4 1 4 4 "   y = " 3 7 9 5 1 0 8 " / > < / a : c u b i c B e z T o > < a : l n T o > < a : p t   x = " 3 5 6 2 3 1 0 "   y = " 3 7 8 7 5 3 4 " / > < / a : l n T o > < a : l n T o > < a : p t   x = " 3 5 5 1 6 3 5 "   y = " 3 7 9 7 7 0 5 " / > < / a : l n T o > < a : l n T o > < a : p t   x = " 3 5 4 2 6 6 8 "   y = " 3 8 0 3 2 8 3 " / > < / a : l n T o > < a : l n T o > < a : p t   x = " 3 5 3 3 0 3 3 "   y = " 3 7 9 9 0 7 1 " / > < / a : l n T o > < a : l n T o > < a : p t   x = " 3 5 2 1 7 2 6 "   y = " 3 8 0 4 6 9 1 " / > < / a : l n T o > < a : l n T o > < a : p t   x = " 3 5 2 0 0 8 0 "   y = " 3 8 0 5 2 1 0 " / > < / a : l n T o > < a : l n T o > < a : p t   x = " 3 5 0 8 4 9 1 "   y = " 3 7 9 7 3 9 8 " / > < / a : l n T o > < a : l n T o > < a : p t   x = " 3 5 0 3 7 8 7 "   y = " 3 7 9 7 7 8 7 " / > < / a : l n T o > < a : l n T o > < a : p t   x = " 3 4 9 2 1 6 5 "   y = " 3 7 9 9 8 8 7 " / > < / a : l n T o > < a : c u b i c B e z T o > < a : p t   x = " 3 4 8 6 2 5 2 "   y = " 3 8 0 1 7 8 7 " / > < a : p t   x = " 3 4 7 9 6 4 9 "   y = " 3 8 0 4 1 7 6 " / > < a : p t   x = " 3 4 7 2 2 3 3 "   y = " 3 8 0 5 6 8 2 " / > < / a : c u b i c B e z T o > < a : l n T o > < a : p t   x = " 3 4 6 5 9 2 1 "   y = " 3 8 0 5 8 1 4 " / > < / a : l n T o > < a : l n T o > < a : p t   x = " 3 4 5 5 5 4 1 "   y = " 3 8 1 5 5 0 5 " / > < / a : l n T o > < a : l n T o > < a : p t   x = " 3 4 2 9 0 2 7 "   y = " 3 8 1 6 9 0 6 " / > < / a : l n T o > < a : c u b i c B e z T o > < a : p t   x = " 3 4 0 8 5 2 1 "   y = " 3 8 1 7 7 5 3 " / > < a : p t   x = " 3 3 8 8 8 9 8 "   y = " 3 8 1 9 4 7 5 " / > < a : p t   x = " 3 3 6 9 5 0 7 "   y = " 3 8 2 5 5 6 3 " / > < / a : c u b i c B e z T o > < a : c u b i c B e z T o > < a : p t   x = " 3 3 5 3 7 3 0 "   y = " 3 8 1 9 5 3 4 " / > < a : p t   x = " 3 3 3 8 8 7 0 "   y = " 3 8 1 8 1 7 5 " / > < a : p t   x = " 3 3 2 4 4 9 1 "   y = " 3 8 3 2 0 0 6 " / > < / a : c u b i c B e z T o > < a : c u b i c B e z T o > < a : p t   x = " 3 2 8 1 7 0 6 "   y = " 3 8 3 3 4 0 9 " / > < a : p t   x = " 3 2 7 1 3 1 9 "   y = " 3 8 1 7 5 6 9 " / > < a : p t   x = " 3 2 4 4 2 3 5 "   y = " 3 8 3 4 3 7 6 " / > < / a : c u b i c B e z T o > < a : c u b i c B e z T o > < a : p t   x = " 3 2 3 6 2 0 6 "   y = " 3 8 2 6 1 4 2 " / > < a : p t   x = " 3 2 3 0 7 0 0 "   y = " 3 8 2 1 8 4 8 " / > < a : p t   x = " 3 2 2 6 5 0 7 "   y = " 3 8 2 0 1 3 1 " / > < / a : c u b i c B e z T o > < a : c u b i c B e z T o > < a : p t   x = " 3 2 1 3 9 2 4 "   y = " 3 8 1 4 9 7 9 " / > < a : p t   x = " 3 2 1 3 1 7 2 "   y = " 3 8 3 3 0 1 1 " / > < a : p t   x = " 3 1 9 1 6 8 8 "   y = " 3 8 3 7 3 5 9 " / > < / a : c u b i c B e z T o > < a : c u b i c B e z T o > < a : p t   x = " 3 1 6 8 7 2 3 "   y = " 3 8 4 4 5 8 8 " / > < a : p t   x = " 3 1 7 5 6 4 2 "   y = " 3 8 4 6 0 4 1 " / > < a : p t   x = " 3 1 5 3 7 7 9 "   y = " 3 8 4 8 4 3 9 " / > < / a : c u b i c B e z T o > < a : c u b i c B e z T o > < a : p t   x = " 3 1 3 6 8 6 2 "   y = " 3 8 5 1 3 8 5 " / > < a : p t   x = " 3 1 1 5 8 7 6 "   y = " 3 8 5 5 1 5 8 " / > < a : p t   x = " 3 0 9 0 1 8 8 "   y = " 3 8 5 5 0 3 6 " / > < / a : c u b i c B e z T o > < a : c u b i c B e z T o > < a : p t   x = " 3 0 6 6 0 5 8 "   y = " 3 8 8 0 9 7 9 " / > < a : p t   x = " 3 0 5 9 9 8 1 "   y = " 3 8 4 9 8 2 3 " / > < a : p t   x = " 3 0 3 1 4 2 2 "   y = " 3 8 5 8 2 9 8 " / > < / a : c u b i c B e z T o > < a : c u b i c B e z T o > < a : p t   x = " 3 0 1 7 1 5 7 "   y = " 3 8 6 8 2 3 6 " / > < a : p t   x = " 3 0 0 7 5 9 5 "   y = " 3 8 7 0 0 9 8 " / > < a : p t   x = " 2 9 9 6 2 8 8 "   y = " 3 8 6 0 0 2 0 " / > < / a : c u b i c B e z T o > < a : c u b i c B e z T o > < a : p t   x = " 2 9 3 0 2 4 2 "   y = " 3 9 0 8 2 9 5 " / > < a : p t   x = " 2 9 5 9 9 2 7 "   y = " 3 8 6 2 9 3 2 " / > < a : p t   x = " 2 9 0 1 6 6 1 "   y = " 3 8 8 2 2 4 3 " / > < / a : c u b i c B e z T o > < a : c u b i c B e z T o > < a : p t   x = " 2 8 6 3 6 5 4 "   y = " 3 8 9 7 2 9 1 " / > < a : p t   x = " 2 8 2 2 5 5 1 "   y = " 3 9 0 8 6 7 6 " / > < a : p t   x = " 2 7 8 2 1 4 1 "   y = " 3 9 3 2 9 8 3 " / > < / a : c u b i c B e z T o > < a : l n T o > < a : p t   x = " 2 7 4 9 5 9 7 "   y = " 3 9 5 6 7 4 6 " / > < / a : l n T o > < a : l n T o > < a : p t   x = " 2 7 3 0 4 9 3 "   y = " 3 9 5 5 2 3 6 " / > < / a : l n T o > < a : l n T o > < a : p t   x = " 2 7 0 7 5 0 7 "   y = " 3 9 4 7 7 7 1 " / > < / a : l n T o > < a : l n T o > < a : p t   x = " 2 7 0 1 9 3 7 "   y = " 3 9 5 0 5 6 5 " / > < / a : l n T o > < a : c u b i c B e z T o > < a : p t   x = " 2 6 9 1 5 9 4 "   y = " 3 9 4 8 7 4 6 " / > < a : p t   x = " 2 6 7 6 7 4 9 "   y = " 3 9 3 4 1 5 9 " / > < a : p t   x = " 2 6 7 9 4 3 5 "   y = " 3 9 4 9 7 6 8 " / > < / a : c u b i c B e z T o > < a : l n T o > < a : p t   x = " 2 6 6 7 3 5 2 "   y = " 3 9 4 2 8 2 1 " / > < / a : l n T o > < a : l n T o > < a : p t   x = " 2 6 5 7 0 9 6 "   y = " 3 9 5 3 5 7 1 " / > < / a : l n T o > < a : c u b i c B e z T o > < a : p t   x = " 2 6 5 6 1 1 7 "   y = " 3 9 5 6 2 6 1 " / > < a : p t   x = " 2 6 5 5 4 6 4 "   y = " 3 9 5 9 1 7 7 " / > < a : p t   x = " 2 6 5 5 1 6 1 "   y = " 3 9 6 2 2 1 6 " / > < / a : c u b i c B e z T o > < a : l n T o > < a : p t   x = " 2 6 3 8 6 0 4 "   y = " 3 9 5 5 9 3 6 " / > < / a : l n T o > < a : l n T o > < a : p t   x = " 2 6 2 6 1 8 5 "   y = " 3 9 6 2 9 3 7 " / > < / a : l n T o > < a : l n T o > < a : p t   x = " 2 6 1 4 0 7 7 "   y = " 3 9 5 5 5 7 6 " / > < / a : l n T o > < a : l n T o > < a : p t   x = " 2 6 0 9 4 0 3 "   y = " 3 9 5 6 2 1 5 " / > < / a : l n T o > < a : l n T o > < a : p t   x = " 2 5 9 7 8 9 6 "   y = " 3 9 5 8 9 3 9 " / > < / a : l n T o > < a : c u b i c B e z T o > < a : p t   x = " 2 5 9 2 0 7 7 "   y = " 3 9 6 1 1 5 9 " / > < a : p t   x = " 2 5 8 5 5 8 4 "   y = " 3 9 6 3 9 0 7 " / > < a : p t   x = " 2 5 7 8 2 5 1 "   y = " 3 9 6 5 8 1 2 " / > < / a : c u b i c B e z T o > < a : l n T o > < a : p t   x = " 2 5 7 1 9 6 1 "   y = " 3 9 6 6 2 7 8 " / > < / a : l n T o > < a : l n T o > < a : p t   x = " 2 5 5 9 3 9 9 "   y = " 3 9 7 9 1 9 3 " / > < / a : l n T o > < a : c u b i c B e z T o > < a : p t   x = " 2 5 5 0 3 0 5 "   y = " 3 9 8 9 0 1 0 " / > < a : p t   x = " 2 5 4 3 0 1 9 "   y = " 3 9 9 5 4 6 9 " / > < a : p t   x = " 2 5 3 3 5 6 0 "   y = " 3 9 8 8 1 6 0 " / > < / a : c u b i c B e z T o > < a : c u b i c B e z T o > < a : p t   x = " 2 5 2 6 6 8 2 "   y = " 3 9 9 4 3 6 3 " / > < a : p t   x = " 2 5 2 1 5 6 3 "   y = " 4 0 0 7 2 5 7 " / > < a : p t   x = " 2 5 1 5 2 9 9 "   y = " 4 0 1 6 8 6 7 " / > < / a : c u b i c B e z T o > < a : l n T o > < a : p t   x = " 2 5 1 3 4 2 3 "   y = " 4 0 1 8 7 5 9 " / > < / a : l n T o > < a : l n T o > < a : p t   x = " 2 4 8 2 9 9 1 "   y = " 4 0 1 2 9 3 5 " / > < / a : l n T o > < a : c u b i c B e z T o > < a : p t   x = " 2 4 6 9 5 5 8 "   y = " 4 0 1 0 4 7 9 " / > < a : p t   x = " 2 4 5 6 7 1 4 "   y = " 4 0 1 0 6 5 8 " / > < a : p t   x = " 2 4 4 6 9 4 0 "   y = " 4 0 2 1 1 7 2 " / > < / a : c u b i c B e z T o > < a : c u b i c B e z T o > < a : p t   x = " 2 4 4 5 4 9 0 "   y = " 4 0 0 4 7 6 2 " / > < a : p t   x = " 2 4 1 8 2 6 3 "   y = " 4 0 3 5 0 4 3 " / > < a : p t   x = " 2 4 0 4 8 8 3 "   y = " 4 0 2 4 8 0 8 " / > < / a : c u b i c B e z T o > < a : c u b i c B e z T o > < a : p t   x = " 2 3 9 5 5 2 7 "   y = " 4 0 1 5 7 6 8 " / > < a : p t   x = " 2 3 8 5 0 8 9 "   y = " 4 0 2 2 8 4 6 " / > < a : p t   x = " 2 3 7 3 8 9 4 "   y = " 4 0 2 3 8 2 7 " / > < / a : c u b i c B e z T o > < a : c u b i c B e z T o > < a : p t   x = " 2 3 6 0 2 7 3 "   y = " 4 0 1 6 8 6 6 " / > < a : p t   x = " 2 3 1 0 8 0 1 "   y = " 4 0 3 1 1 1 4 " / > < a : p t   x = " 2 2 9 7 0 8 0 "   y = " 4 0 4 0 8 4 1 " / > < / a : c u b i c B e z T o > < a : c u b i c B e z T o > < a : p t   x = " 2 2 6 2 8 9 0 "   y = " 4 0 7 4 3 4 2 " / > < a : p t   x = " 2 1 9 8 7 3 5 "   y = " 4 0 5 1 4 8 7 " / > < a : p t   x = " 2 1 7 0 6 1 5 "   y = " 4 0 7 7 1 9 6 " / > < / a : c u b i c B e z T o > < a : c u b i c B e z T o > < a : p t   x = " 2 1 6 1 1 5 8 "   y = " 4 0 8 1 0 8 7 " / > < a : p t   x = " 2 1 5 2 1 9 0 "   y = " 4 0 8 2 7 8 0 " / > < a : p t   x = " 2 1 4 3 5 8 0 "   y = " 4 0 8 3 1 0 2 " / > < / a : c u b i c B e z T o > < a : l n T o > < a : p t   x = " 2 1 1 9 8 9 3 "   y = " 4 0 8 0 8 7 4 " / > < / a : l n T o > < a : l n T o > < a : p t   x = " 2 1 1 4 0 0 8 "   y = " 4 0 7 3 9 9 6 " / > < / a : l n T o > < a : l n T o > < a : p t   x = " 2 0 9 9 0 6 7 "   y = " 4 0 7 6 0 6 8 " / > < / a : l n T o > < a : l n T o > < a : p t   x = " 2 0 9 5 0 0 0 "   y = " 4 0 7 5 0 9 6 " / > < / a : l n T o > < a : c u b i c B e z T o > < a : p t   x = " 2 0 8 7 2 3 0 "   y = " 4 0 7 3 2 0 4 " / > < a : p t   x = " 2 0 7 9 5 3 6 "   y = " 4 0 7 1 5 7 7 " / > < a : p t   x = " 2 0 7 1 7 6 7 "   y = " 4 0 7 1 0 4 4 " / > < / a : c u b i c B e z T o > < a : c u b i c B e z T o > < a : p t   x = " 2 0 7 7 2 8 7 "   y = " 4 1 0 6 0 6 6 " / > < a : p t   x = " 2 0 0 6 6 1 2 "   y = " 4 0 7 2 2 5 3 " / > < a : p t   x = " 2 0 2 4 4 8 6 "   y = " 4 1 0 0 2 7 6 " / > < / a : c u b i c B e z T o > < a : c u b i c B e z T o > < a : p t   x = " 1 9 8 2 7 7 0 "   y = " 4 1 0 3 4 1 8 " / > < a : p t   x = " 1 9 9 0 9 9 0 "   y = " 4 1 4 5 7 1 1 " / > < a : p t   x = " 1 9 4 4 6 7 5 "   y = " 4 1 2 1 5 1 5 " / > < / a : c u b i c B e z T o > < a : c u b i c B e z T o > < a : p t   x = " 1 8 7 6 4 3 2 "   y = " 4 1 5 1 8 0 1 " / > < a : p t   x = " 1 7 9 6 2 8 7 "   y = " 4 1 2 6 9 1 5 " / > < a : p t   x = " 1 7 3 9 9 4 5 "   y = " 4 1 7 1 7 9 5 " / > < / a : c u b i c B e z T o > < a : c u b i c B e z T o > < a : p t   x = " 1 6 8 0 9 7 0 "   y = " 4 1 8 2 2 3 4 " / > < a : p t   x = " 1 6 9 3 1 1 9 "   y = " 4 1 7 3 9 2 2 " / > < a : p t   x = " 1 6 6 2 0 6 5 "   y = " 4 1 8 4 6 3 0 " / > < / a : c u b i c B e z T o > < a : c u b i c B e z T o > < a : p t   x = " 1 6 5 8 8 1 6 "   y = " 4 2 0 5 3 9 8 " / > < a : p t   x = " 1 6 2 4 6 0 8 "   y = " 4 1 7 4 5 6 1 " / > < a : p t   x = " 1 5 9 5 9 8 9 "   y = " 4 1 9 3 6 7 9 " / > < / a : c u b i c B e z T o > < a : l n T o > < a : p t   x = " 1 5 5 9 2 3 1 "   y = " 4 1 9 5 9 3 2 " / > < / a : l n T o > < a : l n T o > < a : p t   x = " 1 5 3 7 1 9 7 "   y = " 4 2 0 9 4 6 8 " / > < / a : l n T o > < a : c u b i c B e z T o > < a : p t   x = " 1 5 2 4 2 6 7 "   y = " 4 2 1 2 7 8 9 " / > < a : p t   x = " 1 5 0 8 6 0 3 "   y = " 4 2 0 3 0 6 0 " / > < a : p t   x = " 1 5 0 8 7 8 7 "   y = " 4 2 3 0 9 2 4 " / > < / a : c u b i c B e z T o > < a : c u b i c B e z T o > < a : p t   x = " 1 5 0 0 6 8 8 "   y = " 4 2 2 7 7 8 5 " / > < a : p t   x = " 1 4 9 3 1 2 6 "   y = " 4 2 3 4 8 3 7 " / > < a : p t   x = " 1 4 8 8 9 1 4 "   y = " 4 2 4 1 7 7 2 " / > < / a : c u b i c B e z T o > < a : c u b i c B e z T o > < a : p t   x = " 1 4 8 3 3 4 4 "   y = " 4 2 4 4 1 3 0 " / > < a : p t   x = " 1 4 7 2 9 6 3 "   y = " 4 2 4 4 3 2 4 " / > < a : p t   x = " 1 4 6 5 4 9 7 "   y = " 4 2 4 5 0 7 5 " / > < / a : c u b i c B e z T o > < a : l n T o > < a : p t   x = " 1 4 4 4 1 1 8 "   y = " 4 2 4 6 2 8 5 " / > < / a : l n T o > < a : l n T o > < a : p t   x = " 1 4 0 5 3 2 6 "   y = " 4 2 4 8 3 9 1 " / > < / a : l n T o > < a : c u b i c B e z T o > < a : p t   x = " 1 3 6 2 2 3 3 "   y = " 4 2 3 8 6 8 1 " / > < a : p t   x = " 1 3 8 6 6 4 5 "   y = " 4 2 5 3 5 4 1 " / > < a : p t   x = " 1 3 4 4 9 0 9 "   y = " 4 2 3 7 0 0 5 " / > < / a : c u b i c B e z T o > < a : c u b i c B e z T o > < a : p t   x = " 1 3 1 9 6 6 0 "   y = " 4 2 7 8 0 4 9 " / > < a : p t   x = " 1 3 2 8 4 6 5 "   y = " 4 2 3 5 9 0 8 " / > < a : p t   x = " 1 2 9 8 7 4 8 "   y = " 4 2 4 1 6 6 9 " / > < / a : c u b i c B e z T o > < a : c u b i c B e z T o > < a : p t   x = " 1 3 0 3 2 6 3 "   y = " 4 2 0 2 4 4 6 " / > < a : p t   x = " 1 2 5 7 2 8 7 "   y = " 4 2 7 7 6 3 4 " / > < a : p t   x = " 1 2 5 1 3 0 2 "   y = " 4 2 3 2 5 1 3 " / > < / a : c u b i c B e z T o > < a : c u b i c B e z T o > < a : p t   x = " 1 2 4 6 0 8 3 "   y = " 4 2 3 4 9 8 7 " / > < a : p t   x = " 1 2 2 1 4 8 3 "   y = " 4 2 2 5 6 5 3 " / > < a : p t   x = " 1 2 1 6 6 4 3 "   y = " 4 2 2 9 8 2 8 " / > < / a : c u b i c B e z T o > < a : l n T o > < a : p t   x = " 1 2 1 4 1 0 1 "   y = " 4 2 3 1 9 9 1 " / > < / a : l n T o > < a : l n T o > < a : p t   x = " 1 2 0 3 1 9 3 "   y = " 4 2 3 2 8 6 8 " / > < / a : l n T o > < a : l n T o > < a : p t   x = " 1 2 0 1 0 4 9 "   y = " 4 2 4 2 8 4 3 " / > < / a : l n T o > < a : l n T o > < a : p t   x = " 1 1 8 5 2 9 8 "   y = " 4 2 5 1 1 3 3 " / > < / a : l n T o > < a : c u b i c B e z T o > < a : p t   x = " 1 1 7 9 2 5 5 "   y = " 4 2 5 2 7 3 3 " / > < a : p t   x = " 1 1 7 2 5 8 0 "   y = " 4 2 5 2 6 9 8 " / > < a : p t   x = " 1 1 6 4 9 5 5 "   y = " 4 2 5 0 0 2 8 " / > < / a : c u b i c B e z T o > < a : c u b i c B e z T o > < a : p t   x = " 1 1 3 8 3 2 2 "   y = " 4 2 2 4 3 7 6 " / > < a : p t   x = " 1 1 0 0 3 6 3 "   y = " 4 2 6 7 8 9 0 " / > < a : p t   x = " 1 0 6 7 3 5 7 "   y = " 4 2 3 3 9 0 8 " / > < / a : c u b i c B e z T o > < a : c u b i c B e z T o > < a : p t   x = " 1 0 5 5 1 5 0 "   y = " 4 2 2 4 9 1 9 " / > < a : p t   x = " 1 0 1 6 9 6 0 "   y = " 4 2 1 8 5 7 6 " / > < a : p t   x = " 1 0 0 9 4 9 2 "   y = " 4 2 3 0 4 5 5 " / > < / a : c u b i c B e z T o > < a : c u b i c B e z T o > < a : p t   x = " 1 0 0 1 4 8 0 "   y = " 4 2 3 1 8 2 9 " / > < a : p t   x = " 9 9 2 2 8 1 "   y = " 4 2 2 5 3 9 6 " / > < a : p t   x = " 9 8 8 3 4 5 "   y = " 4 2 3 8 8 8 0 " / > < / a : c u b i c B e z T o > < a : c u b i c B e z T o > < a : p t   x = " 9 8 1 9 5 8 "   y = " 4 2 5 4 8 0 2 " / > < a : p t   x = " 9 5 4 6 6 3 "   y = " 4 2 2 3 2 2 7 " / > < a : p t   x = " 9 5 8 2 5 1 "   y = " 4 2 4 4 1 0 0 " / > < / a : c u b i c B e z T o > < a : c u b i c B e z T o > < a : p t   x = " 9 3 8 8 5 8 "   y = " 4 2 2 2 3 3 6 " / > < a : p t   x = " 9 1 5 9 5 1 "   y = " 4 2 4 1 9 7 5 " / > < a : p t   x = " 8 9 9 2 0 7 "   y = " 4 2 4 7 6 8 8 " / > < / a : c u b i c B e z T o > < a : c u b i c B e z T o > < a : p t   x = " 8 8 4 0 0 2 "   y = " 4 2 2 6 8 5 5 " / > < a : p t   x = " 8 7 3 9 8 1 "   y = " 4 2 4 7 8 3 3 " / > < a : p t   x = " 8 3 7 7 0 6 "   y = " 4 2 4 5 5 2 8 " / > < / a : c u b i c B e z T o > < a : c u b i c B e z T o > < a : p t   x = " 8 2 1 0 0 1 "   y = " 4 2 2 1 5 9 8 " / > < a : p t   x = " 8 0 9 7 4 6 "   y = " 4 2 6 8 9 7 8 " / > < a : p t   x = " 7 7 8 4 7 4 "   y = " 4 2 3 5 5 2 6 " / > < / a : c u b i c B e z T o > < a : c u b i c B e z T o > < a : p t   x = " 7 7 7 4 2 1 "   y = " 4 2 3 8 1 6 1 " / > < a : p t   x = " 7 7 6 0 5 7 "   y = " 4 2 4 0 5 3 9 " / > < a : p t   x = " 7 7 4 4 1 8 "   y = " 4 2 4 2 5 8 3 " / > < / a : c u b i c B e z T o > < a : c u b i c B e z T o > < a : p t   x = " 7 6 4 9 0 2 "   y = " 4 2 5 4 4 6 3 " / > < a : p t   x = " 7 4 8 4 6 8 "   y = " 4 2 5 2 8 1 0 " / > < a : p t   x = " 7 3 7 7 0 5 "   y = " 4 2 3 8 8 9 1 " / > < / a : c u b i c B e z T o > < a : c u b i c B e z T o > < a : p t   x = " 6 8 8 3 0 2 "   y = " 4 1 9 3 1 0 7 " / > < a : p t   x = " 6 8 2 4 8 5 "   y = " 4 2 2 4 5 0 1 " / > < a : p t   x = " 6 4 1 8 3 9 "   y = " 4 2 1 1 1 6 0 " / > < / a : c u b i c B e z T o > < a : c u b i c B e z T o > < a : p t   x = " 5 9 6 1 5 6 "   y = " 4 2 0 0 5 2 9 " / > < a : p t   x = " 6 1 7 2 7 3 "   y = " 4 2 3 6 2 9 9 " / > < a : p t   x = " 5 5 8 1 0 5 "   y = " 4 1 9 1 2 1 8 " / > < / a : c u b i c B e z T o > < a : c u b i c B e z T o > < a : p t   x = " 5 5 3 1 0 7 "   y = " 4 2 0 6 4 5 9 " / > < a : p t   x = " 5 2 8 3 2 3 "   y = " 4 2 0 2 8 1 8 " / > < a : p t   x = " 5 1 5 6 8 2 "   y = " 4 1 9 3 6 9 6 " / > < / a : c u b i c B e z T o > < a : c u b i c B e z T o > < a : p t   x = " 4 9 3 5 6 7 "   y = " 4 1 8 9 7 2 6 " / > < a : p t   x = " 4 9 1 0 2 2 "   y = " 4 2 1 2 4 8 3 " / > < a : p t   x = " 4 6 7 0 8 2 "   y = " 4 1 8 5 6 1 6 " / > < / a : c u b i c B e z T o > < a : c u b i c B e z T o > < a : p t   x = " 4 7 2 5 8 5 "   y = " 4 2 0 7 6 9 2 " / > < a : p t   x = " 4 2 5 8 9 6 "   y = " 4 1 8 8 9 8 2 " / > < a : p t   x = " 4 3 7 6 4 6 "   y = " 4 2 1 2 6 5 8 " / > < / a : c u b i c B e z T o > < a : c u b i c B e z T o > < a : p t   x = " 4 2 4 6 8 2 "   y = " 4 2 3 0 6 2 2 " / > < a : p t   x = " 4 1 5 3 1 3 "   y = " 4 1 9 7 3 6 9 " / > < a : p t   x = " 4 0 2 2 7 1 "   y = " 4 2 1 2 7 7 5 " / > < / a : c u b i c B e z T o > < a : c u b i c B e z T o > < a : p t   x = " 3 8 6 4 8 6 "   y = " 4 2 1 4 8 4 7 " / > < a : p t   x = " 4 0 2 8 0 6 "   y = " 4 2 0 4 9 0 7 " / > < a : p t   x = " 3 8 4 9 0 7 "   y = " 4 2 0 1 1 9 6 " / > < / a : c u b i c B e z T o > < a : c u b i c B e z T o > < a : p t   x = " 3 6 3 4 8 4 "   y = " 4 2 0 0 5 9 1 " / > < a : p t   x = " 3 6 0 7 3 2 "   y = " 4 1 8 5 6 9 5 " / > < a : p t   x = " 3 3 7 1 5 4 "   y = " 4 2 0 6 1 3 7 " / > < / a : c u b i c B e z T o > < a : c u b i c B e z T o > < a : p t   x = " 3 1 3 7 2 8 "   y = " 4 1 9 1 3 9 0 " / > < a : p t   x = " 3 2 8 6 3 2 "   y = " 4 2 0 3 0 4 4 " / > < a : p t   x = " 2 9 8 6 6 2 "   y = " 4 2 1 1 2 2 8 " / > < / a : c u b i c B e z T o > < a : c u b i c B e z T o > < a : p t   x = " 2 8 4 8 5 2 "   y = " 4 1 9 7 2 5 8 " / > < a : p t   x = " 2 7 4 9 5 8 "   y = " 4 2 0 2 4 1 1 " / > < a : p t   x = " 2 6 5 7 4 0 "   y = " 4 2 1 3 6 2 3 " / > < / a : c u b i c B e z T o > < a : c u b i c B e z T o > < a : p t   x = " 2 3 5 5 2 0 "   y = " 4 2 0 7 3 8 8 " / > < a : p t   x = " 2 0 9 5 4 8 "   y = " 4 2 2 3 2 4 1 " / > < a : p t   x = " 1 7 6 4 0 3 "   y = " 4 2 2 7 3 9 3 " / > < / a : c u b i c B e z T o > < a : c u b i c B e z T o > < a : p t   x = " 1 3 8 3 0 4 "   y = " 4 2 3 9 9 8 3 " / > < a : p t   x = " 1 1 0 9 5 4 "   y = " 4 2 3 2 1 8 2 " / > < a : p t   x = " 8 2 5 2 8 "   y = " 4 2 4 3 7 7 4 " / > < / a : c u b i c B e z T o > < a : c u b i c B e z T o > < a : p t   x = " 4 8 7 5 1 "   y = " 4 2 2 1 8 6 5 " / > < a : p t   x = " 3 9 5 2 3 "   y = " 4 2 5 1 9 7 1 " / > < a : p t   x = " 1 9 4 6 4 "   y = " 4 2 5 6 1 0 3 " / > < / a : c u b i c B e z T o > < a : l n T o > < a : p t   x = " 0 "   y = " 4 2 2 1 9 3 9 " / > < / a : l n T o > < a : l n T o > < a : p t   x = " 0 "   y = " 1 5 8 5 0 " / > < / a : l n T o > < a : l n T o > < a : p t   x = " 3 8 9 8 3 4 7 "   y = " 0 " / > < / a : l n T o > < a : c l o s e / > < / a : p a t h > < / a : p a t h L s t > < / a : c u s t G e o m > < a : s o l i d F i l l > < a : s r g b C l r   v a l = " 8 2 7 6 6 a " > < a : a l p h a   v a l = " 1 4 9 9 9 " / > < / a : s r g b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T i t l e   1 " > < a : e x t L s t > < a : e x t   u r i = " { F 2 E 9 4 5 6 F - 7 2 9 C - 4 1 6 9 - 8 3 F 4 - 2 4 2 2 3 9 8 A F 1 C B } " > < a 1 6 : c r e a t i o n I d   x m l n s : a 1 6 = " h t t p : / / s c h e m a s . m i c r o s o f t . c o m / o f f i c e / d r a w i n g / 2 0 1 0 / m a i n "   i d = " { C 1 8 4 F 8 5 0 - 6 D B 6 - 4 1 3 C - B E 3 E - 1 8 3 4 F C 2 E 9 F 1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0 4 6 6 5 "   y = " 1 2 5 3 9 2 4 " / > < a : e x t   c x = " 3 3 5 3 4 6 6 "   c y = " 2 0 6 8 9 9 2 " / > < / a : x f r m > < / p : s p P r > < p : t x B o d y > < a : b o d y P r   a n c h o r = " b "   r t l C o l = " 0 "   v e r t = " h o r z " > < a : n o r m A u t o f i t / > < / a : b o d y P r > < a : l s t S t y l e / > < a : p > < a : p P r / > < a : r > < a : r P r   d i r t y = " 0 "   l a n g = " e n - U S " / > < a : t > D a t a   T y p e s < / a : t > < / a : r > < a : e n d P a r a R P r   d i r t y = " 0 "   l a n g = " e n - U S " / > < / a : p > < / p : t x B o d y > < / p : s p > < p : s p > < p : n v S p P r > < p : c N v P r   i d = " 7 "   n a m e = " S u b t i t l e   2 " > < a : e x t L s t > < a : e x t   u r i = " { E 7 4 0 8 E 0 2 - 0 2 B 1 - 4 8 E D - B 3 E F - 3 B 3 A A 3 3 2 A 7 1 9 } " > < a 1 6 : c r e a t i o n I d   x m l n s : a 1 6 = " h t t p : / / s c h e m a s . m i c r o s o f t . c o m / o f f i c e / d r a w i n g / 2 0 1 0 / m a i n "   i d = " { C 8 D 0 2 7 1 8 - 2 3 F E - 4 3 8 8 - 8 C 4 0 - 1 0 C B 3 0 E B E C C 8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0 9 3 6 9 4 "   y = " 3 4 7 7 1 6 9 " / > < a : e x t   c x = " 2 5 4 5 9 7 7 "   c y = " 8 2 5 8 9 0 " / > < / a : x f r m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/ > < a : r > < a : r P r   d i r t y = " 0 "   l a n g = " e n - U S "   s z = " 1 8 0 0 " / > < a : t > F i n d i n g   t h e   r i g h t   d a t a   s t r u c t u r e   f o r   y o u r   a p p ! < / a : t > < / a : r > < a : e n d P a r a R P r   d i r t y = " 0 "   l a n g = " e n - U S "   s z = " 1 8 0 0 " / > < / a : p > < / p : t x B o d y > < / p : s p > < p : s p > < p : n v S p P r > < p : c N v P r   i d = " 8 "   n a m e = " R e c t a n g l e   6 " > < a : e x t L s t > < a : e x t   u r i = " { 3 4 0 7 B 2 8 B - D A D A - 4 4 3 B - A 3 9 8 - 8 4 2 6 5 5 6 3 0 F 8 F } " > < a 1 6 : c r e a t i o n I d   x m l n s : a 1 6 = " h t t p : / / s c h e m a s . m i c r o s o f t . c o m / o f f i c e / d r a w i n g / 2 0 1 0 / m a i n "   i d = " { A 9 5 9 4 1 C 6 - E 4 2 1 - 4 F D 0 - B 7 3 B - A A 1 9 3 E 4 D F 9 F 4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2 1 3 9 4 5 4 2 " > < a : o f f   x = " 1 7 9 1 7 3 6 "   y = " 4 9 1 1 7 7 " / > < a : e x t   c x = " 1 1 4 9 8 9 0 "   c y = " 4 0 7 8 0 4 " / > < / a : x f r m > < a : c u s t G e o m > < a : a v L s t / > < a : g d L s t / > < a : a h L s t / > < a : c x n L s t / > < a : r e c t   b = " b "   l = " 0 "   r = " r "   t = " 0 " / > < a : p a t h L s t > < a : p a t h   h = " 5 9 4 5 3 1 "   w = " 2 2 0 1 7 8 4 " > < a : m o v e T o > < a : p t   x = " 1 3 4 1 3 "   y = " 2 6 0 0 0 " / > < / a : m o v e T o > < a : c u b i c B e z T o > < a : p t   x = " 3 7 5 3 4 "   y = " 2 4 8 9 7 " / > < a : p t   x = " 6 6 1 9 4 "   y = " 1 1 0 3 " / > < a : p t   x = " 9 0 3 1 5 "   y = " 0 " / > < / a : c u b i c B e z T o > < a : c u b i c B e z T o > < a : p t   x = " 7 8 1 8 7 4 "   y = " 4 1 2 9 " / > < a : p t   x = " 1 6 0 7 5 8 9 "   y = " 2 4 6 8 1 " / > < a : p t   x = " 2 1 7 0 1 2 7 "   y = " 3 3 2 4 5 " / > < / a : c u b i c B e z T o > < a : c u b i c B e z T o > < a : p t   x = " 2 1 6 9 8 5 2 "   y = " 6 3 9 0 8 " / > < a : p t   x = " 2 1 8 2 5 9 3 "   y = " 7 8 2 4 9 " / > < a : p t   x = " 2 1 8 2 3 1 8 "   y = " 1 0 8 9 1 2 " / > < / a : c u b i c B e z T o > < a : c u b i c B e z T o > < a : p t   x = " 2 1 8 8 2 3 1 "   y = " 1 7 7 1 8 6 " / > < a : p t   x = " 2 1 8 9 7 4 3 "   y = " 3 4 2 8 6 9 " / > < a : p t   x = " 2 1 9 1 3 9 3 "   y = " 4 2 2 0 3 1 " / > < / a : c u b i c B e z T o > < a : c u b i c B e z T o > < a : p t   x = " 2 1 9 3 0 4 3 "   y = " 5 0 1 1 9 3 " / > < a : p t   x = " 2 2 1 3 3 9 6 "   y = " 5 5 5 1 4 6 " / > < a : p t   x = " 2 1 9 2 2 1 9 "   y = " 5 8 3 8 8 6 " / > < / a : c u b i c B e z T o > < a : c u b i c B e z T o > < a : p t   x = " 2 1 7 2 2 7 9 "   y = " 5 8 2 8 7 7 " / > < a : p t   x = " 2 0 9 3 3 4 6 "   y = " 5 9 5 4 8 3 " / > < a : p t   x = " 2 0 7 3 4 0 6 "   y = " 5 9 4 4 7 4 " / > < / a : c u b i c B e z T o > < a : l n T o > < a : p t   x = " 2 2 4 8 9 "   y = " 5 8 3 8 8 6 " / > < / a : l n T o > < a : c u b i c B e z T o > < a : p t   x = " 5 8 4 9 "   y = " 5 9 2 9 6 2 " / > < a : p t   x = " 2 7 5 8 0 "   y = " 5 4 2 7 9 1 " / > < a : p t   x = " 2 6 7 8 3 "   y = " 5 1 2 7 9 0 " / > < / a : c u b i c B e z T o > < a : c u b i c B e z T o > < a : p t   x = " 2 5 9 8 6 "   y = " 4 8 2 7 8 9 " / > < a : p t   x = " 1 8 4 6 4 "   y = " 4 5 0 0 1 5 " / > < a : p t   x = " 1 7 7 0 8 "   y = " 4 0 3 8 7 9 " / > < / a : c u b i c B e z T o > < a : c u b i c B e z T o > < a : p t   x = " 1 6 9 5 2 "   y = " 3 5 7 7 4 3 " / > < a : p t   x = " - 1 4 8 5 5 "   y = " 3 0 8 7 8 7 " / > < a : p t   x = " 8 6 3 2 "   y = " 2 3 5 9 7 5 " / > < / a : c u b i c B e z T o > < a : c u b i c B e z T o > < a : p t   x = " 7 1 1 9 "   y = " 1 4 2 9 9 4 " / > < a : p t   x = " - 2 0 1 "   y = " 6 5 3 2 9 " / > < a : p t   x = " 1 3 4 1 3 "   y = " 2 6 0 0 0 " / > < / a : c u b i c B e z T o > < a : c l o s e / > < / a : p a t h > < / a : p a t h L s t > < / a : c u s t G e o m > < a : s o l i d F i l l > < a : s r g b C l r   v a l = " d 9 d 4 d 0 " > < a : a l p h a   v a l = " 5 0 0 0 0 " / > < / a : s r g b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8 2 8 3 8 E 9 7 - A 4 9 0 - 4 E 6 E - B D 4 F - 6 3 B 6 5 0 A 2 6 D E F } " > < p 1 4 : c r e a t i o n I d   x m l n s : p 1 4 = " h t t p : / / s c h e m a s . m i c r o s o f t . c o m / o f f i c e / p o w e r p o i n t / 2 0 1 0 / m a i n "   v a l = " 1 6 1 3 5 7 5 0 8 8 1 1 1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7 0 " > < a : e x t L s t > < a : e x t   u r i = " { C 7 E 5 B 1 2 3 - B C 6 D - 4 8 E 0 - 9 6 F 6 - D 4 3 E 6 2 D 8 2 1 0 1 } " > < a 1 6 : c r e a t i o n I d   x m l n s : a 1 6 = " h t t p : / / s c h e m a s . m i c r o s o f t . c o m / o f f i c e / d r a w i n g / 2 0 1 0 / m a i n "   i d = " { 5 E 6 8 9 0 0 1 - E 2 3 3 - 4 6 0 9 - A 2 5 4 - D 2 9 5 B 6 E 9 9 8 D C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A 3 3 8 4 C 7 0 - B E C D - 4 A 6 2 - B 5 6 0 - 9 B B 2 8 0 6 5 2 2 1 0 } " > < a 1 6 : c r e a t i o n I d   x m l n s : a 1 6 = " h t t p : / / s c h e m a s . m i c r o s o f t . c o m / o f f i c e / d r a w i n g / 2 0 1 0 / m a i n "   i d = " { 7 0 6 7 B 4 D 5 - 9 7 2 D - 4 7 0 A - B 8 F D - B F D 0 C B 3 8 6 0 2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6 8 3 7 6 1 "   y = " 6 0 9 6 0 1 " / > < a : e x t   c x = " 6 1 7 7 7 2 2 "   c y = " 1 2 1 6 0 2 4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 D a t a   t y p e s < / a : t > < / a : r > < a : e n d P a r a R P r   d i r t y = " 0 "   l a n g = " e n - U S " / > < / a : p > < / p : t x B o d y > < / p : s p > < p : s p > < p : n v S p P r > < p : c N v P r   i d = " 4 "   n a m e = " F r e e f o r m :   S h a p e   7 2 " > < a : e x t L s t > < a : e x t   u r i = " { 0 C 5 F E 5 3 B - 6 2 4 9 - 4 0 2 A - A E E 3 - 8 0 F E 7 7 A 3 5 7 4 8 } " > < a 1 6 : c r e a t i o n I d   x m l n s : a 1 6 = " h t t p : / / s c h e m a s . m i c r o s o f t . c o m / o f f i c e / d r a w i n g / 2 0 1 0 / m a i n "   i d = " { 4 8 2 3 1 7 5 4 - 1 E 4 B - 4 2 D 9 - 9 D 8 3 - 8 E B F C 9 6 4 3 7 E E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8 8 6 9 6 7 9 "   c y = " 7 6 7 9 7 8 " / > < / a : x f r m > < a : c u s t G e o m > < a : a v L s t / > < a : g d L s t / > < a : a h L s t / > < a : c x n L s t / > < a : r e c t   b = " b "   l = " 0 "   r = " r "   t = " 0 " / > < a : p a t h L s t > < a : p a t h   h = " 1 0 2 7 2 6 0 "   w = " 1 0 7 5 3 7 0 6 " > < a : m o v e T o > < a : p t   x = " 0 "   y = " 0 " / > < / a : m o v e T o > < a : l n T o > < a : p t   x = " 1 0 7 5 3 7 0 7 "   y = " 0 " / > < / a : l n T o > < a : l n T o > < a : p t   x = " 1 0 7 4 8 8 0 9 "   y = " 2 5 2 2 " / > < / a : l n T o > < a : c u b i c B e z T o > < a : p t   x = " 1 0 7 4 4 0 3 0 "   y = " 4 6 4 4 " / > < a : p t   x = " 1 0 7 3 7 5 5 1 "   y = " 7 2 0 4 " / > < a : p t   x = " 1 0 7 2 5 3 3 0 "   y = " 1 1 9 7 7 " / > < / a : c u b i c B e z T o > < a : c u b i c B e z T o > < a : p t   x = " 1 0 7 0 0 8 8 9 "   y = " 2 1 5 2 3 " / > < a : p t   x = " 1 0 6 5 2 0 5 8 "   y = " 3 9 3 0 4 " / > < a : p t   x = " 1 0 6 1 5 4 2 3 "   y = " 5 2 9 6 7 " / > < / a : c u b i c B e z T o > < a : c u b i c B e z T o > < a : p t   x = " 1 0 5 9 8 5 2 4 "   y = " 4 9 0 1 7 " / > < a : p t   x = " 1 0 5 5 0 6 7 5 "   y = " 6 1 3 6 0 " / > < a : p t   x = " 1 0 5 3 3 9 3 6 "   y = " 5 3 0 9 5 " / > < / a : c u b i c B e z T o > < a : c u b i c B e z T o > < a : p t   x = " 1 0 5 1 9 4 3 5 "   y = " 5 5 6 7 4 " / > < a : p t   x = " 1 0 4 8 0 1 5 5 "   y = " 4 9 3 9 3 " / > < a : p t   x = " 1 0 4 6 6 8 7 5 "   y = " 4 5 1 8 0 " / > < / a : c u b i c B e z T o > < a : c u b i c B e z T o > < a : p t   x = " 1 0 4 4 3 1 4 5 "   y = " 6 8 0 5 9 " / > < a : p t   x = " 1 0 3 8 2 2 6 9 "   y = " 7 1 2 9 4 " / > < a : p t   x = " 1 0 3 5 5 0 9 0 "   y = " 8 9 7 4 1 " / > < / a : c u b i c B e z T o > < a : c u b i c B e z T o > < a : p t   x = " 1 0 2 8 6 2 2 2 "   y = " 9 5 3 7 6 " / > < a : p t   x = " 1 0 1 4 6 2 8 5 "   y = " 6 3 5 2 9 " / > < a : p t   x = " 1 0 0 8 7 1 4 5 "   y = " 6 6 1 1 5 " / > < / a : c u b i c B e z T o > < a : c u b i c B e z T o > < a : p t   x = " 1 0 0 6 7 5 7 5 "   y = " 7 9 5 8 4 " / > < a : p t   x = " 1 0 0 4 3 1 1 1 "   y = " 6 8 9 2 1 " / > < a : p t   x = " 1 0 0 1 5 9 0 3 "   y = " 7 6 1 7 8 " / > < / a : c u b i c B e z T o > < a : c u b i c B e z T o > < a : p t   x = " 9 9 5 2 3 0 2 "   y = " 8 4 6 2 8 " / > < a : p t   x = " 9 8 9 3 2 8 7 "   y = " 1 0 3 3 3 7 " / > < a : p t   x = " 9 8 0 6 0 0 5 "   y = " 1 0 2 4 3 5 " / > < / a : c u b i c B e z T o > < a : c u b i c B e z T o > < a : p t   x = " 9 7 8 2 2 4 7 "   y = " 1 4 1 1 3 3 " / > < a : p t   x = " 9 6 7 4 7 8 7 "   y = " 1 5 1 6 4 3 " / > < a : p t   x = " 9 6 0 2 5 8 3 "   y = " 1 7 9 1 7 0 " / > < / a : c u b i c B e z T o > < a : c u b i c B e z T o > < a : p t   x = " 9 5 5 7 6 5 9 "   y = " 1 8 7 5 8 4 " / > < a : p t   x = " 9 4 7 8 2 9 0 "   y = " 1 5 4 2 3 5 " / > < a : p t   x = " 9 4 6 9 7 1 9 "   y = " 1 7 4 7 2 1 " / > < / a : c u b i c B e z T o > < a : c u b i c B e z T o > < a : p t   x = " 9 4 4 3 7 7 9 "   y = " 1 6 5 0 7 0 " / > < a : p t   x = " 9 4 3 1 3 1 7 "   y = " 1 8 5 6 9 2 " / > < a : p t   x = " 9 4 0 8 6 9 2 "   y = " 1 8 9 5 1 3 " / > < / a : c u b i c B e z T o > < a : c u b i c B e z T o > < a : p t   x = " 9 3 8 7 1 5 5 "   y = " 1 8 3 8 4 3 " / > < a : p t   x = " 9 3 8 0 4 7 5 "   y = " 1 9 1 0 8 9 " / > < a : p t   x = " 9 3 6 4 1 5 1 "   y = " 1 9 4 0 7 2 " / > < / a : c u b i c B e z T o > < a : c u b i c B e z T o > < a : p t   x = " 9 3 5 4 6 8 6 "   y = " 1 9 0 2 2 2 " / > < a : p t   x = " 9 3 4 0 4 8 6 "   y = " 1 9 1 7 8 2 " / > < a : p t   x = " 9 3 3 7 7 5 1 "   y = " 1 9 7 5 7 9 " / > < / a : c u b i c B e z T o > < a : c u b i c B e z T o > < a : p t   x = " 9 3 4 9 5 6 6 "   y = " 2 0 9 2 7 0 " / > < a : p t   x = " 9 2 9 7 4 6 7 "   y = " 2 0 7 7 1 4 " / > < a : p t   x = " 9 2 9 7 1 6 6 "   y = " 2 1 6 5 5 8 " / > < / a : c u b i c B e z T o > < a : c u b i c B e z T o > < a : p t   x = " 9 2 6 9 0 5 6 "   y = " 2 2 0 9 9 9 " / > < a : p t   x = " 9 1 3 9 6 3 1 "   y = " 2 2 1 7 8 3 " / > < a : p t   x = " 9 1 2 3 8 5 9 "   y = " 2 3 7 3 5 6 " / > < / a : c u b i c B e z T o > < a : c u b i c B e z T o > < a : p t   x = " 9 0 6 8 1 7 6 "   y = " 2 4 9 2 0 9 " / > < a : p t   x = " 8 9 7 5 3 4 9 "   y = " 2 3 5 3 4 9 " / > < a : p t   x = " 8 9 5 0 7 4 1 "   y = " 2 3 8 0 2 0 " / > < / a : c u b i c B e z T o > < a : c u b i c B e z T o > < a : p t   x = " 8 9 1 6 2 6 5 "   y = " 2 1 5 4 2 8 " / > < a : p t   x = " 8 8 2 2 8 0 8 "   y = " 2 9 2 0 2 6 " / > < a : p t   x = " 8 7 1 8 2 3 7 "   y = " 3 0 3 1 4 8 " / > < / a : c u b i c B e z T o > < a : c u b i c B e z T o > < a : p t   x = " 8 7 0 3 1 1 1 "   y = " 3 0 2 0 6 0 " / > < a : p t   x = " 8 6 9 5 5 5 1 "   y = " 3 0 2 7 9 2 " / > < a : p t   x = " 8 6 9 4 0 1 1 "   y = " 3 0 8 8 1 2 " / > < / a : c u b i c B e z T o > < a : c u b i c B e z T o > < a : p t   x = " 8 6 6 1 8 0 9 "   y = " 3 1 2 7 6 4 " / > < a : p t   x = " 8 6 3 7 9 5 7 "   y = " 3 2 9 6 2 8 " / > < a : p t   x = " 8 6 1 1 9 7 7 "   y = " 3 2 4 8 1 9 " / > < / a : c u b i c B e z T o > < a : c u b i c B e z T o > < a : p t   x = " 8 6 2 1 8 4 9 "   y = " 3 3 6 3 8 8 " / > < a : p t   x = " 8 5 6 2 8 0 9 "   y = " 3 2 5 9 1 7 " / > < a : p t   x = " 8 5 6 2 0 7 4 "   y = " 3 3 7 9 7 1 " / > < / a : c u b i c B e z T o > < a : c u b i c B e z T o > < a : p t   x = " 8 5 4 3 6 9 9 "   y = " 3 4 3 9 7 8 " / > < a : p t   x = " 8 5 1 1 3 2 1 "   y = " 3 5 6 3 9 6 " / > < a : p t   x = " 8 5 0 1 7 2 4 "   y = " 3 6 0 8 6 5 " / > < / a : c u b i c B e z T o > < a : l n T o > < a : p t   x = " 8 5 0 4 4 8 9 "   y = " 3 6 4 7 9 0 " / > < / a : l n T o > < a : l n T o > < a : p t   x = " 8 4 9 2 7 7 3 "   y = " 3 6 6 1 8 1 " / > < / a : l n T o > < a : l n T o > < a : p t   x = " 8 4 6 6 4 0 5 "   y = " 3 6 8 7 2 4 " / > < / a : l n T o > < a : c u b i c B e z T o > < a : p t   x = " 8 4 5 5 4 5 3 "   y = " 3 7 2 2 2 9 " / > < a : p t   x = " 8 4 4 0 1 7 5 "   y = " 3 8 5 8 0 5 " / > < a : p t   x = " 8 4 2 7 0 6 9 "   y = " 3 8 7 2 1 1 " / > < / a : c u b i c B e z T o > < a : c u b i c B e z T o > < a : p t   x = " 8 4 0 0 4 4 2 "   y = " 3 9 2 2 1 5 " / > < a : p t   x = " 8 3 9 7 0 7 9 "   y = " 3 8 2 9 8 9 " / > < a : p t   x = " 8 3 8 7 7 6 6 "   y = " 3 7 7 1 6 1 " / > < / a : c u b i c B e z T o > < a : c u b i c B e z T o > < a : p t   x = " 8 3 6 9 2 3 3 "   y = " 3 7 8 5 4 8 " / > < a : p t   x = " 8 3 3 4 7 5 6 "   y = " 3 9 0 8 6 9 " / > < a : p t   x = " 8 3 1 5 8 7 5 "   y = " 3 9 5 5 2 7 " / > < / a : c u b i c B e z T o > < a : c u b i c B e z T o > < a : p t   x = " 8 3 0 6 6 6 4 "   y = " 4 0 0 5 0 0 " / > < a : p t   x = " 8 2 7 2 8 4 6 "   y = " 3 9 3 6 7 9 " / > < a : p t   x = " 8 2 7 4 4 7 4 "   y = " 4 0 5 1 1 2 " / > < / a : c u b i c B e z T o > < a : c u b i c B e z T o > < a : p t   x = " 8 2 5 5 4 8 4 "   y = " 4 0 6 1 9 4 " / > < a : p t   x = " 8 2 4 4 9 6 4 "   y = " 4 0 8 3 7 6 " / > < a : p t   x = " 8 2 3 4 6 6 4 "   y = " 4 1 0 2 1 9 " / > < / a : c u b i c B e z T o > < a : l n T o > < a : p t   x = " 8 2 1 1 2 6 8 "   y = " 4 1 6 7 9 1 " / > < / a : l n T o > < a : c u b i c B e z T o > < a : p t   x = " 8 2 0 4 7 2 0 "   y = " 4 1 9 9 4 1 " / > < a : p t   x = " 8 1 9 7 4 1 2 "   y = " 4 2 2 0 0 4 " / > < a : p t   x = " 8 1 8 8 6 1 6 "   y = " 4 2 1 7 5 5 " / > < / a : c u b i c B e z T o > < a : l n T o > < a : p t   x = " 8 1 7 9 9 8 1 "   y = " 4 2 0 4 0 2 " / > < / a : l n T o > < a : l n T o > < a : p t   x = " 8 1 7 9 3 0 7 "   y = " 4 2 2 5 1 6 " / > < / a : l n T o > < a : c u b i c B e z T o > < a : p t   x = " 8 1 7 9 0 2 7 "   y = " 4 2 5 7 9 7 " / > < a : p t   x = " 8 1 7 5 7 9 0 "   y = " 4 4 8 3 4 1 " / > < a : p t   x = " 8 1 4 7 9 3 0 "   y = " 4 5 0 3 0 2 " / > < / a : c u b i c B e z T o > < a : c u b i c B e z T o > < a : p t   x = " 8 1 3 0 3 0 0 "   y = " 4 5 7 9 6 7 " / > < a : p t   x = " 8 1 1 4 9 3 3 "   y = " 4 6 1 0 1 5 " / > < a : p t   x = " 8 0 8 9 1 3 7 "   y = " 4 6 5 2 8 3 " / > < / a : c u b i c B e z T o > < a : c u b i c B e z T o > < a : p t   x = " 8 0 7 2 8 1 0 "   y = " 4 6 5 9 2 0 " / > < a : p t   x = " 8 0 6 9 3 7 6 "   y = " 4 5 1 5 6 9 " / > < a : p t   x = " 8 0 4 9 9 7 3 "   y = " 4 5 4 1 2 1 " / > < / a : c u b i c B e z T o > < a : c u b i c B e z T o > < a : p t   x = " 7 9 7 4 5 0 9 "   y = " 4 7 1 4 6 5 " / > < a : p t   x = " 8 0 0 6 0 5 0 "   y = " 4 4 7 1 3 9 " / > < a : p t   x = " 7 9 6 5 9 1 3 "   y = " 4 6 4 4 1 5 " / > < / a : c u b i c B e z T o > < a : c u b i c B e z T o > < a : p t   x = " 7 9 5 8 2 3 4 "   y = " 4 6 6 0 2 5 " / > < a : p t   x = " 7 9 5 1 4 0 6 "   y = " 4 6 5 8 0 0 " / > < a : p t   x = " 7 9 4 5 0 9 3 "   y = " 4 6 4 7 9 8 " / > < / a : c u b i c B e z T o > < a : l n T o > < a : p t   x = " 7 9 3 5 3 3 6 "   y = " 4 6 2 4 4 2 " / > < / a : l n T o > < a : l n T o > < a : p t   x = " 7 9 0 4 7 8 0 "   y = " 4 7 1 4 2 9 " / > < / a : l n T o > < a : c u b i c B e z T o > < a : p t   x = " 7 8 8 9 3 8 8 "   y = " 4 7 4 9 9 9 " / > < a : p t   x = " 7 8 7 2 8 6 8 "   y = " 4 7 7 9 5 1 " / > < a : p t   x = " 7 8 5 5 6 0 4 "   y = " 4 8 0 1 9 9 " / > < / a : c u b i c B e z T o > < a : c u b i c B e z T o > < a : p t   x = " 7 8 5 0 0 0 5 "   y = " 4 7 6 3 7 8 " / > < a : p t   x = " 7 8 3 8 6 2 8 "   y = " 4 8 3 5 9 5 " / > < a : p t   x = " 7 8 3 2 6 3 0 "   y = " 4 8 5 3 7 1 " / > < / a : c u b i c B e z T o > < a : c u b i c B e z T o > < a : p t   x = " 7 8 3 1 4 7 4 "   y = " 4 8 2 6 4 5 " / > < a : p t   x = " 7 8 1 6 6 2 3 "   y = " 4 8 2 6 6 1 " / > < a : p t   x = " 7 8 1 2 4 3 8 "   y = " 4 8 5 3 9 1 " / > < / a : c u b i c B e z T o > < a : c u b i c B e z T o > < a : p t   x = " 7 7 0 9 4 7 0 "   y = " 5 0 5 0 4 9 " / > < a : p t   x = " 7 7 5 9 4 2 6 "   y = " 4 7 3 9 5 6 " / > < a : p t   x = " 7 7 0 1 4 0 0 "   y = " 4 9 5 1 9 7 " / > < / a : c u b i c B e z T o > < a : c u b i c B e z T o > < a : p t   x = " 7 6 9 0 9 8 7 "   y = " 4 9 6 9 8 9 " / > < a : p t   x = " 7 6 8 2 3 9 7 "   y = " 4 9 6 3 6 5 " / > < a : p t   x = " 7 6 7 4 7 7 8 "   y = " 4 9 4 7 2 3 " / > < / a : c u b i c B e z T o > < a : l n T o > < a : p t   x = " 7 6 6 0 4 4 6 "   y = " 4 9 0 1 9 4 " / > < / a : l n T o > < a : l n T o > < a : p t   x = " 7 6 5 1 7 8 2 "   y = " 4 9 3 0 8 4 " / > < / a : l n T o > < a : c u b i c B e z T o > < a : p t   x = " 7 6 1 6 1 1 4 "   y = " 4 9 6 5 4 8 " / > < a : p t   x = " 7 6 0 3 2 7 4 "   y = " 4 9 1 7 3 5 " / > < a : p t   x = " 7 5 8 4 8 0 7 "   y = " 4 9 9 4 9 0 " / > < / a : c u b i c B e z T o > < a : c u b i c B e z T o > < a : p t   x = " 7 5 4 9 2 5 7 "   y = " 4 9 0 2 1 2 " / > < a : p t   x = " 7 5 6 3 9 5 0 "   y = " 5 0 0 1 6 7 " / > < a : p t   x = " 7 5 4 1 3 2 5 "   y = " 5 0 4 1 8 4 " / > < / a : c u b i c B e z T o > < a : c u b i c B e z T o > < a : p t   x = " 7 5 2 3 8 5 2 "   y = " 5 0 8 3 0 7 " / > < a : p t   x = " 7 5 5 9 5 4 7 "   y = " 5 0 9 8 2 5 " / > < a : p t   x = " 7 5 4 1 7 5 6 "   y = " 5 1 2 1 8 4 " / > < / a : c u b i c B e z T o > < a : c u b i c B e z T o > < a : p t   x = " 7 5 2 0 9 6 4 "   y = " 5 1 0 8 6 4 " / > < a : p t   x = " 7 5 2 5 7 5 5 "   y = " 5 2 0 4 9 7 " / > < a : p t   x = " 7 5 0 3 9 0 6 "   y = " 5 1 8 5 5 1 " / > < / a : c u b i c B e z T o > < a : c u b i c B e z T o > < a : p t   x = " 7 5 0 5 9 2 4 "   y = " 5 1 0 7 7 4 " / > < a : p t   x = " 7 4 6 4 3 6 1 "   y = " 5 2 3 6 8 3 " / > < a : p t   x = " 7 4 6 0 4 1 1 "   y = " 5 1 7 4 1 5 " / > < / a : c u b i c B e z T o > < a : l n T o > < a : p t   x = " 7 4 6 0 1 1 6 "   y = " 5 1 7 5 4 8 " / > < / a : l n T o > < a : c u b i c B e z T o > < a : p t   x = " 7 4 4 7 7 8 5 "   y = " 5 3 0 9 2 8 " / > < a : p t   x = " 7 3 1 0 1 4 2 "   y = " 5 5 0 5 6 8 " / > < a : p t   x = " 7 2 9 7 8 1 0 "   y = " 5 6 3 9 4 7 " / > < / a : c u b i c B e z T o > < a : c u b i c B e z T o > < a : p t   x = " 7 2 2 1 7 9 2 "   y = " 6 0 5 6 9 8 " / > < a : p t   x = " 7 0 3 9 0 7 2 "   y = " 6 4 6 0 0 8 " / > < a : p t   x = " 6 9 4 6 3 8 8 "   y = " 6 6 5 2 4 4 " / > < / a : c u b i c B e z T o > < a : c u b i c B e z T o > < a : p t   x = " 6 8 5 3 7 0 4 "   y = " 6 8 4 4 8 0 " / > < a : p t   x = " 6 8 0 4 8 7 5 "   y = " 6 7 7 4 8 5 " / > < a : p t   x = " 6 7 4 1 7 0 4 "   y = " 6 7 9 3 6 5 " / > < / a : c u b i c B e z T o > < a : l n T o > < a : p t   x = " 6 6 2 4 6 8 0 "   y = " 6 7 7 6 7 4 " / > < / a : l n T o > < a : l n T o > < a : p t   x = " 6 6 0 5 7 0 0 "   y = " 6 8 3 5 6 6 " / > < / a : l n T o > < a : c u b i c B e z T o > < a : p t   x = " 6 6 0 3 3 1 0 "   y = " 6 8 5 1 8 4 " / > < a : p t   x = " 6 5 9 9 5 5 0 "   y = " 6 8 5 6 4 7 " / > < a : p t   x = " 6 5 7 6 9 2 2 "   y = " 6 8 3 0 3 0 " / > < / a : c u b i c B e z T o > < a : c u b i c B e z T o > < a : p t   x = " 6 5 2 7 2 7 5 "   y = " 6 9 8 3 5 5 " / > < a : p t   x = " 6 4 4 0 9 8 2 "   y = " 7 0 2 3 4 7 " / > < a : p t   x = " 6 4 0 5 1 2 3 "   y = " 7 2 1 9 4 6 " / > < / a : c u b i c B e z T o > < a : c u b i c B e z T o > < a : p t   x = " 6 4 0 7 9 6 3 "   y = " 7 1 5 4 6 7 " / > < a : p t   x = " 6 3 8 3 4 5 0 "   y = " 7 1 2 9 1 3 " / > < a : p t   x = " 6 3 6 8 9 3 8 "   y = " 7 1 7 3 4 1 " / > < / a : c u b i c B e z T o > < a : c u b i c B e z T o > < a : p t   x = " 6 3 7 7 9 1 4 "   y = " 6 9 2 1 1 9 " / > < a : p t   x = " 6 3 1 5 3 1 6 "   y = " 7 4 4 2 8 1 " / > < a : p t   x = " 6 2 9 5 1 0 2 "   y = " 7 2 9 5 0 8 " / > < / a : c u b i c B e z T o > < a : c u b i c B e z T o > < a : p t   x = " 6 3 0 0 3 5 8 "   y = " 7 4 4 4 7 3 " / > < a : p t   x = " 6 2 4 0 0 7 0 "   y = " 7 7 6 2 5 4 " / > < a : p t   x = " 6 2 0 2 0 8 4 "   y = " 7 6 7 0 9 1 " / > < / a : c u b i c B e z T o > < a : c u b i c B e z T o > < a : p t   x = " 6 1 5 2 8 2 6 "   y = " 7 7 4 7 4 4 " / > < a : p t   x = " 6 1 2 2 0 1 0 "   y = " 7 9 0 3 6 7 " / > < a : p t   x = " 6 0 6 7 1 5 7 "   y = " 7 9 0 3 3 9 " / > < / a : c u b i c B e z T o > < a : c u b i c B e z T o > < a : p t   x = " 6 0 6 6 3 1 0 "   y = " 7 9 2 4 8 4 " / > < a : p t   x = " 6 0 6 4 2 8 3 "   y = " 7 9 4 4 0 3 " / > < a : p t   x = " 6 0 6 1 4 4 3 "   y = " 7 9 6 1 5 1 " / > < / a : c u b i c B e z T o > < a : l n T o > < a : p t   x = " 6 0 5 1 4 0 6 "   y = " 8 0 0 6 8 4 " / > < / a : l n T o > < a : l n T o > < a : p t   x = " 6 0 4 9 0 9 8 "   y = " 8 0 0 6 3 6 " / > < / a : l n T o > < a : c u b i c B e z T o > < a : p t   x = " 6 0 4 0 4 0 8 "   y = " 8 0 1 3 9 3 " / > < a : p t   x = " 6 0 3 6 2 9 9 "   y = " 8 0 2 6 4 5 " / > < a : p t   x = " 6 0 3 4 2 2 2 "   y = " 8 0 4 1 1 0 " / > < / a : c u b i c B e z T o > < a : l n T o > < a : p t   x = " 6 0 3 3 1 2 2 "   y = " 8 0 6 0 7 8 " / > < / a : l n T o > < a : l n T o > < a : p t   x = " 6 0 2 3 5 9 3 "   y = " 8 0 8 8 4 2 " / > < / a : l n T o > < a : l n T o > < a : p t   x = " 6 0 0 6 6 4 0 "   y = " 8 1 5 3 0 4 " / > < / a : l n T o > < a : l n T o > < a : p t   x = " 6 0 0 1 7 6 2 "   y = " 8 1 5 5 5 7 " / > < / a : l n T o > < a : l n T o > < a : p t   x = " 5 9 7 3 5 3 4 "   y = " 8 2 3 8 1 5 " / > < / a : l n T o > < a : l n T o > < a : p t   x = " 5 9 7 2 3 3 6 "   y = " 8 2 3 4 7 6 " / > < / a : l n T o > < a : c u b i c B e z T o > < a : p t   x = " 5 9 6 9 0 0 4 "   y = " 8 2 2 9 0 1 " / > < a : p t   x = " 5 9 6 5 3 2 9 "   y = " 8 2 2 8 3 3 " / > < a : p t   x = " 5 9 6 0 8 4 1 "   y = " 8 2 3 8 1 9 " / > < / a : c u b i c B e z T o > < a : c u b i c B e z T o > < a : p t   x = " 5 9 5 5 8 6 0 "   y = " 8 1 5 6 5 5 " / > < a : p t   x = " 5 9 5 3 5 1 6 "   y = " 8 2 1 8 8 2 " / > < a : p t   x = " 5 9 4 0 7 2 0 "   y = " 8 2 5 5 1 4 " / > < / a : c u b i c B e z T o > < a : c u b i c B e z T o > < a : p t   x = " 5 9 3 0 1 3 0 "   y = " 8 1 3 6 4 4 " / > < a : p t   x = " 5 9 0 0 9 4 3 "   y = " 8 2 7 9 7 9 " / > < a : p t   x = " 5 8 8 4 2 9 8 "   y = " 8 2 3 8 0 6 " / > < / a : c u b i c B e z T o > < a : c u b i c B e z T o > < a : p t   x = " 5 8 7 5 1 3 4 "   y = " 8 2 6 7 4 1 " / > < a : p t   x = " 5 8 6 5 2 5 0 "   y = " 8 2 9 6 3 0 " / > < a : p t   x = " 5 8 5 4 7 7 9 "   y = " 8 3 2 3 6 5 " / > < / a : c u b i c B e z T o > < a : l n T o > < a : p t   x = " 5 8 4 8 3 8 2 "   y = " 8 3 3 8 4 4 " / > < / a : l n T o > < a : l n T o > < a : p t   x = " 5 8 4 8 0 6 6 "   y = " 8 3 3 7 7 2 " / > < / a : l n T o > < a : c u b i c B e z T o > < a : p t   x = " 5 8 4 6 2 7 3 "   y = " 8 3 3 8 7 9 " / > < a : p t   x = " 5 8 4 4 0 1 8 "   y = " 8 3 4 2 8 4 " / > < a : p t   x = " 5 8 4 0 9 4 4 "   y = " 8 3 5 1 3 2 " / > < / a : c u b i c B e z T o > < a : l n T o > < a : p t   x = " 5 8 3 6 7 1 9 "   y = " 8 3 6 5 3 9 " / > < / a : l n T o > < a : l n T o > < a : p t   x = " 5 8 2 4 3 1 1 "   y = " 8 3 9 4 0 8 " / > < / a : l n T o > < a : l n T o > < a : p t   x = " 5 8 1 8 7 8 8 "   y = " 8 3 9 7 2 7 " / > < / a : l n T o > < a : c u b i c B e z T o > < a : p t   x = " 5 7 9 7 0 0 8 "   y = " 8 3 8 5 9 4 " / > < a : p t   x = " 5 7 8 6 8 8 3 "   y = " 8 2 2 0 8 1 " / > < a : p t   x = " 5 7 6 3 9 5 3 "   y = " 8 3 4 2 8 2 " / > < / a : c u b i c B e z T o > < a : c u b i c B e z T o > < a : p t   x = " 5 7 2 6 8 1 4 "   y = " 8 3 7 5 2 1 " / > < a : p t   x = " 5 6 9 9 4 4 6 "   y = " 8 3 0 9 4 9 " / > < a : p t   x = " 5 6 6 7 7 4 8 "   y = " 8 4 0 2 1 1 " / > < / a : c u b i c B e z T o > < a : c u b i c B e z T o > < a : p t   x = " 5 6 3 2 9 6 0 "   y = " 8 4 3 2 0 5 " / > < a : p t   x = " 5 6 0 1 4 3 6 "   y = " 8 4 2 2 8 0 " / > < a : p t   x = " 5 5 7 3 1 0 8 "   y = " 8 4 7 6 1 1 " / > < / a : c u b i c B e z T o > < a : c u b i c B e z T o > < a : p t   x = " 5 5 6 0 0 3 0 "   y = " 8 4 5 8 3 2 " / > < a : p t   x = " 5 5 4 9 5 4 8 "   y = " 8 5 1 5 9 8 " / > < a : p t   x = " 5 5 3 9 1 3 7 "   y = " 8 5 1 0 3 3 " / > < / a : c u b i c B e z T o > < a : c u b i c B e z T o > < a : p t   x = " 5 5 2 8 7 2 8 "   y = " 8 5 0 4 6 7 " / > < a : p t   x = " 5 5 2 9 2 5 6 "   y = " 8 3 7 5 0 9 " / > < a : p t   x = " 5 5 1 0 6 5 1 "   y = " 8 4 4 2 1 5 " / > < / a : c u b i c B e z T o > < a : c u b i c B e z T o > < a : p t   x = " 5 4 9 4 2 4 1 "   y = " 8 3 3 6 0 7 " / > < a : p t   x = " 5 4 6 6 1 0 2 "   y = " 8 3 9 1 7 1 " / > < a : p t   x = " 5 4 5 7 3 3 1 "   y = " 8 3 9 1 5 9 " / > < / a : c u b i c B e z T o > < a : l n T o > < a : p t   x = " 5 4 1 0 6 1 4 "   y = " 8 3 4 3 5 8 " / > < / a : l n T o > < a : l n T o > < a : p t   x = " 5 3 7 0 0 4 0 "   y = " 8 6 2 1 2 7 " / > < / a : l n T o > < a : c u b i c B e z T o > < a : p t   x = " 5 3 5 7 8 6 3 "   y = " 8 5 6 4 6 9 " / > < a : p t   x = " 5 3 1 9 1 1 5 "   y = " 8 6 8 0 6 9 " / > < a : p t   x = " 5 3 1 8 7 7 8 "   y = " 8 5 5 3 1 0 " / > < / a : c u b i c B e z T o > < a : c u b i c B e z T o > < a : p t   x = " 5 3 0 3 9 2 0 "   y = " 8 5 7 7 6 0 " / > < a : p t   x = " 5 2 9 6 7 2 7 "   y = " 8 6 3 7 3 6 " / > < a : p t   x = " 5 2 9 8 6 4 6 "   y = " 8 5 5 1 7 1 " / > < / a : c u b i c B e z T o > < a : c u b i c B e z T o > < a : p t   x = " 5 2 8 7 8 1 9 "   y = " 8 5 5 8 9 7 " / > < a : p t   x = " 5 2 6 7 4 4 4 "   y = " 8 5 7 8 2 5 " / > < a : p t   x = " 5 2 5 3 8 2 8 "   y = " 8 5 9 6 7 0 " / > < / a : c u b i c B e z T o > < a : l n T o > < a : p t   x = " 5 2 1 6 9 5 5 "   y = " 8 6 6 2 4 5 " / > < / a : l n T o > < a : l n T o > < a : p t   x = " 5 2 1 4 3 4 4 "   y = " 8 6 8 1 0 2 " / > < / a : l n T o > < a : c u b i c B e z T o > < a : p t   x = " 5 2 1 0 7 7 8 "   y = " 8 6 8 7 1 9 " / > < a : p t   x = " 5 2 0 0 8 5 9 "   y = " 8 6 9 0 4 2 " / > < a : p t   x = " 5 1 9 5 5 6 2 "   y = " 8 6 9 9 4 9 " / > < / a : c u b i c B e z T o > < a : l n T o > < a : p t   x = " 5 1 8 2 5 5 6 "   y = " 8 7 3 5 4 2 " / > < / a : l n T o > < a : c u b i c B e z T o > < a : p t   x = " 5 1 7 8 4 9 6 "   y = " 8 7 5 0 2 3 " / > < a : p t   x = " 5 1 7 5 0 6 6 "   y = " 8 7 6 7 4 6 " / > < a : p t   x = " 5 1 7 2 5 5 2 "   y = " 8 7 8 8 0 1 " / > < / a : c u b i c B e z T o > < a : c u b i c B e z T o > < a : p t   x = " 5 1 2 1 4 0 6 "   y = " 8 7 3 7 9 7 " / > < a : p t   x = " 5 0 8 0 0 9 7 "   y = " 8 8 6 5 2 9 " / > < a : p t   x = " 5 0 2 7 9 9 3 "   y = " 8 8 9 6 6 6 " / > < / a : c u b i c B e z T o > < a : c u b i c B e z T o > < a : p t   x = " 4 9 9 9 9 2 4 "   y = " 8 7 7 1 1 5 " / > < a : p t   x = " 4 9 4 6 9 7 3 "   y = " 9 1 9 4 5 2 " / > < a : p t   x = " 4 9 3 9 8 4 4 "   y = " 9 3 4 8 0 2 " / > < / a : c u b i c B e z T o > < a : c u b i c B e z T o > < a : p t   x = " 4 8 9 5 1 5 4 "   y = " 9 4 0 7 0 1 " / > < a : p t   x = " 4 8 4 4 0 0 6 "   y = " 9 2 8 2 4 0 " / > < a : p t   x = " 4 7 9 2 5 7 6 "   y = " 9 3 4 8 2 0 " / > < / a : c u b i c B e z T o > < a : l n T o > < a : p t   x = " 4 6 0 2 4 2 3 "   y = " 9 5 8 0 6 3 " / > < / a : l n T o > < a : c u b i c B e z T o > < a : p t   x = " 4 4 8 8 5 3 0 "   y = " 9 6 7 1 3 1 " / > < a : p t   x = " 4 3 9 9 0 0 4 "   y = " 9 6 9 8 2 2 " / > < a : p t   x = " 4 2 9 0 6 5 6 "   y = " 9 6 9 1 5 2 " / > < / a : c u b i c B e z T o > < a : c u b i c B e z T o > < a : p t   x = " 4 1 8 2 3 0 8 "   y = " 9 6 8 4 8 2 " / > < a : p t   x = " 4 0 4 6 9 3 8 "   y = " 9 7 1 1 6 7 " / > < a : p t   x = " 3 9 5 2 3 3 4 "   y = " 9 5 4 0 4 3 " / > < / a : c u b i c B e z T o > < a : l n T o > < a : p t   x = " 3 8 5 8 5 6 0 "   y = " 9 4 8 7 8 1 " / > < / a : l n T o > < a : l n T o > < a : p t   x = " 3 8 4 6 5 9 7 "   y = " 9 4 8 3 8 2 " / > < / a : l n T o > < a : c u b i c B e z T o > < a : p t   x = " 3 8 0 7 5 1 6 "   y = " 9 5 6 6 1 6 " / > < a : p t   x = " 3 7 6 7 4 7 5 "   y = " 9 4 1 6 4 0 " / > < a : p t   x = " 3 7 3 6 0 4 4 "   y = " 9 4 7 7 5 9 " / > < / a : c u b i c B e z T o > < a : c u b i c B e z T o > < a : p t   x = " 3 7 2 7 3 2 3 "   y = " 9 4 8 1 2 8 " / > < a : p t   x = " 3 7 1 9 8 2 8 "   y = " 9 4 7 7 7 1 " / > < a : p t   x = " 3 7 1 3 1 3 6 "   y = " 9 4 6 9 6 3 " / > < / a : c u b i c B e z T o > < a : l n T o > < a : p t   x = " 3 6 9 5 9 3 9 "   y = " 9 4 3 6 3 9 " / > < / a : l n T o > < a : l n T o > < a : p t   x = " 3 6 9 4 1 2 5 "   y = " 9 4 0 5 6 7 " / > < / a : l n T o > < a : l n T o > < a : p t   x = " 3 6 8 1 9 2 5 "   y = " 9 3 9 7 0 6 " / > < / a : l n T o > < a : l n T o > < a : p t   x = " 3 6 7 9 2 0 4 "   y = " 9 3 8 9 2 6 " / > < / a : l n T o > < a : c u b i c B e z T o > < a : p t   x = " 3 6 6 8 1 6 0 "   y = " 9 3 9 0 2 8 " / > < a : p t   x = " 3 6 3 4 1 9 3 "   y = " 9 4 0 8 7 5 " / > < a : p t   x = " 3 6 1 5 6 5 6 "   y = " 9 4 0 3 2 0 " / > < / a : c u b i c B e z T o > < a : c u b i c B e z T o > < a : p t   x = " 3 5 8 2 6 2 6 "   y = " 9 3 6 9 7 4 " / > < a : p t   x = " 3 5 9 3 9 0 4 "   y = " 9 4 9 1 4 0 " / > < a : p t   x = " 3 5 6 7 9 8 3 "   y = " 9 3 5 5 9 6 " / > < / a : c u b i c B e z T o > < a : c u b i c B e z T o > < a : p t   x = " 3 5 0 4 1 8 5 "   y = " 9 3 9 0 4 8 " / > < a : p t   x = " 3 4 8 2 8 1 8 "   y = " 9 2 2 2 2 4 " / > < a : p t   x = " 3 4 2 2 4 2 3 "   y = " 9 3 2 1 2 9 " / > < / a : c u b i c B e z T o > < a : c u b i c B e z T o > < a : p t   x = " 3 3 6 9 1 6 6 "   y = " 9 3 3 4 1 3 " / > < a : p t   x = " 3 3 2 9 4 8 6 "   y = " 9 1 0 1 0 8 " / > < a : p t   x = " 3 3 1 0 9 2 5 "   y = " 9 1 1 0 7 2 " / > < / a : c u b i c B e z T o > < a : c u b i c B e z T o > < a : p t   x = " 3 2 6 1 3 6 3 "   y = " 9 0 9 7 8 7 " / > < a : p t   x = " 3 1 9 8 4 1 5 "   y = " 9 3 3 5 7 4 " / > < a : p t   x = " 3 1 3 9 4 2 1 "   y = " 9 3 4 1 5 1 " / > < / a : c u b i c B e z T o > < a : c u b i c B e z T o > < a : p t   x = " 3 0 8 8 7 9 9 "   y = " 9 3 1 0 1 2 " / > < a : p t   x = " 3 0 3 8 9 4 1 "   y = " 9 3 8 4 6 4 " / > < a : p t   x = " 2 9 9 6 9 2 2 "   y = " 9 2 7 5 3 7 " / > < / a : c u b i c B e z T o > < a : c u b i c B e z T o > < a : p t   x = " 2 9 9 2 6 7 3 "   y = " 9 2 9 2 3 4 " / > < a : p t   x = " 2 9 8 7 9 0 0 "   y = " 9 3 0 4 9 8 " / > < a : p t   x = " 2 9 8 2 7 8 5 "   y = " 9 3 1 4 5 3 " / > < / a : c u b i c B e z T o > < a : l n T o > < a : p t   x = " 2 9 6 7 4 7 8 "   y = " 9 3 3 3 9 7 " / > < / a : l n T o > < a : l n T o > < a : p t   x = " 2 9 4 8 5 5 2 "   y = " 9 3 2 9 6 1 " / > < / a : l n T o > < a : l n T o > < a : p t   x = " 2 9 4 4 4 0 4 "   y = " 9 3 4 4 5 2 " / > < / a : l n T o > < a : l n T o > < a : p t   x = " 2 9 0 8 6 0 8 "   y = " 9 3 7 2 0 5 " / > < / a : l n T o > < a : l n T o > < a : p t   x = " 2 9 0 4 4 4 3 "   y = " 9 3 6 4 5 5 " / > < / a : l n T o > < a : l n T o > < a : p t   x = " 2 8 6 8 9 3 5 "   y = " 9 3 8 0 2 2 " / > < / a : l n T o > < a : l n T o > < a : p t   x = " 2 8 6 8 5 8 6 "   y = " 9 3 7 4 8 7 " / > < / a : l n T o > < a : c u b i c B e z T o > < a : p t   x = " 2 8 6 6 9 9 4 "   y = " 9 3 6 3 2 7 " / > < a : p t   x = " 2 8 6 4 2 9 2 "   y = " 9 3 5 5 3 8 " / > < a : p t   x = " 2 8 5 9 1 9 1 "   y = " 9 3 5 5 0 3 " / > < / a : c u b i c B e z T o > < a : c u b i c B e z T o > < a : p t   x = " 2 8 6 9 0 7 5 "   y = " 9 2 7 4 1 8 " / > < a : p t   x = " 2 8 5 6 8 2 8 "   y = " 9 3 2 3 6 4 " / > < a : p t   x = " 2 8 4 0 9 1 5 "   y = " 9 3 2 9 7 7 " / > < / a : c u b i c B e z T o > < a : l n T o > < a : p t   x = " 2 7 6 3 5 0 9 "   y = " 9 2 1 8 5 0 " / > < / a : l n T o > < a : l n T o > < a : p t   x = " 2 7 5 6 1 2 1 "   y = " 9 2 1 8 6 4 " / > < / a : l n T o > < a : c u b i c B e z T o > < a : p t   x = " 2 7 5 6 0 8 1 "   y = " 9 2 1 8 2 2 " / > < a : p t   x = " 2 7 5 6 0 3 9 "   y = " 9 2 1 7 8 1 " / > < a : p t   x = " 2 7 5 5 9 9 8 "   y = " 9 2 1 7 3 9 " / > < / a : c u b i c B e z T o > < a : c u b i c B e z T o > < a : p t   x = " 2 7 5 4 4 4 5 "   y = " 9 2 1 4 7 6 " / > < a : p t   x = " 2 7 5 2 0 3 6 "   y = " 9 2 1 3 8 0 " / > < a : p t   x = " 2 7 4 8 2 5 5 "   y = " 9 2 1 5 0 5 " / > < / a : c u b i c B e z T o > < a : l n T o > < a : p t   x = " 2 6 9 4 6 0 1 "   y = " 9 1 5 5 7 5 " / > < / a : l n T o > < a : c u b i c B e z T o > < a : p t   x = " 2 6 7 1 2 2 3 "   y = " 9 1 9 8 7 4 " / > < a : p t   x = " 2 6 6 6 9 7 2 "   y = " 9 1 3 3 7 6 " / > < a : p t   x = " 2 6 3 5 3 5 7 "   y = " 9 1 0 9 7 6 " / > < / a : c u b i c B e z T o > < a : c u b i c B e z T o > < a : p t   x = " 2 6 2 1 9 0 6 "   y = " 9 1 5 0 5 1 " / > < a : p t   x = " 2 6 1 1 3 1 5 "   y = " 9 1 3 5 4 2 " / > < a : p t   x = " 2 6 0 1 0 4 7 "   y = " 9 1 0 2 6 3 " / > < / a : c u b i c B e z T o > < a : c u b i c B e z T o > < a : p t   x = " 2 5 7 0 0 8 4 "   y = " 9 1 2 0 7 4 " / > < a : p t   x = " 2 5 4 2 1 3 5 "   y = " 9 0 7 4 3 5 " / > < a : p t   x = " 2 5 0 7 4 8 2 "   y = " 9 0 6 2 1 1 " / > < / a : c u b i c B e z T o > < a : c u b i c B e z T o > < a : p t   x = " 2 4 6 9 7 0 6 "   y = " 9 1 1 4 3 7 " / > < a : p t   x = " 2 4 5 0 9 2 0 "   y = " 9 0 1 8 1 2 " / > < a : p t   x = " 2 4 1 3 8 8 4 "   y = " 9 0 0 5 4 5 " / > < / a : c u b i c B e z T o > < a : c u b i c B e z T o > < a : p t   x = " 2 3 8 1 3 3 8 "   y = " 9 0 9 6 6 4 " / > < a : p t   x = " 2 3 8 7 7 5 3 "   y = " 8 9 2 4 3 8 " / > < a : p t   x = " 2 3 6 8 9 1 2 "   y = " 8 8 8 7 5 5 " / > < / a : c u b i c B e z T o > < a : l n T o > < a : p t   x = " 2 3 4 9 4 9 0 "   y = " 8 8 9 7 1 9 " / > < / a : l n T o > < a : l n T o > < a : p t   x = " 2 3 4 4 2 9 0 "   y = " 8 9 0 5 8 4 " / > < / a : l n T o > < a : c u b i c B e z T o > < a : p t   x = " 2 3 4 0 6 7 3 "   y = " 8 9 1 0 4 1 " / > < a : p t   x = " 2 3 3 8 2 2 8 "   y = " 8 9 1 1 6 7 " / > < a : p t   x = " 2 3 3 6 4 8 8 "   y = " 8 9 1 0 5 8 " / > < / a : c u b i c B e z T o > < a : l n T o > < a : p t   x = " 2 3 2 9 0 1 5 "   y = " 8 9 1 6 2 7 " / > < / a : l n T o > < a : c u b i c B e z T o > < a : p t   x = " 2 3 1 6 8 4 3 "   y = " 8 9 3 0 3 9 " / > < a : p t   x = " 2 3 0 5 0 6 4 "   y = " 8 9 4 6 6 9 " / > < a : p t   x = " 2 2 9 3 8 9 8 "   y = " 8 9 6 4 3 1 " / > < / a : c u b i c B e z T o > < a : c u b i c B e z T o > < a : p t   x = " 2 2 8 2 6 3 7 "   y = " 8 9 0 4 0 4 " / > < a : p t   x = " 2 2 4 2 3 4 6 "   y = " 9 0 0 8 5 1 " / > < a : p t   x = " 2 2 4 3 9 2 7 "   y = " 8 8 8 0 7 6 " / > < / a : c u b i c B e z T o > < a : c u b i c B e z T o > < a : p t   x = " 2 2 2 8 7 7 8 "   y = " 8 9 0 0 8 1 " / > < a : p t   x = " 2 2 2 0 7 2 5 "   y = " 8 9 5 8 4 5 " / > < a : p t   x = " 2 2 2 3 9 2 0 "   y = " 8 8 7 3 3 1 " / > < / a : c u b i c B e z T o > < a : c u b i c B e z T o > < a : p t   x = " 2 2 1 8 8 7 7 "   y = " 8 8 7 7 5 6 " / > < a : p t   x = " 2 2 1 5 5 8 3 "   y = " 8 8 7 2 5 4 " / > < a : p t   x = " 2 2 1 3 0 8 1 "   y = " 8 8 6 3 0 2 " / > < / a : c u b i c B e z T o > < a : l n T o > < a : p t   x = " 2 2 1 2 3 0 7 "   y = " 8 8 5 8 2 9 " / > < / a : l n T o > < a : l n T o > < a : p t   x = " 2 1 5 2 3 2 1 "   y = " 8 9 4 4 1 8 " / > < / a : l n T o > < a : l n T o > < a : p t   x = " 2 1 4 0 9 8 5 "   y = " 8 9 5 9 6 8 " / > < / a : l n T o > < a : l n T o > < a : p t   x = " 2 1 2 1 2 1 0 "   y = " 8 9 9 3 5 4 " / > < / a : l n T o > < a : l n T o > < a : p t   x = " 2 1 1 9 1 4 6 "   y = " 8 9 9 0 3 3 " / > < / a : l n T o > < a : l n T o > < a : p t   x = " 2 1 0 5 6 6 6 "   y = " 9 0 2 2 4 0 " / > < / a : l n T o > < a : c u b i c B e z T o > < a : p t   x = " 2 1 0 1 4 0 7 "   y = " 9 0 3 6 0 1 " / > < a : p t   x = " 2 0 9 7 7 3 5 "   y = " 9 0 5 2 2 1 " / > < a : p t   x = " 2 0 9 4 9 2 4 "   y = " 9 0 7 2 0 3 " / > < / a : c u b i c B e z T o > < a : c u b i c B e z T o > < a : p t   x = " 2 0 4 4 7 9 3 "   y = " 9 0 0 6 6 4 " / > < a : p t   x = " 2 0 0 1 7 8 5 "   y = " 9 1 2 1 6 8 " / > < a : p t   x = " 1 9 4 9 4 7 8 "   y = " 9 1 3 7 4 8 " / > < / a : c u b i c B e z T o > < a : c u b i c B e z T o > < a : p t   x = " 1 8 9 1 9 3 7 "   y = " 9 1 9 5 8 5 " / > < a : p t   x = " 1 8 1 0 3 3 4 "   y = " 9 3 5 4 8 6 " / > < a : p t   x = " 1 7 4 9 6 8 4 "   y = " 9 4 2 2 2 3 " / > < / a : c u b i c B e z T o > < a : l n T o > < a : p t   x = " 1 5 8 5 5 7 6 "   y = " 9 5 4 1 7 0 " / > < / a : l n T o > < a : c u b i c B e z T o > < a : p t   x = " 1 5 4 9 1 6 5 "   y = " 9 4 3 7 1 9 " / > < a : p t   x = " 1 5 1 1 4 2 5 "   y = " 9 5 0 8 4 7 " / > < a : p t   x = " 1 4 7 6 2 5 0 "   y = " 9 5 0 6 5 3 " / > < / a : c u b i c B e z T o > < a : c u b i c B e z T o > < a : p t   x = " 1 4 8 8 5 1 5 "   y = " 9 6 1 5 9 6 " / > < a : p t   x = " 1 4 3 2 6 6 0 "   y = " 9 4 6 7 9 5 " / > < a : p t   x = " 1 4 3 3 9 2 7 "   y = " 9 5 9 9 2 6 " / > < / a : c u b i c B e z T o > < a : c u b i c B e z T o > < a : p t   x = " 1 4 2 7 4 8 5 "   y = " 9 5 9 4 7 5 " / > < a : p t   x = " 1 4 2 1 2 0 5 "   y = " 9 5 8 6 2 3 " / > < a : p t   x = " 1 4 1 4 8 9 3 "   y = " 9 5 7 6 7 1 " / > < / a : c u b i c B e z T o > < a : l n T o > < a : p t   x = " 1 4 1 1 5 8 5 "   y = " 9 5 7 1 7 9 " / > < / a : l n T o > < a : l n T o > < a : p t   x = " 1 3 9 8 8 9 6 "   y = " 9 5 7 4 6 0 " / > < / a : l n T o > < a : l n T o > < a : p t   x = " 1 3 9 4 6 3 2 "   y = " 9 5 4 7 2 5 " / > < / a : l n T o > < a : l n T o > < a : p t   x = " 1 3 7 5 0 4 3 "   y = " 9 5 3 1 3 2 " / > < / a : l n T o > < a : c u b i c B e z T o > < a : p t   x = " 1 3 6 7 8 1 3 "   y = " 9 5 2 9 7 0 " / > < a : p t   x = " 1 3 6 0 1 5 5 "   y = " 9 5 3 3 0 5 " / > < a : p t   x = " 1 3 5 1 8 7 6 "   y = " 9 5 4 4 3 6 " / > < / a : c u b i c B e z T o > < a : c u b i c B e z T o > < a : p t   x = " 1 3 2 5 9 1 2 "   y = " 9 6 3 0 2 8 " / > < a : p t   x = " 1 2 7 4 4 5 9 "   y = " 9 5 2 4 9 2 " / > < a : p t   x = " 1 2 4 2 6 7 6 "   y = " 9 6 3 7 6 7 " / > < / a : c u b i c B e z T o > < a : c u b i c B e z T o > < a : p t   x = " 1 2 3 0 2 7 6 "   y = " 9 6 6 9 1 8 " / > < a : p t   x = " 1 2 1 6 7 1 5 "   y = " 9 7 7 0 9 8 " / > < a : p t   x = " 1 2 0 5 9 9 3 "   y = " 9 7 4 0 8 0 " / > < / a : c u b i c B e z T o > < a : c u b i c B e z T o > < a : p t   x = " 1 1 7 4 2 5 1 "   y = " 9 7 4 1 1 2 " / > < a : p t   x = " 1 0 8 6 9 8 2 "   y = " 9 6 4 4 2 0 " / > < a : p t   x = " 1 0 5 2 2 2 1 "   y = " 9 6 3 9 5 4 " / > < / a : c u b i c B e z T o > < a : c u b i c B e z T o > < a : p t   x = " 1 0 3 8 5 1 5 "   y = " 9 7 0 6 2 2 " / > < a : p t   x = " 1 0 0 9 5 2 2 "   y = " 9 6 2 3 4 2 " / > < a : p t   x = " 9 6 8 2 7 0 "   y = " 9 6 4 7 6 1 " / > < / a : c u b i c B e z T o > < a : c u b i c B e z T o > < a : p t   x = " 9 4 3 4 3 7 "   y = " 9 7 3 6 9 8 " / > < a : p t   x = " 9 0 0 1 3 6 "   y = " 9 9 1 0 1 7 " / > < a : p t   x = " 8 7 4 4 9 3 "   y = " 9 9 8 1 2 2 " / > < / a : c u b i c B e z T o > < a : c u b i c B e z T o > < a : p t   x = " 8 4 8 8 4 9 "   y = " 1 0 0 5 2 2 6 " / > < a : p t   x = " 8 5 3 4 2 4 "   y = " 1 0 0 9 4 2 7 " / > < a : p t   x = " 8 1 4 4 1 1 "   y = " 1 0 0 7 3 9 1 " / > < / a : c u b i c B e z T o > < a : c u b i c B e z T o > < a : p t   x = " 7 6 5 9 2 6 "   y = " 1 0 2 2 8 2 1 " / > < a : p t   x = " 7 3 2 8 8 5 "   y = " 1 0 0 9 8 5 9 " / > < a : p t   x = " 6 8 8 6 0 4 "   y = " 1 0 1 5 6 3 1 " / > < / a : c u b i c B e z T o > < a : c u b i c B e z T o > < a : p t   x = " 6 3 8 0 4 5 "   y = " 1 0 2 0 8 7 7 " / > < a : p t   x = " 6 7 7 9 9 9 "   y = " 1 0 1 1 5 5 6 " / > < a : p t   x = " 6 1 8 1 7 1 "   y = " 1 0 2 7 2 6 0 " / > < / a : c u b i c B e z T o > < a : c u b i c B e z T o > < a : p t   x = " 6 0 9 6 8 0 "   y = " 1 0 2 3 1 6 5 " / > < a : p t   x = " 5 8 3 2 5 3 "   y = " 1 0 2 0 2 7 7 " / > < a : p t   x = " 5 7 0 3 7 9 "   y = " 1 0 2 3 4 8 7 " / > < / a : c u b i c B e z T o > < a : c u b i c B e z T o > < a : p t   x = " 5 4 3 9 9 2 "   y = " 1 0 2 2 5 2 3 " / > < a : p t   x = " 5 0 5 1 8 3 "   y = " 1 0 0 1 6 8 6 " / > < a : p t   x = " 4 8 2 5 1 9 "   y = " 1 0 0 2 1 0 8 " / > < / a : c u b i c B e z T o > < a : c u b i c B e z T o > < a : p t   x = " 4 6 4 0 1 1 "   y = " 1 0 0 2 2 8 5 " / > < a : p t   x = " 4 9 5 2 1 1 "   y = " 1 0 0 7 9 9 5 " / > < a : p t   x = " 4 7 5 3 1 9 "   y = " 1 0 0 9 9 2 2 " / > < / a : c u b i c B e z T o > < a : c u b i c B e z T o > < a : p t   x = " 4 5 0 8 1 8 "   y = " 1 0 1 1 1 3 5 " / > < a : p t   x = " 4 5 4 8 0 4 "   y = " 1 0 2 2 5 3 9 " / > < a : p t   x = " 4 3 1 1 0 4 "   y = " 1 0 0 9 3 1 7 " / > < / a : c u b i c B e z T o > < a : c u b i c B e z T o > < a : p t   x = " 4 0 6 8 5 7 "   y = " 1 0 1 4 6 5 1 " / > < a : p t   x = " 3 9 9 6 8 6 "   y = " 1 0 0 8 4 5 6 " / > < a : p t   x = " 3 6 3 7 8 2 "   y = " 1 0 0 7 5 8 5 " / > < / a : c u b i c B e z T o > < a : c u b i c B e z T o > < a : p t   x = " 3 5 0 4 4 0 "   y = " 1 0 1 2 2 3 1 " / > < a : p t   x = " 3 3 8 1 4 5 "   y = " 1 0 1 1 2 4 5 " / > < a : p t   x = " 3 2 5 5 3 3 "   y = " 1 0 0 8 5 0 2 " / > < / a : c u b i c B e z T o > < a : c u b i c B e z T o > < a : p t   x = " 2 9 1 9 4 4 "   y = " 1 0 1 1 7 4 5 " / > < a : p t   x = " 2 5 9 2 5 1 "   y = " 1 0 0 8 4 9 7 " / > < a : p t   x = " 2 2 0 4 2 9 "   y = " 1 0 0 8 9 2 7 " / > < / a : c u b i c B e z T o > < a : c u b i c B e z T o > < a : p t   x = " 1 8 0 5 9 4 "   y = " 1 0 1 5 8 5 2 " / > < a : p t   x = " 1 5 6 1 5 0 "   y = " 1 0 0 7 2 6 5 " / > < a : p t   x = " 1 1 4 6 7 6 "   y = " 1 0 0 7 7 6 5 " / > < / a : c u b i c B e z T o > < a : c u b i c B e z T o > < a : p t   x = " 8 5 7 1 8 "   y = " 1 0 0 6 1 9 5 " / > < a : p t   x = " 4 3 3 1 6 "   y = " 1 0 0 1 4 9 1 " / > < a : p t   x = " 1 3 4 7 0 "   y = " 9 9 8 5 4 4 " / > < / a : c u b i c B e z T o > < a : l n T o > < a : p t   x = " 0 "   y = " 9 9 7 3 5 5 " / > < / a : l n T o > < a : c l o s e / > < / a : p a t h > < / a : p a t h L s t > < / a : c u s t G e o m > < a : s o l i d F i l l > < a : s r g b C l r   v a l = " 8 2 7 6 6 a " > < a : a l p h a   v a l = " 1 4 9 9 9 " / > < / a : s r g b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d e s c r = " I m a g e   r e s u l t   f o r   d a t a t y p e s   i c o n s   t r a n s p a r e n t "   i d = " 5 "   n a m e = " P i c t u r e   2 " > < a : e x t L s t > < a : e x t   u r i = " { 4 F 6 F F 0 3 3 - C 4 7 9 - 4 0 D 4 - 8 4 D E - C 7 C 1 1 2 D 8 E A A 0 } " > < a 1 6 : c r e a t i o n I d   x m l n s : a 1 6 = " h t t p : / / s c h e m a s . m i c r o s o f t . c o m / o f f i c e / d r a w i n g / 2 0 1 0 / m a i n "   i d = " { 5 0 0 8 E C E 7 - 7 C 4 4 - 4 5 F 2 - 9 1 7 5 - D 9 5 7 B 2 2 C D 2 0 6 } " / > < / a : e x t > < / a : e x t L s t > < / p : c N v P r > < p : c N v P i c P r > < a : p i c L o c k s   n o C h a n g e A r r o w h e a d s = " t r u e "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0 5 0 5 2 8 "   y = " 1 1 0 4 9 0 0 " / > < a : e x t   c x = " 2 7 3 8 5 0 0 "   c y = " 5 0 5 2 0 6 0 " / > < / a : x f r m > < a : p r s t G e o m   p r s t = " r e c t " > < a : a v L s t / > < / a : p r s t G e o m > < a : n o F i l l / > < / p : s p P r > < / p : p i c > < p : s p > < p : n v S p P r > < p : c N v P r   i d = " 6 "   n a m e = " C o n t e n t   P l a c e h o l d e r   2 " > < a : e x t L s t > < a : e x t   u r i = " { 4 5 1 5 E 5 3 5 - D A 5 7 - 4 8 4 3 - A 7 9 1 - 3 E 7 F 5 2 E 8 B D 7 6 } " > < a 1 6 : c r e a t i o n I d   x m l n s : a 1 6 = " h t t p : / / s c h e m a s . m i c r o s o f t . c o m / o f f i c e / d r a w i n g / 2 0 1 0 / m a i n "   i d = " { 0 D B 8 A 5 5 B - B 5 F D - 4 9 8 5 - B D 1 6 - 7 D 5 4 D 8 1 C A E 7 1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6 8 3 7 6 1 "   y = " 2 2 2 5 0 3 8 " / > < a : e x t   c x = " 6 1 7 7 7 2 2 "   c y = " 4 0 2 9 3 3 7 " / > < / a : x f r m > < / p : s p P r > < p : t x B o d y > < a : b o d y P r   r t l C o l = " 0 "   v e r t = " h o r z " > < a : n o r m A u t o f i t / > < / a : b o d y P r > < a : l s t S t y l e / > < a : p > < a : p P r > < a : l n S p c > < a : s p c P c t   v a l = " 9 0 0 0 0 " / > < / a : l n S p c > < / a : p P r > < a : r > < a : r P r   d i r t y = " 0 "   l a n g = " e n - U S "   s z = " 1 5 0 0 " / > < a : t > A   t y p i c a l   C #   p r o g r a m   u s e s   t y p e s   f r o m   t h e   c l a s s   l i b r a r y   a n d   u s e r - d e f i n e d   t y p e s   t h a t   m o d e l   t h e   c o n c e p t s   t h a t   a r e   s p e c i f i c   t o   t h e   p r o g r a m ' s   p r o b l e m   d o m a i n . < / a : t > < / a : r > < / a : p > < a : p > < a : p P r > < a : l n S p c > < a : s p c P c t   v a l = " 9 0 0 0 0 " / > < / a : l n S p c > < / a : p P r > < a : r > < a : r P r   d i r t y = " 0 "   l a n g = " e n - U S "   s z = " 1 5 0 0 " / > < a : t > Y o u   u s e   d a t a   t y p e s   t o   s t r u c t u r e   t h e   d a t a   t h a t   y o u   p r o c e s s   i n   y o u r   p r o g r a m .   T h e y  r e   v e r y   i m p o r t a n t   i n   a p p   d e s i g n !   < / a : t > < / a : r > < / a : p > < a : p > < a : p P r > < a : l n S p c > < a : s p c P c t   v a l = " 9 0 0 0 0 " / > < / a : l n S p c > < / a : p P r > < a : r > < a : r P r   d i r t y = " 0 "   l a n g = " e n - U S "   s z = " 1 5 0 0 " / > < a : t > S e t t i n g   a   d a t a   t y p e   i s   a l s o   a   f o r m   o f   v a l i d a t i o n   t h a t   l e v e r a g e s   t h e   s t r o n g   t y p i n g   o f   C # . < / a : t > < / a : r > < / a : p > < a : p > < a : p P r > < a : l n S p c > < a : s p c P c t   v a l = " 9 0 0 0 0 " / > < / a : l n S p c > < / a : p P r > < a : r > < a : r P r   d i r t y = " 0 "   l a n g = " e n - U S "   s z = " 1 5 0 0 " / > < a : t > F u n   F a c t !   A l l   t y p e s   i n h e r i t   f r o m   t h e   < / a : t > < / a : r > < a : r > < a : r P r   d i r t y = " 0 "   l a n g = " e n - U S "   s z = " 1 5 0 0 " / > < a : t > S y s t e m < / a : t > < / a : r > < a : r > < a : r P r   d i r t y = " 0 "   e r r = " 1 "   l a n g = " e n - U S "   s z = " 1 5 0 0 " / > < a : t > . < / a : t > < / a : r > < a : r > < a : r P r   d i r t y = " 0 "   l a n g = " e n - U S "   s z = " 1 5 0 0 " / > < a : t > O b j e c t < / a : t > < / a : r > < a : r > < a : r P r   d i r t y = " 0 "   l a n g = " e n - U S "   s z = " 1 5 0 0 " / > < a : t >   b a s e   c l a s s .   ( W h i c h   i s   j u s t   a   f a n c y   w a y   o f   s a y i n g   a l l   t y p e s   a r e   o b j e c t s ! ) < / a : t > < / a : r > < / a : p > < a : p > < a : p P r > < a : l n S p c > < a : s p c P c t   v a l = " 9 0 0 0 0 " / > < / a : l n S p c > < / a : p P r > < a : r > < a : r P r   d i r t y = " 0 "   l a n g = " e n - U S "   s z = " 1 5 0 0 " / > < a : t > T h e r e   a r e   t w o   m a j o r   t y p e s : < / a : t > < / a : r > < / a : p > < a : p > < a : p P r   i n d e n t = " - 2 8 5 7 5 0 "   l v l = " 1 "   m a r L = " 5 6 0 0 7 0 " > < a : l n S p c > < a : s p c P c t   v a l = " 9 0 0 0 0 " / > < / a : l n S p c > < a : b u F o n t   t y p e f a c e = " A r i a l " / > < a : b u C h a r   c h a r = " " " / > < / a : p P r > < a : r > < a : r P r   d i r t y = " 0 "   l a n g = " e n - U S "   s z = " 1 5 0 0 " / > < a : t > V a l u e   T y p e s < / a : t > < / a : r > < / a : p > < a : p > < a : p P r   i n d e n t = " - 2 8 5 7 5 0 "   l v l = " 1 "   m a r L = " 5 6 0 0 7 0 " > < a : l n S p c > < a : s p c P c t   v a l = " 9 0 0 0 0 " / > < / a : l n S p c > < a : b u F o n t   t y p e f a c e = " A r i a l " / > < a : b u C h a r   c h a r = " " " / > < / a : p P r > < a : r > < a : r P r   d i r t y = " 0 "   l a n g = " e n - U S "   s z = " 1 5 0 0 " / > < a : t > R e f e r e n c e   T y p e s < / a : t > < / a : r > < / a : p > < a : p > < a : p P r   i n d e n t = " 0 "   m a r L = " 0 " > < a : l n S p c > < a : s p c P c t   v a l = " 9 0 0 0 0 " / > < / a : l n S p c > < a : b u N o n e / > < / a : p P r > < a : r > < a : r P r   d i r t y = " 0 "   l a n g = " e n - U S "   s z = " 1 5 0 0 " / > < a : t / > < / a : r > < / a : p > < a : p > < a : p P r > < a : l n S p c > < a : s p c P c t   v a l = " 9 0 0 0 0 " / > < / a : l n S p c > < / a : p P r > < a : r > < a : r P r   d i r t y = " 0 "   l a n g = " e n - U S "   s z = " 1 5 0 0 " / > < a : t / > < / a : r > < a : e n d P a r a R P r   d i r t y = " 0 "   l a n g = " e n - U S "   s z = " 1 5 0 0 " / > < / a : p > < / p : t x B o d y > < / p : s p > < p : s p > < p : n v S p P r > < p : c N v P r   i d = " 7 "   n a m e = " F r e e f o r m :   S h a p e   7 4 " > < a : e x t L s t > < a : e x t   u r i = " { 4 2 E 9 B 3 F A - D F 6 F - 4 2 D F - B 2 2 4 - B D 6 6 D 5 9 C 6 F 8 1 } " > < a 1 6 : c r e a t i o n I d   x m l n s : a 1 6 = " h t t p : / / s c h e m a s . m i c r o s o f t . c o m / o f f i c e / d r a w i n g / 2 0 1 0 / m a i n "   i d = " { 3 8 C F 8 1 B 3 - D 2 1 9 - 4 D 0 9 - 9 5 C 6 - 5 E 7 E D 8 4 6 9 2 A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2 8 5 7 5 3 "   y = " 6 0 2 7 6 5 8 " / > < a : e x t   c x = " 7 9 0 6 2 4 6 "   c y = " 8 3 0 3 4 3 " / > < / a : x f r m > < a : c u s t G e o m > < a : a v L s t / > < a : g d L s t / > < a : a h L s t / > < a : c x n L s t / > < a : r e c t   b = " b "   l = " 0 "   r = " r "   t = " 0 " / > < a : p a t h L s t > < a : p a t h   h = " 1 1 6 1 3 9 7 "   w = " 6 8 8 4 9 1 3 " > < a : m o v e T o > < a : p t   x = " 6 8 8 4 9 1 2 "   y = " 0 " / > < / a : m o v e T o > < a : l n T o > < a : p t   x = " 6 8 8 4 9 1 2 "   y = " 1 1 6 1 3 9 7 " / > < / a : l n T o > < a : l n T o > < a : p t   x = " 0 "   y = " 1 1 6 1 3 9 7 " / > < / a : l n T o > < a : l n T o > < a : p t   x = " 2 7 1 3 5 "   y = " 1 1 4 7 4 6 0 " / > < / a : l n T o > < a : c u b i c B e z T o > < a : p t   x = " 5 7 4 3 1 "   y = " 1 1 6 7 0 4 8 " / > < a : p t   x = " 6 1 8 8 6 "   y = " 1 0 8 8 1 8 1 " / > < a : p t   x = " 1 1 5 3 8 8 "   y = " 1 1 1 1 3 2 0 " / > < / a : c u b i c B e z T o > < a : c u b i c B e z T o > < a : p t   x = " 1 4 6 4 3 5 "   y = " 1 0 9 6 2 2 1 " / > < a : p t   x = " 1 5 6 8 2 3 "   y = " 1 0 7 9 4 8 5 " / > < a : p t   x = " 2 1 3 4 2 0 "   y = " 1 0 5 6 8 6 8 " / > < / a : c u b i c B e z T o > < a : c u b i c B e z T o > < a : p t   x = " 2 8 8 2 1 7 "   y = " 1 0 4 0 7 8 7 " / > < a : p t   x = " 3 8 3 3 3 3 "   y = " 1 0 4 4 8 8 1 " / > < a : p t   x = " 4 5 4 9 7 0 "   y = " 1 0 2 3 3 4 3 " / > < / a : c u b i c B e z T o > < a : c u b i c B e z T o > < a : p t   x = " 4 4 0 9 6 6 "   y = " 9 9 9 9 6 9 " / > < a : p t   x = " 5 7 1 4 1 9 "   y = " 1 0 0 6 8 4 1 " / > < a : p t   x = " 5 4 8 1 6 2 "   y = " 9 8 4 9 0 8 " / > < / a : c u b i c B e z T o > < a : c u b i c B e z T o > < a : p t   x = " 5 6 1 3 2 1 "   y = " 9 5 6 5 6 3 " / > < a : p t   x = " 6 3 7 4 1 5 "   y = " 1 0 1 0 2 7 2 " / > < a : p t   x = " 6 5 1 4 0 8 "   y = " 9 8 4 9 3 8 " / > < / a : c u b i c B e z T o > < a : c u b i c B e z T o > < a : p t   x = " 6 7 1 6 5 2 "   y = " 9 8 0 9 5 2 " / > < a : p t   x = " 6 9 8 7 2 6 "   y = " 9 5 0 8 3 3 " / > < a : p t   x = " 7 2 3 1 0 8 "   y = " 9 4 1 9 0 4 " / > < / a : c u b i c B e z T o > < a : c u b i c B e z T o > < a : p t   x = " 7 6 0 2 6 2 "   y = " 9 4 6 9 4 9 " / > < a : p t   x = " 7 5 7 8 2 7 "   y = " 9 5 7 1 4 5 " / > < a : p t   x = " 7 9 7 6 9 9 "   y = " 9 3 1 3 6 2 " / > < / a : c u b i c B e z T o > < a : c u b i c B e z T o > < a : p t   x = " 8 2 1 0 9 7 "   y = " 9 4 0 6 2 3 " / > < a : p t   x = " 8 3 3 5 6 5 "   y = " 9 2 9 1 8 9 " / > < a : p t   x = " 8 4 3 3 5 9 "   y = " 9 1 0 8 9 4 " / > < / a : c u b i c B e z T o > < a : c u b i c B e z T o > < a : p t   x = " 8 8 7 6 6 8 "   y = " 9 0 2 1 6 0 " / > < a : p t   x = " 9 1 9 7 3 8 "   y = " 8 6 9 3 7 6 " / > < a : p t   x = " 9 6 5 2 1 5 "   y = " 8 4 6 7 0 1 " / > < / a : c u b i c B e z T o > < a : c u b i c B e z T o > < a : p t   x = " 1 0 2 3 0 8 1 "   y = " 8 4 8 0 1 9 " / > < a : p t   x = " 1 0 3 6 4 2 2 "   y = " 8 0 0 1 5 4 " / > < a : p t   x = " 1 0 8 5 0 8 0 "   y = " 7 7 6 0 8 6 " / > < / a : c u b i c B e z T o > < a : c u b i c B e z T o > < a : p t   x = " 1 1 4 0 7 6 3 "   y = " 7 9 5 5 4 4 " / > < a : p t   x = " 1 1 1 6 2 5 1 "   y = " 7 6 8 6 4 9 " / > < a : p t   x = " 1 1 3 7 1 6 6 "   y = " 7 4 4 3 3 8 " / > < / a : c u b i c B e z T o > < a : l n T o > < a : p t   x = " 1 2 0 7 8 4 7 "   y = " 6 8 9 0 8 7 " / > < / a : l n T o > < a : c u b i c B e z T o > < a : p t   x = " 1 2 2 6 4 2 9 "   y = " 6 8 7 7 3 6 " / > < a : p t   x = " 1 2 2 2 4 0 9 "   y = " 7 0 7 9 5 8 " / > < a : p t   x = " 1 2 4 2 7 1 6 "   y = " 6 9 8 0 5 2 " / > < / a : c u b i c B e z T o > < a : c u b i c B e z T o > < a : p t   x = " 1 2 5 0 3 8 7 "   y = " 6 6 8 3 4 5 " / > < a : p t   x = " 1 3 1 8 2 5 9 "   y = " 6 8 9 0 9 1 " / > < a : p t   x = " 1 2 9 9 9 7 7 "   y = " 6 3 9 1 9 6 " / > < / a : c u b i c B e z T o > < a : c u b i c B e z T o > < a : p t   x = " 1 3 2 3 0 7 2 "   y = " 6 3 9 3 6 7 " / > < a : p t   x = " 1 3 4 1 2 7 9 "   y = " 6 5 8 1 0 5 " / > < a : p t   x = " 1 3 2 6 1 9 0 "   y = " 6 2 5 9 5 5 " / > < / a : c u b i c B e z T o > < a : c u b i c B e z T o > < a : p t   x = " 1 3 3 3 5 7 2 "   y = " 6 2 5 0 5 0 " / > < a : p t   x = " 1 3 3 7 4 0 6 "   y = " 6 2 1 3 6 2 " / > < a : p t   x = " 1 3 3 9 6 0 0 "   y = " 6 1 6 2 9 5 " / > < / a : c u b i c B e z T o > < a : c u b i c B e z T o > < a : p t   x = " 1 3 3 9 7 5 1 "   y = " 6 1 5 5 3 7 " / > < a : p t   x = " 1 3 3 9 9 0 3 "   y = " 6 1 4 7 8 0 " / > < a : p t   x = " 1 3 4 0 0 5 4 "   y = " 6 1 4 0 2 2 " / > < / a : c u b i c B e z T o > < a : l n T o > < a : p t   x = " 1 3 9 1 6 0 6 "   y = " 6 1 5 2 2 9 " / > < / a : l n T o > < a : l n T o > < a : p t   x = " 1 3 9 7 5 6 5 "   y = " 6 1 1 4 9 0 " / > < / a : l n T o > < a : l n T o > < a : p t   x = " 1 4 3 2 3 0 2 "   y = " 6 1 7 2 6 7 " / > < / a : l n T o > < a : l n T o > < a : p t   x = " 1 4 4 9 6 4 4 "   y = " 6 1 7 5 9 1 " / > < / a : l n T o > < a : l n T o > < a : p t   x = " 1 4 5 5 7 9 3 "   y = " 6 2 3 1 7 4 " / > < / a : l n T o > < a : c u b i c B e z T o > < a : p t   x = " 1 4 6 1 7 4 4 "   y = " 6 2 6 1 5 1 " / > < a : p t   x = " 1 4 6 9 3 7 3 "   y = " 6 2 6 4 9 3 " / > < a : p t   x = " 1 4 8 0 7 5 8 "   y = " 6 2 0 8 6 3 " / > < / a : c u b i c B e z T o > < a : l n T o > < a : p t   x = " 1 4 8 3 1 5 4 "   y = " 6 1 8 5 2 7 " / > < / a : l n T o > < a : l n T o > < a : p t   x = " 1 5 0 5 4 9 5 "   y = " 6 2 4 3 2 5 " / > < / a : l n T o > < a : c u b i c B e z T o > < a : p t   x = " 1 5 1 2 9 9 2 "   y = " 6 2 7 5 3 2 " / > < a : p t   x = " 1 5 2 0 0 2 5 "   y = " 6 3 2 0 7 8 " / > < a : p t   x = " 1 5 2 6 3 4 0 "   y = " 6 3 8 4 9 6 " / > < / a : c u b i c B e z T o > < a : c u b i c B e z T o > < a : p t   x = " 1 5 8 6 1 1 3 "   y = " 5 8 6 7 6 8 " / > < a : p t   x = " 1 6 5 9 0 0 6 "   y = " 6 1 0 3 0 9 " / > < a : p t   x = " 1 7 3 1 9 8 6 "   y = " 5 8 9 6 8 2 " / > < / a : c u b i c B e z T o > < a : c u b i c B e z T o > < a : p t   x = " 1 7 5 0 3 9 7 "   y = " 5 2 3 1 0 6 " / > < a : p t   x = " 1 8 9 6 0 5 6 "   y = " 5 7 3 2 5 7 " / > < a : p t   x = " 1 9 2 7 9 3 5 "   y = " 6 2 8 5 4 0 " / > < / a : c u b i c B e z T o > < a : c u b i c B e z T o > < a : p t   x = " 1 9 1 2 8 5 4 "   y = " 5 5 9 8 2 3 " / > < a : p t   x = " 2 1 1 2 2 6 1 "   y = " 6 7 6 3 4 7 " / > < a : p t   x = " 2 0 3 9 0 7 5 "   y = " 5 9 9 9 6 4 " / > < / a : c u b i c B e z T o > < a : c u b i c B e z T o > < a : p t   x = " 2 0 6 6 0 3 6 "   y = " 6 0 1 1 9 8 " / > < a : p t   x = " 2 0 8 6 3 6 6 "   y = " 5 6 9 5 3 2 " / > < a : p t   x = " 2 0 6 6 9 8 0 "   y = " 5 5 0 4 1 3 " / > < / a : c u b i c B e z T o > < a : c u b i c B e z T o > < a : p t   x = " 2 1 5 5 3 6 4 "   y = " 5 8 2 5 8 2 " / > < a : p t   x = " 2 2 5 9 5 4 8 "   y = " 5 1 4 7 8 6 " / > < a : p t   x = " 2 3 5 2 2 3 6 "   y = " 5 1 9 6 0 2 " / > < / a : c u b i c B e z T o > < a : c u b i c B e z T o > < a : p t   x = " 2 3 8 8 4 5 0 "   y = " 4 5 9 3 9 4 " / > < a : p t   x = " 2 3 7 3 2 9 8 "   y = " 5 1 1 6 8 2 " / > < a : p t   x = " 2 4 2 0 7 9 1 "   y = " 4 9 2 8 2 6 " / > < / a : c u b i c B e z T o > < a : c u b i c B e z T o > < a : p t   x = " 2 4 1 7 9 6 2 "   y = " 5 4 2 5 6 3 " / > < a : p t   x = " 2 4 7 5 0 7 1 "   y = " 4 5 5 0 9 8 " / > < a : p t   x = " 2 4 8 9 9 3 2 "   y = " 5 0 7 8 6 4 " / > < / a : c u b i c B e z T o > < a : c u b i c B e z T o > < a : p t   x = " 2 4 9 8 1 0 5 "   y = " 5 0 2 7 6 1 " / > < a : p t   x = " 2 5 0 5 5 5 3 "   y = " 4 9 6 1 5 3 " / > < a : p t   x = " 2 5 1 2 9 1 7 "   y = " 4 8 9 1 2 7 " / > < / a : c u b i c B e z T o > < a : l n T o > < a : p t   x = " 2 5 1 6 7 8 3 "   y = " 4 8 5 4 7 3 " / > < / a : l n T o > < a : l n T o > < a : p t   x = " 2 5 3 4 3 6 0 "   y = " 4 8 0 0 6 4 " / > < / a : l n T o > < a : l n T o > < a : p t   x = " 2 5 3 6 6 9 1 "   y = " 4 6 7 0 1 8 " / > < / a : l n T o > < a : l n T o > < a : p t   x = " 2 5 6 1 2 6 5 "   y = " 4 5 0 6 2 3 " / > < / a : l n T o > < a : c u b i c B e z T o > < a : p t   x = " 2 5 7 0 8 7 2 "   y = " 4 4 6 2 6 2 " / > < a : p t   x = " 2 5 8 1 6 8 6 "   y = " 4 4 3 6 5 5 " / > < a : p t   x = " 2 5 9 4 3 4 9 "   y = " 4 4 3 8 8 4 " / > < / a : c u b i c B e z T o > < a : c u b i c B e z T o > < a : p t   x = " 2 6 4 0 4 3 5 "   y = " 4 6 4 6 3 8 " / > < a : p t   x = " 2 6 9 6 9 5 5 "   y = " 3 9 6 3 6 1 " / > < a : p t   x = " 2 7 5 4 3 2 4 "   y = " 4 2 4 7 6 6 " / > < / a : c u b i c B e z T o > < a : c u b i c B e z T o > < a : p t   x = " 2 7 7 5 1 3 0 "   y = " 4 3 0 8 9 6 " / > < a : p t   x = " 2 8 3 7 7 3 1 "   y = " 4 2 3 4 5 8 " / > < a : p t   x = " 2 8 4 8 4 7 0 "   y = " 4 0 5 9 6 6 " / > < / a : c u b i c B e z T o > < a : c u b i c B e z T o > < a : p t   x = " 2 8 6 1 2 9 5 "   y = " 4 0 1 1 0 0 " / > < a : p t   x = " 2 8 7 6 9 3 6 "   y = " 4 0 5 3 0 9 " / > < a : p t   x = " 2 8 8 1 7 7 2 "   y = " 3 8 7 2 6 0 " / > < / a : c u b i c B e z T o > < a : c u b i c B e z T o > < a : p t   x = " 2 8 9 0 2 9 9 "   y = " 3 6 5 2 6 1 " / > < a : p t   x = " 2 9 3 8 1 3 4 "   y = " 3 9 2 9 9 7 " / > < a : p t   x = " 2 9 2 9 9 3 2 "   y = " 3 6 8 9 1 2 " / > < / a : c u b i c B e z T o > < a : c u b i c B e z T o > < a : p t   x = " 2 9 6 3 8 4 4 "   y = " 3 8 7 7 9 9 " / > < a : p t   x = " 2 9 8 6 5 5 0 "   y = " 3 4 1 2 2 3 " / > < a : p t   x = " 3 0 1 3 0 2 0 "   y = " 3 2 7 5 7 8 " / > < / a : c u b i c B e z T o > < a : c u b i c B e z T o > < a : p t   x = " 3 0 6 1 7 3 0 "   y = " 3 1 7 4 0 7 " / > < a : p t   x = " 3 1 8 6 3 6 9 "   y = " 3 1 2 8 7 5 " / > < a : p t   x = " 3 2 2 2 1 9 1 "   y = " 3 0 7 8 8 7 " / > < / a : c u b i c B e z T o > < a : c u b i c B e z T o > < a : p t   x = " 3 2 2 3 5 9 3 "   y = " 3 0 4 2 4 9 " / > < a : p t   x = " 3 1 7 9 9 7 8 "   y = " 2 9 6 9 9 5 " / > < a : p t   x = " 3 2 2 7 9 5 3 "   y = " 2 9 7 6 5 0 " / > < / a : c u b i c B e z T o > < a : c u b i c B e z T o > < a : p t   x = " 3 2 7 5 9 2 8 "   y = " 2 9 8 3 0 6 " / > < a : p t   x = " 3 4 4 3 5 7 2 "   y = " 3 1 3 0 2 0 " / > < a : p t   x = " 3 5 1 0 0 4 2 "   y = " 3 1 1 8 2 0 " / > < / a : c u b i c B e z T o > < a : c u b i c B e z T o > < a : p t   x = " 3 5 8 5 2 7 4 "   y = " 3 0 6 6 4 1 " / > < a : p t   x = " 3 5 2 5 7 5 3 "   y = " 2 5 8 8 8 7 " / > < a : p t   x = " 3 6 2 6 7 7 3 "   y = " 2 9 0 4 5 2 " / > < / a : c u b i c B e z T o > < a : c u b i c B e z T o > < a : p t   x = " 3 6 3 3 1 2 4 "   y = " 2 6 9 8 3 5 " / > < a : p t   x = " 3 6 4 4 6 9 3 "   y = " 2 6 7 1 3 4 " / > < a : p t   x = " 3 6 6 6 2 1 7 "   y = " 2 7 3 2 5 5 " / > < / a : c u b i c B e z T o > < a : c u b i c B e z T o > < a : p t   x = " 3 7 0 2 5 0 2 "   y = " 2 6 9 3 1 0 " / > < a : p t   x = " 3 6 9 0 5 6 3 "   y = " 2 2 1 7 2 0 " / > < a : p t   x = " 3 7 3 2 4 2 7 "   y = " 2 4 5 0 3 9 " / > < / a : c u b i c B e z T o > < a : c u b i c B e z T o > < a : p t   x = " 3 7 2 0 9 8 5 "   y = " 2 2 0 2 4 1 " / > < a : p t   x = " 3 7 9 8 7 7 6 "   y = " 2 2 4 5 3 9 " / > < a : p t   x = " 3 7 7 7 0 2 2 "   y = " 2 0 0 2 7 6 " / > < / a : c u b i c B e z T o > < a : c u b i c B e z T o > < a : p t   x = " 3 7 8 1 7 5 9 "   y = " 1 9 3 4 9 9 " / > < a : p t   x = " 3 7 8 6 4 9 9 "   y = " 1 9 0 7 2 3 " / > < a : p t   x = " 3 7 9 1 2 4 6 "   y = " 1 8 9 9 9 6 " / > < / a : c u b i c B e z T o > < a : c u b i c B e z T o > < a : p t   x = " 3 8 0 0 7 4 0 "   y = " 1 8 8 5 4 2 " / > < a : p t   x = " 3 8 1 0 2 6 5 "   y = " 1 9 5 2 8 4 " / > < a : p t   x = " 3 8 1 9 8 6 4 "   y = " 1 9 4 6 0 5 " / > < / a : c u b i c B e z T o > < a : l n T o > < a : p t   x = " 3 8 3 0 3 9 8 "   y = " 1 8 8 3 8 3 " / > < / a : l n T o > < a : l n T o > < a : p t   x = " 3 8 3 4 3 6 0 "   y = " 1 8 8 9 9 2 " / > < / a : l n T o > < a : l n T o > < a : p t   x = " 3 8 4 3 7 1 5 "   y = " 1 8 8 7 5 2 " / > < / a : l n T o > < a : l n T o > < a : p t   x = " 3 8 4 2 6 0 9 "   y = " 1 9 7 3 8 6 " / > < / a : l n T o > < a : c u b i c B e z T o > < a : p t   x = " 3 8 4 0 6 7 3 "   y = " 2 0 5 6 3 8 " / > < a : p t   x = " 3 8 3 9 2 4 8 "   y = " 2 1 4 6 7 1 " / > < a : p t   x = " 3 8 5 3 9 6 1 "   y = " 2 1 3 3 8 0 " / > < / a : c u b i c B e z T o > < a : c u b i c B e z T o > < a : p t   x = " 3 8 8 4 3 9 6 "   y = " 2 0 6 5 6 9 " / > < a : p t   x = " 3 8 9 5 0 8 2 "   y = " 2 4 1 9 4 1 " / > < a : p t   x = " 3 9 0 7 6 4 0 "   y = " 2 0 7 5 6 8 " / > < / a : c u b i c B e z T o > < a : l n T o > < a : p t   x = " 3 9 1 0 4 4 9 "   y = " 1 9 7 8 0 8 " / > < / a : l n T o > < a : l n T o > < a : p t   x = " 3 9 1 7 1 9 7 "   y = " 1 9 6 1 2 1 " / > < / a : l n T o > < a : c u b i c B e z T o > < a : p t   x = " 3 9 2 0 8 3 3 "   y = " 1 9 6 3 7 2 " / > < a : p t   x = " 3 9 2 2 9 1 9 "   y = " 1 9 8 7 1 7 " / > < a : p t   x = " 3 9 2 2 4 0 0 "   y = " 2 0 5 0 5 6 " / > < / a : c u b i c B e z T o > < a : c u b i c B e z T o > < a : p t   x = " 3 9 5 0 6 8 0 "   y = " 1 7 8 4 6 7 " / > < a : p t   x = " 3 9 8 4 0 6 2 "   y = " 2 1 8 0 9 8 " / > < a : p t   x = " 4 0 1 3 0 6 1 "   y = " 2 2 4 8 7 4 " / > < / a : c u b i c B e z T o > < a : c u b i c B e z T o > < a : p t   x = " 4 0 6 2 7 8 1 "   y = " 2 2 2 8 5 6 " / > < a : p t   x = " 4 1 8 4 7 6 0 "   y = " 1 9 6 8 4 7 " / > < a : p t   x = " 4 2 2 0 7 1 7 "   y = " 1 9 2 9 4 6 " / > < / a : c u b i c B e z T o > < a : c u b i c B e z T o > < a : p t   x = " 4 2 2 2 9 6 4 "   y = " 1 9 6 1 3 2 " / > < a : p t   x = " 4 2 2 5 6 8 7 "   y = " 1 9 9 0 0 2 " / > < a : p t   x = " 4 2 2 8 8 0 3 "   y = " 2 0 1 4 6 8 " / > < / a : c u b i c B e z T o > < a : c u b i c B e z T o > < a : p t   x = " 4 2 4 6 8 9 8 "   y = " 2 1 5 7 9 2 " / > < a : p t   x = " 4 2 7 4 0 1 3 "   y = " 2 1 3 6 3 2 " / > < a : p t   x = " 4 2 8 9 3 6 1 "   y = " 1 9 6 6 4 2 " / > < / a : c u b i c B e z T o > < a : c u b i c B e z T o > < a : p t   x = " 4 3 6 3 2 1 2 "   y = " 1 4 0 6 2 7 " / > < a : p t   x = " 4 4 3 3 5 9 8 "   y = " 1 3 5 4 8 8 " / > < a : p t   x = " 4 4 9 8 9 1 4 "   y = " 1 1 8 9 1 5 " / > < / a : c u b i c B e z T o > < a : c u b i c B e z T o > < a : p t   x = " 4 5 7 3 1 3 5 "   y = " 1 0 5 5 8 6 " / > < a : p t   x = " 4 5 2 7 0 6 2 "   y = " 1 6 6 4 1 6 " / > < a : p t   x = " 4 6 1 7 3 3 0 "   y = " 1 1 1 1 6 3 " / > < / a : c u b i c B e z T o > < a : c u b i c B e z T o > < a : p t   x = " 4 6 2 8 5 1 8 "   y = " 1 2 9 6 0 8 " / > < a : p t   x = " 4 6 4 0 3 9 7 "   y = " 1 2 9 4 0 5 " / > < a : p t   x = " 4 6 5 9 7 7 9 "   y = " 1 1 8 2 1 9 " / > < / a : c u b i c B e z T o > < a : c u b i c B e z T o > < a : p t   x = " 4 6 9 5 9 2 9 "   y = " 1 1 3 1 9 3 " / > < a : p t   x = " 4 6 9 5 9 5 8 "   y = " 1 6 2 2 5 9 " / > < a : p t   x = " 4 7 3 0 8 7 0 "   y = " 1 2 9 4 3 2 " / > < / a : c u b i c B e z T o > < a : c u b i c B e z T o > < a : p t   x = " 4 7 6 1 5 8 6 "   y = " 1 3 6 6 9 0 " / > < a : p t   x = " 4 8 2 3 1 4 2 "   y = " 1 6 1 5 9 2 " / > < a : p t   x = " 4 8 4 4 0 7 3 "   y = " 1 6 1 7 6 8 " / > < / a : c u b i c B e z T o > < a : c u b i c B e z T o > < a : p t   x = " 4 8 7 0 7 9 7 "   y = " 1 6 4 1 3 2 " / > < a : p t   x = " 4 8 2 7 2 8 8 "   y = " 1 3 5 1 6 4 " / > < a : p t   x = " 4 8 5 6 4 5 4 "   y = " 1 3 0 4 8 8 " / > < / a : c u b i c B e z T o > < a : c u b i c B e z T o > < a : p t   x = " 4 8 9 2 0 8 7 "   y = " 1 2 9 5 5 3 " / > < a : p t   x = " 4 8 8 9 2 6 4 "   y = " 8 1 4 7 7 " / > < a : p t   x = " 4 9 2 0 0 3 8 "   y = " 1 4 0 4 1 8 " / > < / a : c u b i c B e z T o > < a : c u b i c B e z T o > < a : p t   x = " 4 9 5 6 3 5 8 "   y = " 1 2 2 3 0 8 " / > < a : p t   x = " 4 9 6 5 1 0 8 "   y = " 1 4 9 2 6 3 " / > < a : p t   x = " 5 0 1 6 6 3 9 "   y = " 1 5 8 9 0 5 " / > < / a : c u b i c B e z T o > < a : c u b i c B e z T o > < a : p t   x = " 5 0 3 7 0 6 4 "   y = " 1 4 1 8 2 8 " / > < a : p t   x = " 5 0 5 4 5 3 4 "   y = " 1 4 7 9 8 6 " / > < a : p t   x = " 5 0 7 2 0 0 9 "   y = " 1 6 1 5 0 2 " / > < / a : c u b i c B e z T o > < a : c u b i c B e z T o > < a : p t   x = " 5 1 2 1 2 6 0 "   y = " 1 5 3 6 5 3 " / > < a : p t   x = " 5 1 6 7 5 5 6 "   y = " 1 7 2 6 3 5 " / > < a : p t   x = " 5 2 2 3 6 2 6 "   y = " 1 7 7 3 5 6 " / > < / a : c u b i c B e z T o > < a : c u b i c B e z T o > < a : p t   x = " 5 2 8 2 8 2 4 "   y = " 1 5 5 2 4 3 " / > < a : p t   x = " 5 3 1 5 8 6 0 "   y = " 1 9 5 0 4 1 " / > < a : p t   x = " 5 3 7 5 7 7 3 "   y = " 1 9 9 9 1 3 " / > < / a : c u b i c B e z T o > < a : c u b i c B e z T o > < a : p t   x = " 5 4 3 2 5 1 1 "   y = " 1 5 6 2 1 8 " / > < a : p t   x = " 5 4 1 7 5 5 0 "   y = " 2 5 6 0 3 6 " / > < a : p t   x = " 5 4 6 7 5 0 3 "   y = " 2 5 0 9 6 3 " / > < / a : c u b i c B e z T o > < a : c u b i c B e z T o > < a : p t   x = " 5 5 4 7 1 2 5 "   y = " 2 0 9 9 7 5 " / > < a : p t   x = " 5 4 6 7 1 7 1 "   y = " 2 8 3 8 3 9 " / > < a : p t   x = " 5 5 9 2 3 9 6 "   y = " 2 6 5 4 3 4 " / > < / a : c u b i c B e z T o > < a : c u b i c B e z T o > < a : p t   x = " 5 5 9 9 2 0 2 "   y = " 2 5 8 8 6 7 " / > < a : p t   x = " 5 6 1 4 7 5 2 "   y = " 2 6 4 7 0 6 " / > < a : p t   x = " 5 6 1 3 5 3 2 "   y = " 2 7 3 3 7 9 " / > < / a : c u b i c B e z T o > < a : c u b i c B e z T o > < a : p t   x = " 5 6 2 1 3 9 0 "   y = " 2 7 0 4 0 8 " / > < a : p t   x = " 5 6 3 9 7 2 0 "   y = " 2 5 3 1 7 3 " / > < a : p t   x = " 5 6 4 2 1 7 4 "   y = " 2 6 6 9 0 4 " / > < / a : c u b i c B e z T o > < a : c u b i c B e z T o > < a : p t   x = " 5 6 8 2 2 9 6 "   y = " 2 6 7 0 4 9 " / > < a : p t   x = " 5 7 2 1 8 1 2 "   y = " 2 5 7 5 1 3 " / > < a : p t   x = " 5 7 5 6 9 1 0 "   y = " 2 3 9 2 1 1 " / > < / a : c u b i c B e z T o > < a : c u b i c B e z T o > < a : p t   x = " 5 8 3 4 9 9 8 "   y = " 2 6 0 0 5 0 " / > < a : p t   x = " 5 7 9 0 5 9 6 "   y = " 1 9 7 2 2 9 " / > < a : p t   x = " 5 8 4 6 6 6 7 "   y = " 2 0 1 7 8 6 " / > < / a : c u b i c B e z T o > < a : c u b i c B e z T o > < a : p t   x = " 5 8 9 2 4 4 4 "   y = " 2 2 7 3 1 2 " / > < a : p t   x = " 5 9 0 8 3 2 4 "   y = " 2 0 4 5 2 7 " / > < a : p t   x = " 5 9 6 0 7 3 2 "   y = " 2 2 0 7 0 8 " / > < / a : c u b i c B e z T o > < a : c u b i c B e z T o > < a : p t   x = " 5 9 7 7 1 2 4 "   y = " 1 7 5 3 4 9 " / > < a : p t   x = " 6 0 0 9 6 4 0 "   y = " 2 2 3 6 5 4 " / > < a : p t   x = " 6 0 2 9 5 4 3 "   y = " 2 1 0 3 3 9 " / > < / a : c u b i c B e z T o > < a : c u b i c B e z T o > < a : p t   x = " 6 0 6 3 1 0 8 "   y = " 2 6 1 4 2 0 " / > < a : p t   x = " 6 1 0 7 4 1 1 "   y = " 1 6 0 0 3 4 " / > < a : p t   x = " 6 1 4 1 1 2 3 "   y = " 1 5 9 9 2 3 " / > < / a : c u b i c B e z T o > < a : c u b i c B e z T o > < a : p t   x = " 6 1 9 8 0 6 8 "   y = " 1 6 7 7 4 9 " / > < a : p t   x = " 6 2 6 0 6 2 8 "   y = " 2 1 9 7 1 5 " / > < a : p t   x = " 6 2 9 0 6 4 0 "   y = " 1 6 7 4 4 1 " / > < / a : c u b i c B e z T o > < a : c u b i c B e z T o > < a : p t   x = " 6 2 9 5 1 9 4 "   y = " 1 8 8 6 8 9 " / > < a : p t   x = " 6 2 9 0 4 9 4 "   y = " 2 1 7 8 1 6 " / > < a : p t   x = " 6 3 2 2 8 0 6 "   y = " 2 1 3 2 9 3 " / > < / a : c u b i c B e z T o > < a : c u b i c B e z T o > < a : p t   x = " 6 3 3 7 7 6 9 "   y = " 2 1 4 2 5 2 " / > < a : p t   x = " 6 3 4 9 5 7 3 "   y = " 1 8 8 9 9 8 " / > < a : p t   x = " 6 3 8 0 4 2 0 "   y = " 1 7 3 1 9 5 " / > < / a : c u b i c B e z T o > < a : c u b i c B e z T o > < a : p t   x = " 6 4 2 0 5 8 0 "   y = " 1 5 1 4 7 3 " / > < a : p t   x = " 6 5 1 3 5 1 9 "   y = " 1 7 9 2 9 6 " / > < a : p t   x = " 6 5 0 7 8 9 2 "   y = " 1 1 8 4 7 4 " / > < / a : c u b i c B e z T o > < a : c u b i c B e z T o > < a : p t   x = " 6 5 1 9 3 9 8 "   y = " 8 2 4 5 2 " / > < a : p t   x = " 6 5 7 1 8 3 0 "   y = " 1 3 7 3 9 8 " / > < a : p t   x = " 6 5 7 1 8 0 8 "   y = " 9 8 6 3 6 " / > < / a : c u b i c B e z T o > < a : c u b i c B e z T o > < a : p t   x = " 6 5 9 4 7 0 2 "   y = " 1 2 3 4 2 1 " / > < a : p t   x = " 6 6 3 4 6 7 6 "   y = " 8 2 0 7 1 " / > < a : p t   x = " 6 6 7 1 8 8 0 "   y = " 8 2 9 3 1 " / > < / a : c u b i c B e z T o > < a : c u b i c B e z T o > < a : p t   x = " 6 6 7 8 8 5 6 "   y = " 6 5 4 0 7 " / > < a : p t   x = " 6 6 8 7 4 1 6 "   y = " 6 6 1 9 6 " / > < a : p t   x = " 6 7 0 2 2 6 6 "   y = " 7 5 4 7 0 " / > < / a : c u b i c B e z T o > < a : c u b i c B e z T o > < a : p t   x = " 6 7 4 7 0 0 5 "   y = " 7 8 4 5 0 " / > < a : p t   x = " 6 7 9 8 3 0 8 "   y = " 5 3 0 7 2 " / > < a : p t   x = " 6 8 4 5 8 0 2 "   y = " 2 4 4 9 6 " / > < / a : c u b i c B e z T o > < a : l n T o > < a : p t   x = " 6 8 8 4 9 1 2 "   y = " 0 " / > < / a : l n T o > < a : c l o s e / > < / a : p a t h > < / a : p a t h L s t > < / a : c u s t G e o m > < a : s o l i d F i l l > < a : s r g b C l r   v a l = " 8 2 7 6 6 a " > < a : a l p h a   v a l = " 1 4 9 9 9 " / > < / a : s r g b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B D 6 C C 5 7 - 8 2 3 0 - 4 1 9 0 - 9 9 E C - 7 B 1 D 0 D 4 0 6 8 E E } " > < p 1 4 : c r e a t i o n I d   x m l n s : p 1 4 = " h t t p : / / s c h e m a s . m i c r o s o f t . c o m / o f f i c e / p o w e r p o i n t / 2 0 1 0 / m a i n "   v a l = " 1 6 1 3 5 7 5 0 8 8 1 1 8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1 3 8 " > < a : e x t L s t > < a : e x t   u r i = " { 8 E 0 D 7 B B 0 - 1 6 B 5 - 4 0 A C - B E 2 B - 7 F 4 1 3 0 E 6 C E 4 D } " > < a 1 6 : c r e a t i o n I d   x m l n s : a 1 6 = " h t t p : / / s c h e m a s . m i c r o s o f t . c o m / o f f i c e / d r a w i n g / 2 0 1 0 / m a i n "   i d = " { C D B F F 9 A F - B F 6 E - 4 8 2 A - 8 C E 6 - A D 6 A 4 B A E 7 7 E 8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F r e e f o r m :   S h a p e   1 4 0 " > < a : e x t L s t > < a : e x t   u r i = " { E A 0 F C 4 4 2 - 7 9 C C - 4 A E 6 - 8 3 2 6 - 5 8 2 D 0 3 1 7 7 1 9 0 } " > < a 1 6 : c r e a t i o n I d   x m l n s : a 1 6 = " h t t p : / / s c h e m a s . m i c r o s o f t . c o m / o f f i c e / d r a w i n g / 2 0 1 0 / m a i n "   i d = " { 7 2 C A 4 7 2 5 - 1 B 2 5 - 4 9 A A - 9 7 E B - A 4 0 F 1 1 0 A 7 2 2 A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1 "   y = " 0 " / > < a : e x t   c x = " 1 1 3 3 1 6 4 8 "   c y = " 1 9 7 8 1 7 2 " / > < / a : x f r m > < a : c u s t G e o m > < a : a v L s t / > < a : g d L s t / > < a : a h L s t / > < a : c x n L s t / > < a : r e c t   b = " b "   l = " 0 "   r = " r "   t = " 0 " / > < a : p a t h L s t > < a : p a t h   h = " 1 9 7 8 1 7 2 "   w = " 1 0 7 6 8 6 2 8 " > < a : m o v e T o > < a : p t   x = " 0 "   y = " 0 " / > < / a : m o v e T o > < a : l n T o > < a : p t   x = " 1 0 7 6 8 6 2 9 "   y = " 0 " / > < / a : l n T o > < a : l n T o > < a : p t   x = " 1 0 7 3 3 2 5 4 "   y = " 3 1 4 3 9 " / > < / a : l n T o > < a : l n T o > < a : p t   x = " 1 0 7 2 7 0 8 5 "   y = " 3 7 9 1 0 " / > < / a : l n T o > < a : c u b i c B e z T o > < a : p t   x = " 1 0 7 1 2 9 7 3 "   y = " 5 6 0 8 0 " / > < a : p t   x = " 1 0 6 9 9 4 5 7 "   y = " 7 8 4 3 0 " / > < a : p t   x = " 1 0 6 7 5 9 5 3 "   y = " 6 8 6 2 3 " / > < / a : c u b i c B e z T o > < a : c u b i c B e z T o > < a : p t   x = " 1 0 6 8 5 9 7 2 "   y = " 8 9 2 0 2 " / > < a : p t   x = " 1 0 6 4 1 6 2 9 "   y = " 6 9 7 8 1 " / > < a : p t   x = " 1 0 6 3 7 0 9 0 "   y = " 9 0 3 6 1 " / > < / a : c u b i c B e z T o > < a : c u b i c B e z T o > < a : p t   x = " 1 0 6 3 5 2 1 3 "   y = " 1 0 7 0 0 5 " / > < a : p t   x = " 1 0 6 2 1 3 2 3 "   y = " 1 0 4 9 9 3 " / > < a : p t   x = " 1 0 6 1 0 9 7 1 "   y = " 1 1 0 7 6 4 " / > < / a : c u b i c B e z T o > < a : c u b i c B e z T o > < a : p t   x = " 1 0 6 0 3 9 8 1 "   y = " 1 2 7 5 6 8 " / > < a : p t   x = " 1 0 5 5 1 4 1 7 "   y = " 1 4 1 1 8 0 " / > < a : p t   x = " 1 0 5 3 2 8 7 1 "   y = " 1 3 8 0 2 8 " / > < / a : c u b i c B e z T o > < a : c u b i c B e z T o > < a : p t   x = " 1 0 4 8 0 3 0 0 "   y = " 1 1 9 0 7 2 " / > < a : p t   x = " 1 0 4 4 0 5 3 3 "   y = " 1 8 6 2 9 6 " / > < a : p t   x = " 1 0 3 9 8 5 5 8 "   y = " 1 7 2 9 1 1 " / > < / a : c u b i c B e z T o > < a : c u b i c B e z T o > < a : p t   x = " 1 0 3 8 7 7 0 8 "   y = " 1 7 4 1 1 4 " / > < a : p t   x = " 1 0 3 7 8 7 9 2 "   y = " 1 7 7 6 4 6 " / > < a : p t   x = " 1 0 3 7 1 1 2 9 "   y = " 1 8 2 6 0 9 " / > < / a : c u b i c B e z T o > < a : l n T o > < a : p t   x = " 1 0 3 5 2 1 7 7 "   y = " 1 9 9 9 7 6 " / > < / a : l n T o > < a : l n T o > < a : p t   x = " 1 0 3 5 1 8 1 5 "   y = " 2 1 1 8 7 9 " / > < / a : l n T o > < a : l n T o > < a : p t   x = " 1 0 3 3 7 4 7 1 "   y = " 2 1 8 6 6 1 " / > < / a : l n T o > < a : l n T o > < a : p t   x = " 1 0 3 3 4 6 2 5 "   y = " 2 2 2 3 5 1 " / > < / a : l n T o > < a : c u b i c B e z T o > < a : p t   x = " 1 0 3 2 1 1 0 9 "   y = " 2 2 5 2 2 7 " / > < a : p t   x = " 1 0 2 7 8 6 1 5 "   y = " 2 2 8 4 0 1 " / > < a : p t   x = " 1 0 2 5 6 3 6 5 "   y = " 2 3 5 9 1 7 " / > < / a : c u b i c B e z T o > < a : c u b i c B e z T o > < a : p t   x = " 1 0 2 1 8 1 3 5 "   y = " 2 5 8 0 3 3 " / > < a : p t   x = " 1 0 2 2 4 5 5 3 "   y = " 2 0 9 6 8 5 " / > < a : p t   x = " 1 0 2 0 1 1 2 6 "   y = " 2 6 7 4 4 8 " / > < / a : c u b i c B e z T o > < a : c u b i c B e z T o > < a : p t   x = " 1 0 1 2 1 3 2 1 "   y = " 2 7 3 4 7 6 " / > < a : p t   x = " 1 0 0 4 0 7 6 3 "   y = " 3 4 5 5 8 0 " / > < a : p t   x = " 9 9 6 1 2 1 7 "   y = " 3 2 6 7 2 0 " / > < / a : c u b i c B e z T o > < a : c u b i c B e z T o > < a : p t   x = " 9 9 8 0 1 7 2 "   y = " 3 4 1 6 2 1 " / > < a : p t   x = " 9 8 8 3 0 3 9 "   y = " 3 1 8 4 8 4 " / > < a : p t   x = " 9 8 5 9 7 1 5 "   y = " 3 5 5 6 9 8 " / > < / a : c u b i c B e z T o > < a : c u b i c B e z T o > < a : p t   x = " 9 8 1 2 8 2 2 "   y = " 3 6 7 7 5 8 " / > < a : p t   x = " 9 7 5 2 0 8 9 "   y = " 3 8 3 8 3 0 " / > < a : p t   x = " 9 6 7 9 8 6 7 "   y = " 3 9 9 0 8 1 " / > < / a : c u b i c B e z T o > < a : c u b i c B e z T o > < a : p t   x = " 9 6 1 8 3 5 7 "   y = " 4 1 5 6 6 8 " / > < a : p t   x = " 9 5 2 5 4 9 2 "   y = " 4 4 6 3 1 5 " / > < a : p t   x = " 9 4 9 0 6 5 5 "   y = " 4 5 5 2 2 5 " / > < / a : c u b i c B e z T o > < a : l n T o > < a : p t   x = " 9 4 7 0 8 3 7 "   y = " 4 5 2 5 3 9 " / > < / a : l n T o > < a : l n T o > < a : p t   x = " 9 4 6 9 0 8 1 "   y = " 4 5 4 8 9 1 " / > < / a : l n T o > < a : c u b i c B e z T o > < a : p t   x = " 9 4 6 0 0 5 7 "   y = " 4 6 1 1 8 4 " / > < a : p t   x = " 9 4 5 3 4 9 5 "   y = " 4 6 1 7 2 9 " / > < a : p t   x = " 9 4 4 8 0 3 9 "   y = " 4 5 9 7 3 3 " / > < / a : c u b i c B e z T o > < a : l n T o > < a : p t   x = " 9 3 9 6 8 2 1 "   y = " 4 5 5 7 9 5 " / > < / a : l n T o > < a : l n T o > < a : p t   x = " 9 3 9 2 1 9 7 "   y = " 4 5 9 7 9 6 " / > < / a : l n T o > < a : l n T o > < a : p t   x = " 9 3 4 7 9 9 3 "   y = " 4 6 4 4 6 2 " / > < / a : l n T o > < a : c u b i c B e z T o > < a : p t   x = " 9 3 4 7 9 5 9 "   y = " 4 6 5 1 5 5 " / > < a : p t   x = " 9 3 4 7 9 2 5 "   y = " 4 6 5 8 4 6 " / > < a : p t   x = " 9 3 4 7 8 8 9 "   y = " 4 6 6 5 3 9 " / > < / a : c u b i c B e z T o > < a : c u b i c B e z T o > < a : p t   x = " 9 3 4 6 6 4 8 "   y = " 4 7 1 3 0 7 " / > < a : p t   x = " 9 3 4 3 8 3 1 "   y = " 4 7 5 0 2 5 " / > < a : p t   x = " 9 3 3 7 6 3 9 "   y = " 4 7 6 6 5 4 " / > < / a : c u b i c B e z T o > < a : c u b i c B e z T o > < a : p t   x = " 9 3 5 4 5 4 7 "   y = " 5 0 3 6 6 1 " / > < a : p t   x = " 9 3 3 6 6 4 9 "   y = " 4 8 8 9 6 9 " / > < a : p t   x = " 9 3 1 6 8 9 3 "   y = " 4 9 1 3 9 0 " / > < / a : c u b i c B e z T o > < a : c u b i c B e z T o > < a : p t   x = " 9 2 9 8 8 3 4 "   y = " 5 0 4 5 1 1 " / > < a : p t   x = " 9 2 4 5 3 8 6 "   y = " 5 4 4 3 5 8 " / > < a : p t   x = " 9 2 2 9 2 8 3 "   y = " 5 5 5 3 7 7 " / > < / a : c u b i c B e z T o > < a : l n T o > < a : p t   x = " 9 2 2 0 2 7 4 "   y = " 5 5 7 5 0 2 " / > < / a : l n T o > < a : c u b i c B e z T o > < a : p t   x = " 9 2 2 0 2 5 0 "   y = " 5 5 7 6 6 8 " / > < a : p t   x = " 9 2 2 0 2 2 5 "   y = " 5 5 7 8 3 5 " / > < a : p t   x = " 9 2 2 0 2 0 2 "   y = " 5 5 8 0 0 1 " / > < / a : c u b i c B e z T o > < a : c u b i c B e z T o > < a : p t   x = " 9 2 1 8 4 6 7 "   y = " 5 5 9 4 3 4 " / > < a : p t   x = " 9 2 1 5 5 9 1 "   y = " 5 6 0 4 9 7 " / > < a : p t   x = " 9 2 1 0 9 0 8 "   y = " 5 6 1 1 4 7 " / > < / a : c u b i c B e z T o > < a : l n T o > < a : p t   x = " 9 1 8 6 3 7 4 "   y = " 5 6 5 5 0 2 " / > < / a : l n T o > < a : l n T o > < a : p t   x = " 9 1 8 1 0 5 8 "   y = " 5 6 9 9 4 3 " / > < / a : l n T o > < a : l n T o > < a : p t   x = " 9 1 7 9 9 4 8 "   y = " 5 7 6 0 6 2 " / > < / a : l n T o > < a : l n T o > < a : p t   x = " 9 1 4 9 1 1 0 "   y = " 5 9 8 9 0 6 " / > < / a : l n T o > < a : c u b i c B e z T o > < a : p t   x = " 9 1 3 3 5 7 5 "   y = " 5 9 4 3 9 5 " / > < a : p t   x = " 9 0 8 7 3 8 9 "   y = " 6 3 6 5 6 7 " / > < a : p t   x = " 9 0 7 8 5 5 6 "   y = " 6 4 4 0 3 9 " / > < / a : c u b i c B e z T o > < a : l n T o > < a : p t   x = " 8 9 9 6 4 0 0 "   y = " 6 9 0 0 5 5 " / > < / a : l n T o > < a : c u b i c B e z T o > < a : p t   x = " 8 9 1 3 1 4 7 "   y = " 7 7 7 0 4 5 " / > < a : p t   x = " 8 8 6 7 9 9 3 "   y = " 7 7 2 5 9 1 " / > < a : p t   x = " 8 8 0 3 7 9 1 "   y = " 8 1 3 8 6 0 " / > < / a : c u b i c B e z T o > < a : c u b i c B e z T o > < a : p t   x = " 8 7 4 5 2 7 0 "   y = " 8 1 9 9 0 6 " / > < a : p t   x = " 8 6 9 0 0 4 9 "   y = " 8 2 3 6 1 2 " / > < a : p t   x = " 8 6 3 6 2 0 2 "   y = " 8 4 8 4 6 3 " / > < / a : c u b i c B e z T o > < a : c u b i c B e z T o > < a : p t   x = " 8 5 9 4 7 9 9 "   y = " 8 6 0 0 1 4 " / > < a : p t   x = " 8 5 6 8 6 1 3 "   y = " 8 6 4 7 7 9 " / > < a : p t   x = " 8 5 5 5 3 7 2 "   y = " 8 8 3 1 7 1 " / > < / a : c u b i c B e z T o > < a : l n T o > < a : p t   x = " 8 5 0 7 2 2 9 "   y = " 9 0 1 6 6 5 " / > < / a : l n T o > < a : l n T o > < a : p t   x = " 8 4 2 8 4 7 3 "   y = " 9 2 7 9 8 5 " / > < / a : l n T o > < a : c u b i c B e z T o > < a : p t   x = " 8 4 2 8 2 8 7 "   y = " 9 2 9 8 1 7 " / > < a : p t   x = " 8 4 2 8 0 9 9 "   y = " 9 3 1 6 4 8 " / > < a : p t   x = " 8 4 2 7 9 1 4 "   y = " 9 3 3 4 8 0 " / > < / a : c u b i c B e z T o > < a : l n T o > < a : p t   x = " 8 4 2 0 3 2 7 "   y = " 9 4 1 9 8 4 " / > < / a : l n T o > < a : l n T o > < a : p t   x = " 8 4 0 7 1 2 8 "   y = " 9 6 1 3 4 4 " / > < / a : l n T o > < a : l n T o > < a : p t   x = " 8 3 8 0 5 4 9 "   y = " 9 8 7 9 1 6 " / > < / a : l n T o > < a : l n T o > < a : p t   x = " 8 3 7 9 4 6 2 "   y = " 9 8 7 1 0 6 " / > < / a : l n T o > < a : c u b i c B e z T o > < a : p t   x = " 8 3 7 6 5 0 8 "   y = " 9 8 5 8 6 4 " / > < a : p t   x = " 8 3 7 3 3 6 2 "   y = " 9 8 6 0 4 2 " / > < a : p t   x = " 8 3 6 9 7 2 5 "   y = " 9 8 9 1 8 6 " / > < / a : c u b i c B e z T o > < a : c u b i c B e z T o > < a : p t   x = " 8 3 5 7 2 2 2 "   y = " 9 9 0 7 9 2 " / > < a : p t   x = " 8 3 1 9 2 3 7 "   y = " 9 9 1 0 8 9 " / > < a : p t   x = " 8 3 0 4 4 3 8 "   y = " 9 9 6 7 3 9 " / > < / a : c u b i c B e z T o > < a : c u b i c B e z T o > < a : p t   x = " 8 2 9 7 1 9 3 "   y = " 1 0 0 5 6 8 3 " / > < a : p t   x = " 8 2 8 9 3 2 8 "   y = " 1 0 1 4 5 6 8 " / > < a : p t   x = " 8 2 8 0 9 3 0 "   y = " 1 0 2 3 0 8 9 " / > < / a : c u b i c B e z T o > < a : l n T o > < a : p t   x = " 8 2 7 5 7 6 0 "   y = " 1 0 2 7 7 7 2 " / > < / a : l n T o > < a : l n T o > < a : p t   x = " 8 2 7 5 4 7 8 "   y = " 1 0 2 7 6 0 5 " / > < / a : l n T o > < a : c u b i c B e z T o > < a : p t   x = " 8 2 7 3 9 7 1 "   y = " 1 0 2 8 0 7 6 " / > < a : p t   x = " 8 2 7 2 1 2 4 "   y = " 1 0 2 9 4 0 8 " / > < a : p t   x = " 8 2 6 9 6 6 6 "   y = " 1 0 3 2 0 3 3 " / > < / a : c u b i c B e z T o > < a : l n T o > < a : p t   x = " 8 2 0 3 8 3 6 "   y = " 1 0 3 7 3 4 7 " / > < / a : l n T o > < a : c u b i c B e z T o > < a : p t   x = " 8 1 7 2 7 9 0 "   y = " 1 0 4 9 8 9 0 " / > < a : p t   x = " 8 1 4 8 1 6 7 "   y = " 1 0 3 4 6 2 5 " / > < a : p t   x = " 8 1 2 2 9 3 6 "   y = " 1 0 6 3 1 1 3 " / > < / a : c u b i c B e z T o > < a : c u b i c B e z T o > < a : p t   x = " 8 0 9 3 8 5 0 "   y = " 1 0 7 4 7 5 7 " / > < a : p t   x = " 8 0 6 6 7 8 1 "   y = " 1 0 7 5 3 5 0 " / > < a : p t   x = " 8 0 4 3 6 5 8 "   y = " 1 0 9 2 7 4 6 " / > < / a : c u b i c B e z T o > < a : c u b i c B e z T o > < a : p t   x = " 8 0 3 2 1 5 8 "   y = " 1 0 8 9 1 7 4 " / > < a : p t   x = " 8 0 2 2 1 4 6 "   y = " 1 0 8 9 9 9 8 " / > < a : p t   x = " 8 0 1 5 3 5 2 "   y = " 1 1 0 5 4 7 8 " / > < / a : c u b i c B e z T o > < a : c u b i c B e z T o > < a : p t   x = " 7 9 8 7 5 4 5 "   y = " 1 1 1 3 0 0 6 " / > < a : p t   x = " 7 9 7 7 7 0 8 "   y = " 1 0 9 9 1 5 2 " / > < a : p t   x = " 7 9 6 3 1 4 5 "   y = " 1 1 1 9 3 4 6 " / > < / a : c u b i c B e z T o > < a : c u b i c B e z T o > < a : p t   x = " 7 9 4 2 6 2 2 "   y = " 1 0 9 8 8 8 0 " / > < a : p t   x = " 7 9 4 3 7 6 1 "   y = " 1 1 0 9 5 1 6 " / > < a : p t   x = " 7 9 3 8 1 4 6 "   y = " 1 1 2 0 2 2 5 " / > < / a : c u b i c B e z T o > < a : l n T o > < a : p t   x = " 7 9 3 7 2 3 8 "   y = " 1 1 2 1 2 0 4 " / > < / a : l n T o > < a : l n T o > < a : p t   x = " 7 9 3 4 3 9 8 "   y = " 1 1 1 8 2 4 0 " / > < / a : l n T o > < a : l n T o > < a : p t   x = " 7 9 1 8 2 4 8 "   y = " 1 1 2 4 3 7 1 " / > < / a : l n T o > < a : l n T o > < a : p t   x = " 7 9 1 4 1 1 9 "   y = " 1 1 2 7 6 5 3 " / > < / a : l n T o > < a : c u b i c B e z T o > < a : p t   x = " 7 9 1 1 2 0 1 "   y = " 1 1 2 9 5 4 7 " / > < a : p t   x = " 7 9 0 9 1 6 9 "   y = " 1 1 3 0 3 3 1 " / > < a : p t   x = " 7 9 0 7 6 5 8 "   y = " 1 1 3 0 3 5 0 " / > < / a : c u b i c B e z T o > < a : l n T o > < a : p t   x = " 7 9 0 7 4 3 4 "   y = " 1 1 3 0 1 0 3 " / > < / a : l n T o > < a : l n T o > < a : p t   x = " 7 9 0 1 5 0 9 "   y = " 1 1 3 3 2 4 5 " / > < / a : l n T o > < a : c u b i c B e z T o > < a : p t   x = " 7 8 9 1 6 4 4 "   y = " 1 1 3 9 2 7 1 " / > < a : p t   x = " 7 8 8 2 1 8 5 "   y = " 1 1 4 5 8 1 5 " / > < a : p t   x = " 7 8 7 3 2 8 7 "   y = " 1 1 5 2 6 0 9 " / > < / a : c u b i c B e z T o > < a : c u b i c B e z T o > < a : p t   x = " 7 8 6 4 6 7 2 "   y = " 1 1 4 1 9 0 6 " / > < a : p t   x = " 7 8 4 5 2 0 0 "   y = " 1 1 5 9 2 4 2 " / > < a : p t   x = " 7 8 3 4 8 3 3 "   y = " 1 1 5 3 8 6 8 " / > < / a : c u b i c B e z T o > < a : l n T o > < a : p t   x = " 7 8 2 8 6 6 2 "   y = " 1 1 3 9 9 9 4 " / > < / a : l n T o > < a : l n T o > < a : p t   x = " 7 8 2 3 9 6 7 "   y = " 1 1 4 3 1 7 8 " / > < / a : l n T o > < a : l n T o > < a : p t   x = " 7 8 1 5 0 7 8 "   y = " 1 1 5 1 7 7 6 " / > < / a : l n T o > < a : c u b i c B e z T o > < a : p t   x = " 7 8 1 3 6 9 2 "   y = " 1 1 5 2 9 4 3 " / > < a : p t   x = " 7 8 1 2 6 8 8 "   y = " 1 1 5 3 1 1 6 " / > < a : p t   x = " 7 8 1 2 0 2 7 "   y = " 1 1 5 1 5 2 2 " / > < / a : c u b i c B e z T o > < a : c u b i c B e z T o > < a : p t   x = " 7 8 0 6 5 5 5 "   y = " 1 1 5 3 0 5 4 " / > < a : p t   x = " 7 7 8 8 6 7 4 "   y = " 1 1 5 9 9 8 9 " / > < a : p t   x = " 7 7 8 2 2 4 9 "   y = " 1 1 6 0 9 7 0 " / > < / a : c u b i c B e z T o > < a : l n T o > < a : p t   x = " 7 7 7 3 4 7 6 "   y = " 1 1 5 7 4 1 4 " / > < / a : l n T o > < a : l n T o > < a : p t   x = " 7 7 6 9 6 0 0 "   y = " 1 1 5 7 3 6 5 " / > < / a : l n T o > < a : l n T o > < a : p t   x = " 7 7 5 2 6 3 1 "   y = " 1 1 7 2 8 1 5 " / > < / a : l n T o > < a : l n T o > < a : p t   x = " 7 7 4 3 5 2 6 "   y = " 1 1 7 9 0 6 4 " / > < / a : l n T o > < a : l n T o > < a : p t   x = " 7 6 8 5 9 4 2 "   y = " 1 2 3 3 7 2 3 " / > < / a : l n T o > < a : l n T o > < a : p t   x = " 7 5 8 6 9 2 0 "   y = " 1 2 6 1 8 8 8 " / > < / a : l n T o > < a : c u b i c B e z T o > < a : p t   x = " 7 5 5 6 7 2 3 "   y = " 1 2 9 8 9 1 1 " / > < a : p t   x = " 7 4 8 9 1 8 6 "   y = " 1 2 4 9 8 6 0 " / > < a : p t   x = " 7 4 8 6 1 0 0 "   y = " 1 2 9 2 5 6 3 " / > < / a : c u b i c B e z T o > < a : c u b i c B e z T o > < a : p t   x = " 7 4 5 4 8 7 5 "   y = " 1 3 0 8 3 5 6 " / > < a : p t   x = " 7 4 4 9 2 0 2 "   y = " 1 3 0 0 3 6 6 " / > < a : p t   x = " 7 4 0 7 1 9 0 "   y = " 1 3 1 4 7 3 7 " / > < / a : c u b i c B e z T o > < a : c u b i c B e z T o > < a : p t   x = " 7 3 6 8 3 8 6 "   y = " 1 3 6 4 0 1 1 " / > < a : p t   x = " 7 2 8 8 6 1 8 "   y = " 1 4 0 3 6 6 4 " / > < a : p t   x = " 7 2 4 0 6 9 8 "   y = " 1 4 3 8 8 3 2 " / > < / a : c u b i c B e z T o > < a : c u b i c B e z T o > < a : p t   x = " 7 2 0 6 4 6 8 "   y = " 1 4 1 7 1 3 6 " / > < a : p t   x = " 7 2 2 7 5 5 6 "   y = " 1 4 4 1 6 7 8 " / > < a : p t   x = " 7 1 9 7 6 7 6 "   y = " 1 4 4 7 5 3 0 " / > < / a : c u b i c B e z T o > < a : c u b i c B e z T o > < a : p t   x = " 7 2 1 1 6 0 1 "   y = " 1 4 7 4 9 2 7 " / > < a : p t   x = " 7 1 5 9 4 8 3 "   y = " 1 4 4 4 9 8 1 " / > < a : p t   x = " 7 1 6 4 7 8 8 "   y = " 1 4 8 0 2 9 3 " / > < / a : c u b i c B e z T o > < a : c u b i c B e z T o > < a : p t   x = " 7 1 5 9 1 8 4 "   y = " 1 4 8 0 2 4 0 " / > < a : p t   x = " 7 1 5 3 5 8 4 "   y = " 1 4 7 9 0 7 5 " / > < a : p t   x = " 7 1 4 7 9 2 9 "   y = " 1 4 7 7 6 4 1 " / > < / a : c u b i c B e z T o > < a : l n T o > < a : p t   x = " 7 1 4 4 9 6 6 "   y = " 1 4 7 6 9 0 8 " / > < / a : l n T o > < a : l n T o > < a : p t   x = " 7 1 3 4 2 9 9 "   y = " 1 4 7 9 9 6 9 " / > < / a : l n T o > < a : l n T o > < a : p t   x = " 7 1 2 9 8 0 9 "   y = " 1 4 7 3 3 3 9 " / > < / a : l n T o > < a : l n T o > < a : p t   x = " 7 1 1 2 6 8 8 "   y = " 1 4 7 2 5 7 5 " / > < / a : l n T o > < a : c u b i c B e z T o > < a : p t   x = " 7 1 0 6 5 0 6 "   y = " 1 4 7 3 4 4 9 " / > < a : p t   x = " 7 1 0 0 1 2 4 "   y = " 1 4 7 5 7 4 1 " / > < a : p t   x = " 7 0 9 3 4 7 0 "   y = " 1 4 8 0 3 0 0 " / > < / a : c u b i c B e z T o > < a : c u b i c B e z T o > < a : p t   x = " 7 0 7 9 0 3 9 "   y = " 1 5 0 1 2 7 4 " / > < a : p t   x = " 7 0 4 8 9 9 2 "   y = " 1 4 9 5 7 1 8 " / > < a : p t   x = " 7 0 2 5 0 3 4 "   y = " 1 5 0 6 9 3 4 " / > < / a : c u b i c B e z T o > < a : l n T o > < a : p t   x = " 7 0 1 4 7 8 4 "   y = " 1 5 1 5 8 6 8 " / > < / a : l n T o > < a : l n T o > < a : p t   x = " 6 9 7 9 7 0 6 "   y = " 1 5 2 3 5 1 1 " / > < / a : l n T o > < a : l n T o > < a : p t   x = " 6 9 7 7 8 9 1 "   y = " 1 5 2 5 7 9 3 " / > < / a : l n T o > < a : c u b i c B e z T o > < a : p t   x = " 6 9 7 1 9 9 6 "   y = " 1 5 2 7 9 1 4 " / > < a : p t   x = " 6 9 5 9 4 8 8 "   y = " 1 5 2 9 9 4 1 " / > < a : p t   x = " 6 9 4 4 3 3 9 "   y = " 1 5 3 6 2 3 7 " / > < / a : c u b i c B e z T o > < a : l n T o > < a : p t   x = " 6 8 8 6 9 9 6 "   y = " 1 5 6 3 5 6 9 " / > < / a : l n T o > < a : l n T o > < a : p t   x = " 6 8 7 4 5 1 0 "   y = " 1 5 5 8 4 6 9 " / > < / a : l n T o > < a : l n T o > < a : p t   x = " 6 8 7 1 9 4 4 "   y = " 1 5 5 4 6 5 1 " / > < / a : l n T o > < a : l n T o > < a : p t   x = " 6 8 5 6 1 7 4 "   y = " 1 5 6 2 0 2 4 " / > < / a : l n T o > < a : l n T o > < a : p t   x = " 6 8 4 2 3 2 2 "   y = " 1 5 6 0 5 5 4 " / > < / a : l n T o > < a : l n T o > < a : p t   x = " 6 8 3 2 7 1 4 "   y = " 1 5 6 9 3 5 7 " / > < / a : l n T o > < a : l n T o > < a : p t   x = " 6 8 1 6 3 5 1 "   y = " 1 5 7 1 4 9 5 " / > < / a : l n T o > < a : c u b i c B e z T o > < a : p t   x = " 6 8 1 0 2 1 6 "   y = " 1 5 7 1 5 1 0 " / > < a : p t   x = " 6 8 0 3 3 1 0 "   y = " 1 5 7 1 3 2 4 " / > < a : p t   x = " 6 7 9 5 8 0 0 "   y = " 1 5 7 2 0 1 0 " / > < / a : c u b i c B e z T o > < a : l n T o > < a : p t   x = " 6 7 7 7 5 4 6 "   y = " 1 5 6 8 6 6 1 " / > < / a : l n T o > < a : l n T o > < a : p t   x = " 6 7 5 1 5 2 8 "   y = " 1 5 7 4 1 4 3 " / > < / a : l n T o > < a : c u b i c B e z T o > < a : p t   x = " 6 7 3 1 4 5 5 "   y = " 1 5 7 8 5 6 2 " / > < a : p t   x = " 6 7 1 2 0 5 4 "   y = " 1 5 8 2 0 9 8 " / > < a : p t   x = " 6 6 9 1 9 6 6 "   y = " 1 5 8 2 2 5 5 " / > < / a : c u b i c B e z T o > < a : c u b i c B e z T o > < a : p t   x = " 6 6 7 7 9 2 2 "   y = " 1 5 9 0 7 3 8 " / > < a : p t   x = " 6 6 6 3 7 8 8 "   y = " 1 5 9 5 4 4 1 " / > < a : p t   x = " 6 6 4 6 9 4 1 "   y = " 1 5 8 8 4 7 1 " / > < / a : c u b i c B e z T o > < a : c u b i c B e z T o > < a : p t   x = " 6 6 0 5 1 3 6 "   y = " 1 5 9 7 9 7 1 " / > < a : p t   x = " 6 5 9 8 3 7 3 "   y = " 1 6 1 2 5 8 3 " / > < a : p t   x = " 6 5 6 8 5 7 6 "   y = " 1 6 0 6 4 8 8 " / > < / a : c u b i c B e z T o > < a : c u b i c B e z T o > < a : p t   x = " 6 5 6 2 5 1 0 "   y = " 1 6 1 4 7 3 4 " / > < a : p t   x = " 6 5 5 8 0 6 8 "   y = " 1 6 1 9 3 6 0 " / > < a : p t   x = " 6 5 5 4 3 5 8 "   y = " 1 6 2 1 7 0 1 " / > < / a : c u b i c B e z T o > < a : c u b i c B e z T o > < a : p t   x = " 6 5 4 3 2 2 8 "   y = " 1 6 2 8 7 2 7 " / > < a : p t   x = " 6 5 3 8 7 2 4 "   y = " 1 6 1 5 1 9 6 " / > < a : p t   x = " 6 5 1 6 9 6 8 "   y = " 1 6 1 7 1 9 5 " / > < / a : c u b i c B e z T o > < a : c u b i c B e z T o > < a : p t   x = " 6 4 9 3 1 7 3 "   y = " 1 6 1 7 3 6 8 " / > < a : p t   x = " 6 5 2 8 1 9 3 "   y = " 1 5 9 8 6 5 2 " / > < a : p t   x = " 6 5 0 6 4 8 0 "   y = " 1 6 0 2 2 2 7 " / > < / a : c u b i c B e z T o > < a : c u b i c B e z T o > < a : p t   x = " 6 4 8 6 6 7 4 "   y = " 1 6 1 3 9 2 9 " / > < a : p t   x = " 6 4 7 8 4 8 4 "   y = " 1 5 9 3 9 9 7 " / > < a : p t   x = " 6 4 5 8 4 3 6 "   y = " 1 6 0 7 3 3 2 " / > < / a : c u b i c B e z T o > < a : c u b i c B e z T o > < a : p t   x = " 6 4 7 1 1 6 8 "   y = " 1 6 2 0 8 0 0 " / > < a : p t   x = " 6 4 1 0 3 2 4 "   y = " 1 6 1 5 4 7 8 " / > < a : p t   x = " 6 4 1 4 7 8 7 "   y = " 1 6 2 8 8 1 5 " / > < / a : c u b i c B e z T o > < a : c u b i c B e z T o > < a : p t   x = " 6 3 8 5 9 4 2 "   y = " 1 6 1 5 0 4 1 " / > < a : p t   x = " 6 3 8 6 5 7 0 "   y = " 1 6 4 0 2 3 8 " / > < a : p t   x = " 6 3 5 7 0 8 6 "   y = " 1 6 4 0 8 4 6 " / > < / a : c u b i c B e z T o > < a : c u b i c B e z T o > < a : p t   x = " 6 3 4 1 1 6 3 "   y = " 1 6 3 6 8 0 9 " / > < a : p t   x = " 6 3 3 1 4 9 7 "   y = " 1 6 3 7 7 5 4 " / > < a : p t   x = " 6 3 2 2 6 3 6 "   y = " 1 6 4 8 2 1 3 " / > < / a : c u b i c B e z T o > < a : c u b i c B e z T o > < a : p t   x = " 6 2 4 8 4 4 8 "   y = " 1 6 2 7 8 0 2 " / > < a : p t   x = " 6 2 8 6 7 4 8 "   y = " 1 6 5 4 9 7 6 " / > < a : p t   x = " 6 2 2 6 1 7 2 "   y = " 1 6 5 4 6 7 6 " / > < / a : c u b i c B e z T o > < a : l n T o > < a : p t   x = " 6 2 2 1 2 1 7 "   y = " 1 6 5 4 5 0 6 " / > < / a : l n T o > < a : l n T o > < a : p t   x = " 6 2 0 4 9 5 6 "   y = " 1 6 6 4 2 8 0 " / > < / a : l n T o > < a : c u b i c B e z T o > < a : p t   x = " 6 2 0 4 7 2 8 "   y = " 1 6 6 5 1 1 4 " / > < a : p t   x = " 6 2 0 4 4 9 8 "   y = " 1 6 6 5 9 4 7 " / > < a : p t   x = " 6 2 0 4 2 7 0 "   y = " 1 6 6 6 7 8 2 " / > < / a : c u b i c B e z T o > < a : l n T o > < a : p t   x = " 6 1 4 3 8 1 0 "   y = " 1 6 6 1 9 6 3 " / > < / a : l n T o > < a : l n T o > < a : p t   x = " 6 1 3 6 5 6 0 "   y = " 1 6 6 5 7 2 8 " / > < / a : l n T o > < a : l n T o > < a : p t   x = " 6 0 9 6 1 5 6 "   y = " 1 6 5 6 9 5 1 " / > < / a : l n T o > < a : l n T o > < a : p t   x = " 6 0 7 5 8 1 2 "   y = " 1 6 5 5 4 2 2 " / > < / a : l n T o > < a : l n T o > < a : p t   x = " 6 0 3 9 4 9 6 "   y = " 1 6 4 9 6 8 0 " / > < / a : l n T o > < a : l n T o > < a : p t   x = " 6 0 3 6 5 2 3 "   y = " 1 6 5 2 1 2 1 " / > < / a : l n T o > < a : l n T o > < a : p t   x = " 6 0 2 9 3 2 8 "   y = " 1 6 4 9 9 0 4 " / > < / a : l n T o > < a : l n T o > < a : p t   x = " 6 0 2 4 0 7 5 "   y = " 1 6 5 2 7 7 9 " / > < / a : l n T o > < a : l n T o > < a : p t   x = " 6 0 1 8 0 8 5 "   y = " 1 6 5 2 0 3 0 " / > < / a : l n T o > < a : c u b i c B e z T o > < a : p t   x = " 6 0 0 6 6 5 8 "   y = " 1 6 5 3 8 3 1 " / > < a : p t   x = " 5 9 6 8 1 9 4 "   y = " 1 6 6 2 0 3 5 " / > < a : p t   x = " 5 9 5 5 5 1 4 "   y = " 1 6 6 3 5 8 4 " / > < / a : c u b i c B e z T o > < a : l n T o > < a : p t   x = " 5 9 4 1 9 9 6 "   y = " 1 6 6 1 3 2 6 " / > < / a : l n T o > < a : l n T o > < a : p t   x = " 5 9 3 1 7 9 0 "   y = " 1 6 6 9 9 1 5 " / > < / a : l n T o > < a : l n T o > < a : p t   x = " 5 8 8 8 6 8 6 "   y = " 1 6 7 2 1 7 5 " / > < / a : l n T o > < a : l n T o > < a : p t   x = " 5 8 7 3 7 9 4 "   y = " 1 6 6 5 4 5 4 " / > < / a : l n T o > < a : l n T o > < a : p t   x = " 5 8 6 0 0 2 2 "   y = " 1 6 6 0 6 3 5 " / > < / a : l n T o > < a : l n T o > < a : p t   x = " 5 8 5 8 2 3 7 "   y = " 1 6 6 0 6 4 9 " / > < / a : l n T o > < a : l n T o > < a : p t   x = " 5 8 4 0 3 2 0 "   y = " 1 6 6 0 7 9 8 " / > < / a : l n T o > < a : l n T o > < a : p t   x = " 5 8 0 6 9 8 4 "   y = " 1 6 6 1 0 7 5 " / > < / a : l n T o > < a : c u b i c B e z T o > < a : p t   x = " 5 7 8 5 7 0 8 "   y = " 1 6 6 1 5 3 3 " / > < a : p t   x = " 5 7 6 4 1 2 6 "   y = " 1 6 6 2 9 7 4 " / > < a : p t   x = " 5 7 4 2 3 5 2 "   y = " 1 6 6 7 4 8 9 " / > < / a : c u b i c B e z T o > < a : c u b i c B e z T o > < a : p t   x = " 5 6 5 9 0 7 0 "   y = " 1 6 4 5 1 6 8 " / > < a : p t   x = " 5 6 2 3 4 0 0 "   y = " 1 6 7 1 7 0 3 " / > < a : p t   x = " 5 5 2 9 4 3 7 "   y = " 1 6 3 6 9 6 8 " / > < / a : c u b i c B e z T o > < a : c u b i c B e z T o > < a : p t   x = " 5 5 0 0 0 6 9 "   y = " 1 6 3 6 6 3 8 " / > < a : p t   x = " 5 4 8 1 5 5 8 "   y = " 1 6 3 6 6 7 2 " / > < a : p t   x = " 5 4 4 0 8 5 3 "   y = " 1 6 5 7 9 5 8 " / > < / a : c u b i c B e z T o > < a : c u b i c B e z T o > < a : p t   x = " 5 3 4 0 4 2 8 "   y = " 1 6 7 3 2 9 3 " / > < a : p t   x = " 5 0 7 4 7 7 1 "   y = " 1 7 3 9 9 2 1 " / > < a : p t   x = " 4 9 4 5 9 3 6 "   y = " 1 7 1 3 7 4 3 " / > < / a : c u b i c B e z T o > < a : c u b i c B e z T o > < a : p t   x = " 4 9 1 4 1 4 2 "   y = " 1 7 1 7 5 9 7 " / > < a : p t   x = " 4 8 3 7 3 1 7 "   y = " 1 7 2 6 6 0 9 " / > < a : p t   x = " 4 8 1 8 4 4 6 "   y = " 1 7 2 6 8 9 5 " / > < / a : c u b i c B e z T o > < a : l n T o > < a : p t   x = " 4 8 1 3 6 5 7 "   y = " 1 7 3 0 7 0 6 " / > < / a : l n T o > < a : l n T o > < a : p t   x = " 4 7 5 9 0 5 9 "   y = " 1 7 6 6 5 3 3 " / > < / a : l n T o > < a : c u b i c B e z T o > < a : p t   x = " 4 7 4 7 4 8 1 "   y = " 1 7 7 0 7 4 4 " / > < a : p t   x = " 4 7 3 4 6 0 4 "   y = " 1 7 7 2 9 2 1 " / > < a : p t   x = " 4 7 1 9 7 4 9 "   y = " 1 7 7 1 8 1 1 " / > < / a : c u b i c B e z T o > < a : c u b i c B e z T o > < a : p t   x = " 4 6 6 7 0 3 5 "   y = " 1 7 4 5 5 8 5 " / > < a : p t   x = " 4 6 3 4 1 3 4 "   y = " 1 7 7 5 9 3 1 " / > < a : p t   x = " 4 5 6 8 6 8 6 "   y = " 1 7 8 6 1 4 1 " / > < / a : c u b i c B e z T o > < a : c u b i c B e z T o > < a : p t   x = " 4 5 4 4 6 6 7 "   y = " 1 7 7 7 9 1 0 " / > < a : p t   x = " 4 4 3 2 5 4 7 "   y = " 1 7 7 8 1 6 8 " / > < a : p t   x = " 4 4 1 8 7 5 2 "   y = " 1 7 9 6 9 3 2 " / > < / a : c u b i c B e z T o > < a : c u b i c B e z T o > < a : p t   x = " 4 4 0 3 3 6 1 "   y = " 1 8 0 1 4 8 8 " / > < a : p t   x = " 4 3 8 5 2 7 8 "   y = " 1 7 9 5 7 4 6 " / > < a : p t   x = " 4 3 7 8 3 7 7 "   y = " 1 8 1 5 5 2 8 " / > < / a : c u b i c B e z T o > < a : c u b i c B e z T o > < a : p t   x = " 4 3 6 6 8 7 0 "   y = " 1 8 3 9 4 6 1 " / > < a : p t   x = " 4 3 1 2 5 7 5 "   y = " 1 8 0 5 3 3 9 " / > < a : p t   x = " 4 3 2 0 5 7 5 "   y = " 1 8 3 2 7 2 2 " / > < / a : c u b i c B e z T o > < a : c u b i c B e z T o > < a : p t   x = " 4 2 8 2 0 3 1 "   y = " 1 8 0 9 3 9 7 " / > < a : p t   x = " 4 2 5 2 2 1 0 "   y = " 1 8 5 9 7 5 5 " / > < a : p t   x = " 4 2 2 0 2 0 0 "   y = " 1 8 7 3 1 7 3 " / > < / a : c u b i c B e z T o > < a : c u b i c B e z T o > < a : p t   x = " 4 1 8 9 7 8 4 "   y = " 1 8 7 2 5 8 0 " / > < a : p t   x = " 4 1 7 5 4 7 5 "   y = " 1 8 8 5 7 5 6 " / > < a : p t   x = " 4 1 0 5 3 6 1 "   y = " 1 8 9 4 7 1 1 " / > < / a : c u b i c B e z T o > < a : c u b i c B e z T o > < a : p t   x = " 4 0 7 1 8 9 4 "   y = " 1 8 6 7 5 2 4 " / > < a : p t   x = " 4 0 3 5 2 9 4 "   y = " 1 9 1 6 3 7 2 " / > < a : p t   x = " 3 9 7 3 2 2 3 "   y = " 1 8 8 1 0 1 5 " / > < / a : c u b i c B e z T o > < a : c u b i c B e z T o > < a : p t   x = " 3 9 7 1 3 3 0 "   y = " 1 8 8 4 9 7 4 " / > < a : p t   x = " 3 9 5 2 8 4 3 "   y = " 1 8 8 1 3 9 0 " / > < a : p t   x = " 3 9 0 0 9 9 2 "   y = " 1 8 8 0 6 0 3 " / > < / a : c u b i c B e z T o > < a : c u b i c B e z T o > < a : p t   x = " 3 8 4 9 1 4 1 "   y = " 1 8 7 9 8 1 5 " / > < a : p t   x = " 3 7 4 0 2 5 9 "   y = " 1 8 7 9 4 3 2 " / > < a : p t   x = " 3 6 6 2 1 1 9 "   y = " 1 8 7 6 2 8 9 " / > < / a : c u b i c B e z T o > < a : c u b i c B e z T o > < a : p t   x = " 3 5 7 3 4 2 0 "   y = " 1 8 7 6 9 9 1 " / > < a : p t   x = " 3 6 1 3 4 1 2 "   y = " 1 9 1 5 1 5 0 " / > < a : p t   x = " 3 4 9 6 9 1 9 "   y = " 1 8 7 3 1 8 0 " / > < / a : c u b i c B e z T o > < a : c u b i c B e z T o > < a : p t   x = " 3 4 8 8 0 6 2 "   y = " 1 8 9 5 7 1 9 " / > < a : p t   x = " 3 4 7 4 2 9 3 "   y = " 1 8 9 7 9 5 0 " / > < a : p t   x = " 3 4 4 9 4 3 3 "   y = " 1 8 8 9 6 8 1 " / > < / a : c u b i c B e z T o > < a : c u b i c B e z T o > < a : p t   x = " 3 4 0 6 5 5 3 "   y = " 1 8 9 1 6 2 9 " / > < a : p t   x = " 3 4 1 7 3 5 0 "   y = " 1 9 4 5 4 5 3 " / > < a : p t   x = " 3 3 6 9 7 6 6 "   y = " 1 9 1 6 6 5 3 " / > < / a : c u b i c B e z T o > < a : c u b i c B e z T o > < a : p t   x = " 3 3 3 8 8 0 5 "   y = " 1 9 2 9 5 3 1 " / > < a : p t   x = " 3 3 1 0 1 5 1 "   y = " 1 9 1 5 6 2 0 " / > < a : p t   x = " 3 2 9 0 3 3 6 "   y = " 1 9 2 5 0 3 9 " / > < / a : c u b i c B e z T o > < a : l n T o > < a : p t   x = " 3 2 2 4 8 9 7 "   y = " 1 9 4 3 7 3 3 " / > < / a : l n T o > < a : c u b i c B e z T o > < a : p t   x = " 3 1 8 8 6 9 3 "   y = " 1 9 4 9 2 7 1 " / > < a : p t   x = " 3 1 7 8 5 4 0 "   y = " 1 9 0 9 1 4 5 " / > < a : p t   x = " 3 1 6 1 4 6 3 "   y = " 1 9 4 6 5 9 1 " / > < / a : c u b i c B e z T o > < a : l n T o > < a : p t   x = " 3 1 5 7 5 0 4 "   y = " 1 9 5 7 2 7 6 " / > < / a : l n T o > < a : l n T o > < a : p t   x = " 3 1 1 5 1 7 6 "   y = " 1 9 4 3 4 5 9 " / > < / a : l n T o > < a : c u b i c B e z T o > < a : p t   x = " 3 0 9 5 3 9 7 "   y = " 1 9 3 7 2 8 1 " / > < a : p t   x = " 3 0 8 0 8 7 8 "   y = " 1 9 2 9 9 7 6 " / > < a : p t   x = " 3 0 3 8 8 3 5 "   y = " 1 9 2 0 2 1 0 " / > < / a : c u b i c B e z T o > < a : c u b i c B e z T o > < a : p t   x = " 3 0 1 1 9 0 0 "   y = " 1 9 4 7 0 8 6 " / > < a : p t   x = " 2 9 6 7 9 7 2 "   y = " 1 9 2 7 3 1 9 " / > < a : p t   x = " 2 8 9 7 2 0 1 "   y = " 1 9 2 6 7 7 2 " / > < / a : c u b i c B e z T o > < a : l n T o > < a : p t   x = " 2 7 8 3 8 9 1 "   y = " 1 9 3 1 7 4 9 " / > < / a : l n T o > < a : c u b i c B e z T o > < a : p t   x = " 2 7 5 3 0 9 8 "   y = " 1 9 3 2 7 9 4 " / > < a : p t   x = " 2 7 3 1 6 2 1 "   y = " 1 9 1 5 1 5 1 " / > < a : p t   x = " 2 7 1 2 4 4 7 "   y = " 1 9 3 3 0 4 4 " / > < / a : c u b i c B e z T o > < a : c u b i c B e z T o > < a : p t   x = " 2 6 2 1 9 2 3 "   y = " 1 9 9 0 4 7 2 " / > < a : p t   x = " 2 6 3 7 9 7 6 "   y = " 1 9 4 9 5 4 6 " / > < a : p t   x = " 2 5 6 0 1 5 1 "   y = " 1 9 6 3 6 0 9 " / > < / a : c u b i c B e z T o > < a : c u b i c B e z T o > < a : p t   x = " 2 4 7 2 0 8 4 "   y = " 1 9 7 3 4 5 6 " / > < a : p t   x = " 2 4 2 3 6 3 1 "   y = " 1 9 6 2 1 3 3 " / > < a : p t   x = " 2 3 6 7 2 2 1 "   y = " 1 9 7 1 8 8 4 " / > < / a : c u b i c B e z T o > < a : c u b i c B e z T o > < a : p t   x = " 2 3 5 5 3 3 1 "   y = " 1 9 5 0 5 8 2 " / > < a : p t   x = " 2 2 9 5 6 4 9 "   y = " 1 9 5 0 0 0 6 " / > < a : p t   x = " 2 2 7 2 1 3 0 "   y = " 1 9 6 1 1 6 2 " / > < / a : c u b i c B e z T o > < a : c u b i c B e z T o > < a : p t   x = " 2 2 2 9 3 3 6 "   y = " 1 9 6 4 3 2 6 " / > < a : p t   x = " 2 2 3 2 6 2 7 "   y = " 1 9 4 3 9 5 3 " / > < a : p t   x = " 2 1 8 9 4 0 4 "   y = " 1 9 7 8 1 7 2 " / > < / a : c u b i c B e z T o > < a : c u b i c B e z T o > < a : p t   x = " 2 1 5 3 8 2 4 "   y = " 1 9 6 8 0 1 7 " / > < a : p t   x = " 2 1 1 4 6 0 5 "   y = " 1 9 6 9 1 6 6 " / > < a : p t   x = " 2 0 7 7 7 0 4 "   y = " 1 9 6 5 0 0 2 " / > < / a : c u b i c B e z T o > < a : c u b i c B e z T o > < a : p t   x = " 2 0 5 1 0 3 7 "   y = " 1 9 6 7 4 8 6 " / > < a : p t   x = " 2 0 0 1 8 0 3 "   y = " 1 9 5 4 5 9 4 " / > < a : p t   x = " 1 9 6 7 9 9 6 "   y = " 1 9 5 3 1 8 7 " / > < / a : c u b i c B e z T o > < a : c u b i c B e z T o > < a : p t   x = " 1 9 2 4 1 1 7 "   y = " 1 9 7 0 9 1 7 " / > < a : p t   x = " 1 9 1 5 6 6 8 "   y = " 1 9 4 0 2 9 7 " / > < a : p t   x = " 1 8 5 5 8 0 5 "   y = " 1 9 2 6 0 8 2 " / > < / a : c u b i c B e z T o > < a : c u b i c B e z T o > < a : p t   x = " 1 8 3 0 6 6 3 "   y = " 1 9 4 3 7 3 2 " / > < a : p t   x = " 1 8 1 0 5 6 4 "   y = " 1 9 3 5 6 9 4 " / > < a : p t   x = " 1 7 9 0 9 5 7 "   y = " 1 9 1 9 4 6 0 " / > < / a : c u b i c B e z T o > < a : c u b i c B e z T o > < a : p t   x = " 1 7 3 2 5 8 8 "   y = " 1 9 2 4 8 8 4 " / > < a : p t   x = " 1 6 7 9 5 0 6 "   y = " 1 9 0 0 6 1 9 " / > < a : p t   x = " 1 6 1 3 9 7 8 "   y = " 1 8 9 1 5 8 1 " / > < / a : c u b i c B e z T o > < a : c u b i c B e z T o > < a : p t   x = " 1 5 4 2 9 6 1 "   y = " 1 9 1 2 2 2 7 " / > < a : p t   x = " 1 5 0 6 8 6 3 "   y = " 1 8 6 5 6 6 6 " / > < a : p t   x = " 1 4 3 6 8 3 1 "   y = " 1 8 5 6 2 0 1 " / > < / a : c u b i c B e z T o > < a : c u b i c B e z T o > < a : p t   x = " 1 4 0 9 1 4 9 "   y = " 1 8 6 2 9 5 5 " / > < a : p t   x = " 1 3 9 1 5 7 3 "   y = " 1 7 9 0 8 6 2 " / > < a : p t   x = " 1 3 3 2 5 6 8 "   y = " 1 7 9 3 1 4 9 " / > < / a : c u b i c B e z T o > < a : c u b i c B e z T o > < a : p t   x = " 1 2 3 6 2 8 7 "   y = " 1 8 3 3 4 4 6 " / > < a : p t   x = " 1 3 3 5 1 8 5 "   y = " 1 7 5 6 5 4 6 " / > < a : p t   x = " 1 1 8 6 8 8 1 "   y = " 1 7 6 8 6 1 3 " / > < / a : c u b i c B e z T o > < a : c u b i c B e z T o > < a : p t   x = " 1 1 7 8 4 4 3 "   y = " 1 7 7 5 4 6 9 " / > < a : p t   x = " 1 1 6 0 5 7 6 "   y = " 1 7 6 7 9 1 8 " / > < a : p t   x = " 1 1 6 2 5 9 5 "   y = " 1 7 5 8 3 3 7 " / > < / a : c u b i c B e z T o > < a : c u b i c B e z T o > < a : p t   x = " 1 1 5 3 1 6 7 "   y = " 1 7 6 1 1 1 7 " / > < a : p t   x = " 1 1 3 0 4 7 2 "   y = " 1 7 7 9 0 8 3 " / > < a : p t   x = " 1 1 2 8 5 2 3 "   y = " 1 7 6 3 6 2 1 " / > < / a : c u b i c B e z T o > < a : c u b i c B e z T o > < a : p t   x = " 1 0 8 1 4 1 5 "   y = " 1 7 6 0 7 5 6 " / > < a : p t   x = " 1 0 3 4 3 6 1 "   y = " 1 7 6 8 7 1 8 " / > < a : p t   x = " 9 9 1 9 0 3 "   y = " 1 7 8 6 7 4 1 " / > < / a : c u b i c B e z T o > < a : c u b i c B e z T o > < a : p t   x = " 9 6 6 3 8 3 "   y = " 1 7 8 1 1 2 6 " / > < a : p t   x = " 9 4 9 5 0 1 "   y = " 1 8 3 1 2 4 1 " / > < a : p t   x = " 8 8 3 9 6 0 "   y = " 1 8 2 2 3 8 6 " / > < / a : c u b i c B e z T o > < a : c u b i c B e z T o > < a : p t   x = " 8 3 1 9 3 1 "   y = " 1 7 9 0 8 6 5 " / > < a : p t   x = " 8 2 6 9 8 0 "   y = " 1 8 2 6 6 1 0 " / > < a : p t   x = " 7 6 6 5 3 1 "   y = " 1 8 0 5 0 5 3 " / > < / a : c u b i c B e z T o > < a : c u b i c B e z T o > < a : p t   x = " 7 3 2 7 7 8 "   y = " 1 8 0 1 1 4 1 " / > < a : p t   x = " 6 9 4 0 5 5 "   y = " 1 7 8 7 0 4 4 " / > < a : p t   x = " 6 6 9 7 7 9 "   y = " 1 8 0 0 5 3 7 " / > < / a : c u b i c B e z T o > < a : c u b i c B e z T o > < a : p t   x = " 6 4 5 2 5 2 "   y = " 1 7 9 4 7 0 9 " / > < a : p t   x = " 5 6 3 4 9 5 "   y = " 1 8 1 3 2 3 2 " / > < a : p t   x = " 5 2 3 8 9 8 "   y = " 1 8 1 1 0 8 5 " / > < / a : c u b i c B e z T o > < a : c u b i c B e z T o > < a : p t   x = " 4 5 7 5 5 5 "   y = " 1 7 9 8 5 3 0 " / > < a : p t   x = " 3 9 5 2 2 7 "   y = " 1 8 2 4 0 5 2 " / > < a : p t   x = " 3 6 0 2 5 1 "   y = " 1 8 3 0 7 3 5 " / > < / a : c u b i c B e z T o > < a : c u b i c B e z T o > < a : p t   x = " 3 1 3 5 6 4 "   y = " 1 8 2 5 5 8 3 " / > < a : p t   x = " 2 9 8 2 8 1 "   y = " 1 8 1 1 6 2 2 " / > < a : p t   x = " 2 5 5 2 0 7 "   y = " 1 8 1 8 2 7 5 " / > < / a : c u b i c B e z T o > < a : c u b i c B e z T o > < a : p t   x = " 2 0 6 5 7 2 "   y = " 1 8 3 9 7 6 9 " / > < a : p t   x = " 1 6 0 2 7 7 "   y = " 1 8 3 6 8 0 0 " / > < a : p t   x = " 1 0 1 8 0 3 "   y = " 1 8 7 0 6 4 7 " / > < / a : c u b i c B e z T o > < a : c u b i c B e z T o > < a : p t   x = " 8 5 8 4 9 "   y = " 1 9 1 0 0 0 2 " / > < a : p t   x = " 2 7 9 9 7 "   y = " 1 8 4 5 2 5 8 " / > < a : p t   x = " 2 5 3 9 7 "   y = " 1 8 8 8 4 4 3 " / > < / a : c u b i c B e z T o > < a : c u b i c B e z T o > < a : p t   x = " 1 9 0 9 6 "   y = " 1 8 8 1 1 5 4 " / > < a : p t   x = " 1 1 2 6 0 "   y = " 1 8 7 8 3 9 8 " / > < a : p t   x = " 2 3 7 0 "   y = " 1 8 7 8 3 1 1 " / > < / a : c u b i c B e z T o > < a : l n T o > < a : p t   x = " 0 "   y = " 1 8 7 8 7 8 5 " / > < / a : l n T o > < a : c l o s e / > < / a : p a t h > < / a : p a t h L s t > < / a : c u s t G e o m > < a : s o l i d F i l l > < a : s r g b C l r   v a l = " 8 2 7 6 6 a " > < a : a l p h a   v a l = " 1 4 9 9 9 " / > < / a : s r g b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2 6 3 6 9 7 1 A - 1 0 7 9 - 4 1 A C - A C B 4 - 4 4 8 C 9 2 A 5 E D B F } " > < a 1 6 : c r e a t i o n I d   x m l n s : a 1 6 = " h t t p : / / s c h e m a s . m i c r o s o f t . c o m / o f f i c e / d r a w i n g / 2 0 1 0 / m a i n "   i d = " { 3 2 E 5 7 4 6 3 - 8 0 1 E - 4 B 6 6 - 8 9 D C - B A A 8 C 9 2 8 8 6 7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5 0 8 7 9 "   y = " 6 0 9 6 0 1 " / > < a : e x t   c x = " 9 8 1 0 6 0 3 "   c y = " 1 2 1 6 0 2 4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 C o m m o n   T y p e   S y s t e m   ( < / a : t > < / a : r > < a : r > < a : r P r   d i r t y = " 0 "   e r r = " 1 "   l a n g = " e n - U S " / > < a : t > C T S < / a : t > < / a : r > < a : r > < a : r P r   d i r t y = " 0 "   l a n g = " e n - U S " / > < a : t > ) 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8 4 7 C 8 2 D 3 - 4 9 F A - 4 0 3 E - B C 5 9 - 1 C 5 5 5 5 D 0 0 C 1 7 } " > < a 1 6 : c r e a t i o n I d   x m l n s : a 1 6 = " h t t p : / / s c h e m a s . m i c r o s o f t . c o m / o f f i c e / d r a w i n g / 2 0 1 0 / m a i n "   i d = " { F B 2 8 0 1 4 6 - 3 6 F 4 - 4 F B F - B E 6 C - 9 C 0 B 3 E 7 3 A 7 6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0 5 0 8 7 9 "   y = " 2 2 9 6 1 6 1 " / > < a : e x t   c x = " 4 7 8 8 5 0 4 "   c y = " 3 8 4 6 0 1 2 " / > < / a : x f r m > < / p : s p P r > < p : t x B o d y > < a : b o d y P r   r t l C o l = " 0 "   v e r t = " h o r z " > < a : n o r m A u t o f i t   l n S p c R e d u c t i o n = " 1 0 0 0 0 " / > < / a : b o d y P r > < a : l s t S t y l e / > < a : p > < a : p P r / > < a : r > < a : r P r   d i r t y = " 0 "   l a n g = " e n - U S " / > < a : t > T h e   < / a : t > < / a : r > < a : r > < a : r P r   d i r t y = " 0 "   e r r = " 1 "   l a n g = " e n - U S " / > < a : t > C T S < / a : t > < / a : r > < a : r > < a : r P r   d i r t y = " 0 "   l a n g = " e n - U S " / > < a : t >   i s   a   s t a n d a r d   d e f i n i t i o n   o f   t h e   t y p e s   i n   . N E T   c o m p l i a n t   l a n g u a g e s . < / a : t > < / a : r > < / a : p > < a : p > < a : p P r / > < a : r > < a : r P r   d i r t y = " 0 "   l a n g = " e n - U S " / > < a : t > N o t e   t h a t   t h e r e   a r e   t w o   m a j o r   t y p e s :   V a l u e   & a m p ;   R e f e r e n c e < / a : t > < / a : r > < / a : p > < a : p > < a : p P r / > < a : r > < a : r P r   d i r t y = " 0 "   l a n g = " e n - U S " / > < a : t > C o o l   . N E T   f e a t u r e :   < / a : t > < / a : r > < a : r > < a : r P r   d i r t y = " 0 "   i = " 1 "   l a n g = " e n - U S " / > < a : t > L a n g u a g e   i n t e r o p e r a b i l i t y < / a : t > < / a : r > < / a : p > < a : p > < a : p P r   i n d e n t = " - 2 8 5 7 5 0 "   l v l = " 1 "   m a r L = " 5 6 0 0 7 0 " > < a : b u F o n t   t y p e f a c e = " A r i a l " / > < a : b u C h a r   c h a r = " " " / > < / a : p P r > < a : r > < a : r P r   d i r t y = " 0 "   l a n g = " e n - U S " / > < a : t > B a s i c a l l y ,   i n   o n e   s o l u t i o n ,   y o u r   p r o j e c t s   c a n   b e   w r i t t e n   i n   m u l t i p l e   . N E T   c o m p l i a n t   l a n g u a g e . < / a : t > < / a : r > < / a : p > < a : p > < a : p P r   i n d e n t = " - 2 8 5 7 5 0 "   l v l = " 1 "   m a r L = " 5 6 0 0 7 0 " > < a : b u F o n t   t y p e f a c e = " A r i a l " / > < a : b u C h a r   c h a r = " " " / > < / a : p P r > < a : r > < a : r P r   d i r t y = " 0 "   l a n g = " e n - U S " / > < a : t > Y o u   c a n   h a v e   a   p r o j e c t   w r i t t e n   i n   V B . N E T   a n d   r e f e r e n c e   t h a t   s a m e   p r o j e c t   i n   a   p r o j e c t   w r i t t e n   i n   C # < / a : t > < / a : r > < / a : p > < a : p > < a : p P r   i n d e n t = " - 2 8 5 7 5 0 "   m a r L = " 5 1 4 3 5 0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d e s c r = " S c r e e n s h o t   t h a t   s h o w s   C T S   v a l u e   t y p e s   a n d   r e f e r e n c e   t y p e s . "   i d = " 6 "   n a m e = " P i c t u r e   2 " > < a : e x t L s t > < a : e x t   u r i = " { 9 D 0 8 5 2 E F - F E 9 F - 4 6 9 3 - 9 2 9 3 - 8 F A A 8 3 D F 5 1 D 4 } " > < a 1 6 : c r e a t i o n I d   x m l n s : a 1 6 = " h t t p : / / s c h e m a s . m i c r o s o f t . c o m / o f f i c e / d r a w i n g / 2 0 1 0 / m a i n "   i d = " { E 0 2 5 0 C 6 4 - D C D 7 - 4 1 D C - A 3 4 3 - F 1 4 E B 9 F C D C 0 2 } " / > < / a : e x t > < / a : e x t L s t > < / p : c N v P r > < p : c N v P i c P r > < a : p i c L o c k s   n o C h a n g e A r r o w h e a d s = " t r u e "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6 4 5 0 4 2 6 "   y = " 2 0 0 2 7 7 6 " / > < a : e x t   c x = " 4 7 8 8 5 0 4 "   c y = " 3 7 9 6 8 0 2 " / > < / a : x f r m > < a : p r s t G e o m   p r s t = " r e c t " > < a : a v L s t / > < / a : p r s t G e o m > < a : n o F i l l / > < / p : s p P r > < / p : p i c > < p : s p > < p : n v S p P r > < p : c N v P r   i d = " 7 "   n a m e = " F r e e f o r m :   S h a p e   1 4 2 " > < a : e x t L s t > < a : e x t   u r i = " { B 4 0 3 4 7 7 9 - 4 C 6 9 - 4 B 1 9 - A 2 7 4 - 6 D A 3 2 E 1 4 A D E B } " > < a 1 6 : c r e a t i o n I d   x m l n s : a 1 6 = " h t t p : / / s c h e m a s . m i c r o s o f t . c o m / o f f i c e / d r a w i n g / 2 0 1 0 / m a i n "   i d = " { 1 E 5 D 3 F B A - B 4 5 9 - 4 E 7 1 - 9 E 9 F - 0 9 B F 0 E 9 4 8 2 3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6 4 5 0 4 2 6 "   y = " 5 9 0 2 7 3 0 " / > < a : e x t   c x = " 5 7 4 1 5 7 5 "   c y = " 9 5 5 2 7 1 " / > < / a : x f r m > < a : c u s t G e o m > < a : a v L s t / > < a : g d L s t / > < a : a h L s t / > < a : c x n L s t / > < a : r e c t   b = " b "   l = " 0 "   r = " r "   t = " 0 " / > < a : p a t h L s t > < a : p a t h   h = " 9 5 5 2 7 1 "   w = " 5 7 4 1 5 7 5 " > < a : m o v e T o > < a : p t   x = " 5 7 4 1 5 7 6 "   y = " 0 " / > < / a : m o v e T o > < a : l n T o > < a : p t   x = " 5 7 4 1 5 7 6 "   y = " 9 5 5 2 7 1 " / > < / a : l n T o > < a : l n T o > < a : p t   x = " 0 "   y = " 9 5 5 2 7 1 " / > < / a : l n T o > < a : l n T o > < a : p t   x = " 8 5 5 8 "   y = " 9 5 3 9 7 1 " / > < / a : l n T o > < a : l n T o > < a : p t   x = " 1 6 8 9 4 "   y = " 9 5 3 8 4 7 " / > < / a : l n T o > < a : c u b i c B e z T o > < a : p t   x = " 2 2 4 7 4 "   y = " 9 5 3 3 6 1 " / > < a : p t   x = " 2 5 9 7 3 "   y = " 9 5 2 5 2 4 " / > < a : p t   x = " 2 8 1 5 6 "   y = " 9 5 1 3 7 4 " / > < / a : c u b i c B e z T o > < a : c u b i c B e z T o > < a : p t   x = " 2 8 2 0 1 "   y = " 9 5 1 2 4 0 " / > < a : p t   x = " 2 8 2 4 7 "   y = " 9 5 1 1 0 5 " / > < a : p t   x = " 2 8 2 9 3 "   y = " 9 5 0 9 7 1 " / > < / a : c u b i c B e z T o > < a : l n T o > < a : p t   x = " 3 9 1 1 5 "   y = " 9 4 9 3 2 6 " / > < / a : l n T o > < a : c u b i c B e z T o > < a : p t   x = " 5 7 7 0 1 "   y = " 9 4 7 3 3 5 " / > < a : p t   x = " 7 6 0 8 9 "   y = " 9 4 6 1 4 1 " / > < a : p t   x = " 9 3 8 5 1 "   y = " 9 4 5 6 1 1 " / > < / a : c u b i c B e z T o > < a : c u b i c B e z T o > < a : p t   x = " 9 9 9 0 5 "   y = " 9 2 3 4 0 4 " / > < a : p t   x = " 1 7 0 2 0 9 "   y = " 9 3 2 8 5 5 " / > < a : p t   x = " 1 4 8 6 5 7 "   y = " 8 9 8 1 3 4 " / > < / a : c u b i c B e z T o > < a : c u b i c B e z T o > < a : p t   x = " 1 7 2 1 7 3 "   y = " 8 9 6 3 4 8 " / > < a : p t   x = " 1 9 1 8 0 9 "   y = " 9 0 8 4 4 9 " / > < a : p t   x = " 1 7 4 5 5 4 "   y = " 8 8 6 3 5 1 " / > < / a : c u b i c B e z T o > < a : c u b i c B e z T o > < a : p t   x = " 1 8 2 0 1 4 "   y = " 8 8 5 0 8 3 " / > < a : p t   x = " 1 8 5 6 9 9 "   y = " 8 8 2 0 8 7 " / > < a : p t   x = " 1 8 7 6 3 3 "   y = " 8 7 8 2 2 6 " / > < / a : c u b i c B e z T o > < a : c u b i c B e z T o > < a : p t   x = " 1 8 7 7 4 2 "   y = " 8 7 7 6 6 3 " / > < a : p t   x = " 1 8 7 8 5 2 "   y = " 8 7 7 1 0 1 " / > < a : p t   x = " 1 8 7 9 6 1 "   y = " 8 7 6 5 3 8 " / > < / a : c u b i c B e z T o > < a : l n T o > < a : p t   x = " 2 4 0 5 0 1 "   y = " 8 7 3 1 5 0 " / > < / a : l n T o > < a : l n T o > < a : p t   x = " 2 4 6 3 4 5 "   y = " 8 6 9 9 4 2 " / > < / a : l n T o > < a : l n T o > < a : p t   x = " 2 8 2 0 4 1 "   y = " 8 7 1 2 6 3 " / > < / a : l n T o > < a : l n T o > < a : p t   x = " 2 9 9 7 1 1 "   y = " 8 7 0 0 6 4 " / > < / a : l n T o > < a : l n T o > < a : p t   x = " 3 0 6 2 9 9 "   y = " 8 7 3 6 0 9 " / > < / a : l n T o > < a : c u b i c B e z T o > < a : p t   x = " 3 1 2 5 3 1 "   y = " 8 7 5 2 7 9 " / > < a : p t   x = " 3 2 0 3 1 6 "   y = " 8 7 4 8 9 6 " / > < a : p t   x = " 3 3 1 5 7 1 "   y = " 8 6 9 8 6 6 " / > < / a : c u b i c B e z T o > < a : l n T o > < a : p t   x = " 3 3 3 8 7 2 "   y = " 8 6 7 9 7 1 " / > < / a : l n T o > < a : l n T o > < a : p t   x = " 3 5 6 9 5 3 "   y = " 8 7 0 3 3 4 " / > < / a : l n T o > < a : c u b i c B e z T o > < a : p t   x = " 3 6 4 7 7 2 "   y = " 8 7 2 0 4 2 " / > < a : p t   x = " 3 7 2 1 9 9 "   y = " 8 7 4 7 6 2 " / > < a : p t   x = " 3 7 9 0 0 5 "   y = " 8 7 8 9 0 0 " / > < / a : c u b i c B e z T o > < a : c u b i c B e z T o > < a : p t   x = " 4 3 6 7 8 8 "   y = " 8 3 6 3 9 1 " / > < a : p t   x = " 5 1 2 3 6 7 "   y = " 8 4 7 4 5 6 " / > < a : p t   x = " 5 8 5 4 2 8 "   y = " 8 2 6 4 4 0 " / > < / a : c u b i c B e z T o > < a : c u b i c B e z T o > < a : p t   x = " 6 0 0 2 3 6 "   y = " 7 7 6 5 7 1 " / > < a : p t   x = " 7 5 1 4 4 7 "   y = " 8 0 0 9 3 9 " / > < a : p t   x = " 7 8 7 1 5 6 "   y = " 8 3 8 4 4 7 " / > < / a : c u b i c B e z T o > < a : c u b i c B e z T o > < a : p t   x = " 7 6 7 7 5 0 "   y = " 7 8 9 7 9 4 " / > < a : p t   x = " 9 7 7 5 8 2 "   y = " 8 5 7 9 1 5 " / > < a : p t   x = " 8 9 8 5 8 6 "   y = " 8 0 8 5 0 2 " / > < / a : c u b i c B e z T o > < a : c u b i c B e z T o > < a : p t   x = " 9 2 6 0 9 9 "   y = " 8 0 7 1 6 7 " / > < a : p t   x = " 9 4 4 9 2 2 "   y = " 7 8 2 4 9 0 " / > < a : p t   x = " 9 2 4 0 6 3 "   y = " 7 7 0 2 1 0 " / > < / a : c u b i c B e z T o > < a : c u b i c B e z T o > < a : p t   x = " 1 0 1 5 9 1 7 "   y = " 7 8 6 2 5 9 " / > < a : p t   x = " 1 1 1 7 9 5 3 "   y = " 7 2 8 4 0 8 " / > < a : p t   x = " 1 2 1 2 5 7 4 "   y = " 7 2 4 2 3 8 " / > < / a : c u b i c B e z T o > < a : c u b i c B e z T o > < a : p t   x = " 1 2 4 5 8 7 9 "   y = " 6 7 7 5 2 0 " / > < a : p t   x = " 1 2 3 3 5 4 3 "   y = " 7 1 6 7 4 4 " / > < a : p t   x = " 1 2 8 0 7 6 8 "   y = " 6 9 9 1 2 2 " / > < / a : c u b i c B e z T o > < a : c u b i c B e z T o > < a : p t   x = " 1 2 8 0 8 2 4 "   y = " 7 3 5 4 7 4 " / > < a : p t   x = " 1 3 3 3 7 8 7 "   y = " 6 6 7 2 3 5 " / > < a : p t   x = " 1 3 5 2 0 2 7 "   y = " 7 0 4 3 2 3 " / > < / a : c u b i c B e z T o > < a : c u b i c B e z T o > < a : p t   x = " 1 3 6 0 0 4 4 "   y = " 6 9 9 9 4 1 " / > < a : p t   x = " 1 3 6 7 2 3 4 "   y = " 6 9 4 5 2 6 " / > < a : p t   x = " 1 3 7 4 3 1 4 "   y = " 6 8 8 8 1 5 " / > < / a : c u b i c B e z T o > < a : l n T o > < a : p t   x = " 1 3 7 8 0 3 4 "   y = " 6 8 5 8 4 2 " / > < / a : l n T o > < a : l n T o > < a : p t   x = " 1 3 9 5 6 0 4 "   y = " 6 8 0 4 6 0 " / > < / a : l n T o > < a : l n T o > < a : p t   x = " 1 3 9 7 2 0 6 "   y = " 6 7 0 7 9 3 " / > < / a : l n T o > < a : l n T o > < a : p t   x = " 1 4 2 1 2 5 0 "   y = " 6 5 6 8 5 5 " / > < / a : l n T o > < a : c u b i c B e z T o > < a : p t   x = " 1 4 3 0 7 7 0 "   y = " 6 5 2 8 9 3 " / > < a : p t   x = " 1 4 4 1 6 2 3 "   y = " 6 5 0 1 0 5 " / > < a : p t   x = " 1 4 5 4 5 2 4 "   y = " 6 4 9 2 2 4 " / > < / a : c u b i c B e z T o > < a : c u b i c B e z T o > < a : p t   x = " 1 5 0 2 6 5 5 "   y = " 6 6 0 4 8 2 " / > < a : p t   x = " 1 5 5 6 1 5 1 "   y = " 6 0 6 2 2 6 " / > < a : p t   x = " 1 6 1 6 2 1 7 "   y = " 6 2 2 1 0 7 " / > < / a : c u b i c B e z T o > < a : c u b i c B e z T o > < a : p t   x = " 1 6 3 7 7 5 5 "   y = " 6 2 4 8 3 7 " / > < a : p t   x = " 1 7 0 1 0 3 0 "   y = " 6 1 4 2 5 7 " / > < a : p t   x = " 1 7 1 0 9 2 8 "   y = " 6 0 0 6 6 6 " / > < / a : c u b i c B e z T o > < a : c u b i c B e z T o > < a : p t   x = " 1 7 2 3 6 9 3 "   y = " 5 9 6 0 7 2 " / > < a : p t   x = " 1 7 3 9 8 6 1 "   y = " 5 9 7 8 3 4 " / > < a : p t   x = " 1 7 4 3 7 1 8 "   y = " 5 8 4 3 2 7 " / > < / a : c u b i c B e z T o > < a : c u b i c B e z T o > < a : p t   x = " 1 7 5 1 0 9 8 "   y = " 5 6 7 6 4 7 " / > < a : p t   x = " 1 8 0 1 4 2 1 "   y = " 5 8 3 8 3 1 " / > < a : p t   x = " 1 7 9 1 6 5 1 "   y = " 5 6 7 0 1 9 " / > < / a : c u b i c B e z T o > < a : c u b i c B e z T o > < a : p t   x = " 1 8 2 7 2 8 2 "   y = " 5 7 7 9 2 9 " / > < a : p t   x = " 1 8 4 7 6 4 2 "   y = " 5 4 2 2 2 8 " / > < a : p t   x = " 1 8 7 3 7 7 8 "   y = " 5 3 0 1 3 0 " / > < / a : c u b i c B e z T o > < a : c u b i c B e z T o > < a : p t   x = " 1 9 0 2 4 2 5 "   y = " 5 4 1 9 9 5 " / > < a : p t   x = " 1 9 2 9 0 1 3 "   y = " 5 0 4 9 1 3 " / > < a : p t   x = " 1 9 8 8 4 1 1 "   y = " 4 9 1 5 9 9 " / > < / a : c u b i c B e z T o > < a : c u b i c B e z T o > < a : p t   x = " 2 0 2 0 0 7 7 "   y = " 5 0 5 5 4 6 " / > < a : p t   x = " 2 0 2 8 3 6 3 "   y = " 4 8 2 3 8 1 " / > < a : p t   x = " 2 0 8 5 5 0 7 "   y = " 4 9 8 5 2 7 " / > < / a : c u b i c B e z T o > < a : c u b i c B e z T o > < a : p t   x = " 2 0 8 6 7 1 9 "   y = " 4 9 5 7 6 9 " / > < a : p t   x = " 2 0 8 8 4 9 0 "   y = " 4 9 3 1 0 4 " / > < a : p t   x = " 2 0 9 0 7 6 7 "   y = " 4 9 0 6 1 6 " / > < / a : c u b i c B e z T o > < a : c u b i c B e z T o > < a : p t   x = " 2 1 0 3 9 9 2 "   y = " 4 7 6 1 6 1 " / > < a : p t   x = " 2 1 3 1 0 2 5 "   y = " 4 7 0 6 5 9 " / > < a : p t   x = " 2 1 5 1 1 4 3 "   y = " 4 7 8 3 3 2 " / > < / a : c u b i c B e z T o > < a : c u b i c B e z T o > < a : p t   x = " 2 2 4 0 0 8 8 "   y = " 4 9 7 6 4 2 " / > < a : p t   x = " 2 3 1 0 1 1 8 "   y = " 4 8 3 0 4 3 " / > < a : p t   x = " 2 3 7 8 7 1 0 "   y = " 4 7 7 5 7 0 " / > < / a : c u b i c B e z T o > < a : c u b i c B e z T o > < a : p t   x = " 2 4 5 4 9 7 5 "   y = " 4 6 7 5 8 5 " / > < a : p t   x = " 2 3 9 1 5 7 6 "   y = " 4 3 7 8 3 1 " / > < a : p t   x = " 2 4 9 6 2 5 6 "   y = " 4 5 2 3 9 6 " / > < / a : c u b i c B e z T o > < a : c u b i c B e z T o > < a : p t   x = " 2 5 0 1 5 0 3 "   y = " 4 3 6 8 9 9 " / > < a : p t   x = " 2 5 1 3 1 1 9 "   y = " 4 3 3 9 8 0 " / > < a : p t   x = " 2 5 3 5 3 8 7 "   y = " 4 3 6 6 4 5 " / > < / a : c u b i c B e z T o > < a : c u b i c B e z T o > < a : p t   x = " 2 5 7 2 0 8 4 "   y = " 4 3 0 7 7 8 " / > < a : p t   x = " 2 5 5 7 1 2 4 "   y = " 3 9 7 2 0 7 " / > < a : p t   x = " 2 6 0 1 1 0 9 "   y = " 4 1 0 6 7 8 " / > < / a : c u b i c B e z T o > < a : c u b i c B e z T o > < a : p t   x = " 2 5 8 8 0 0 0 "   y = " 3 9 3 6 1 6 " / > < a : p t   x = " 2 6 6 7 4 2 8 "   y = " 3 9 0 3 0 2 " / > < a : p t   x = " 2 6 4 3 8 5 5 "   y = " 3 7 4 4 8 2 " / > < / a : c u b i c B e z T o > < a : c u b i c B e z T o > < a : p t   x = " 2 6 4 8 2 7 7 "   y = " 3 6 9 1 6 9 " / > < a : p t   x = " 2 6 5 2 9 3 7 "   y = " 3 6 6 7 6 1 " / > < a : p t   x = " 2 6 5 7 7 2 6 "   y = " 3 6 5 8 4 1 " / > < / a : c u b i c B e z T o > < a : c u b i c B e z T o > < a : p t   x = " 2 6 6 7 3 0 3 "   y = " 3 6 3 9 9 9 " / > < a : p t   x = " 2 6 7 7 3 9 5 "   y = " 3 6 8 1 0 7 " / > < a : p t   x = " 2 6 8 7 1 2 5 "   y = " 3 6 6 8 2 0 " / > < / a : c u b i c B e z T o > < a : l n T o > < a : p t   x = " 2 6 9 7 4 7 9 "   y = " 3 6 1 4 3 0 " / > < / a : l n T o > < a : l n T o > < a : p t   x = " 2 7 0 1 5 4 7 "   y = " 3 6 1 5 4 5 " / > < / a : l n T o > < a : l n T o > < a : p t   x = " 2 7 1 1 0 5 4 "   y = " 3 6 0 5 9 7 " / > < / a : l n T o > < a : l n T o > < a : p t   x = " 2 7 1 0 4 3 8 "   y = " 3 6 6 9 5 8 " / > < / a : l n T o > < a : c u b i c B e z T o > < a : p t   x = " 2 7 0 8 9 5 5 "   y = " 3 7 3 1 1 1 " / > < a : p t   x = " 2 7 0 8 0 3 8 "   y = " 3 7 9 7 8 8 " / > < a : p t   x = " 2 7 2 2 9 3 6 "   y = " 3 7 7 6 3 3 " / > < / a : c u b i c B e z T o > < a : c u b i c B e z T o > < a : p t   x = " 2 7 5 3 5 1 1 "   y = " 3 7 0 1 7 0 " / > < a : p t   x = " 2 7 6 6 4 7 5 "   y = " 3 9 4 9 7 2 " / > < a : p t   x = " 2 7 7 7 2 2 7 "   y = " 3 6 8 9 7 2 " / > < / a : c u b i c B e z T o > < a : l n T o > < a : p t   x = " 2 7 7 9 5 1 0 "   y = " 3 6 1 6 5 2 " / > < / a : l n T o > < a : l n T o > < a : p t   x = " 2 7 8 6 2 7 8 "   y = " 3 5 9 8 6 9 " / > < / a : l n T o > < a : c u b i c B e z T o > < a : p t   x = " 2 7 8 9 9 9 4 "   y = " 3 5 9 7 5 0 " / > < a : p t   x = " 2 7 9 2 2 5 5 "   y = " 3 6 1 2 8 1 " / > < a : p t   x = " 2 7 9 2 1 0 1 "   y = " 3 6 5 9 2 7 " / > < / a : c u b i c B e z T o > < a : c u b i c B e z T o > < a : p t   x = " 2 8 1 9 3 1 5 "   y = " 3 4 4 2 7 9 " / > < a : p t   x = " 2 8 5 5 6 3 0 "   y = " 3 7 0 2 9 7 " / > < a : p t   x = " 2 8 8 5 5 4 5 "   y = " 3 7 2 8 1 8 " / > < / a : c u b i c B e z T o > < a : c u b i c B e z T o > < a : p t   x = " 2 9 0 5 8 9 5 "   y = " 3 5 2 5 8 1 " / > < a : p t   x = " 2 9 4 8 5 9 1 "   y = " 3 7 7 8 2 5 " / > < a : p t   x = " 3 0 0 9 5 5 8 "   y = " 3 7 0 5 7 3 " / > < / a : c u b i c B e z T o > < a : c u b i c B e z T o > < a : p t   x = " 3 0 3 1 6 4 0 "   y = " 3 4 7 4 4 2 " / > < a : p t   x = " 3 0 5 0 6 9 5 "   y = " 3 6 5 9 3 5 " / > < a : p t   x = " 3 0 9 5 0 1 0 "   y = " 3 3 2 4 5 4 " / > < / a : c u b i c B e z T o > < a : c u b i c B e z T o > < a : p t   x = " 3 0 9 7 4 8 5 "   y = " 3 3 4 5 8 2 " / > < a : p t   x = " 3 1 0 0 4 2 6 "   y = " 3 3 6 4 4 1 " / > < a : p t   x = " 3 1 0 3 7 4 2 "   y = " 3 3 7 9 7 4 " / > < / a : c u b i c B e z T o > < a : c u b i c B e z T o > < a : p t   x = " 3 1 2 3 0 0 5 "   y = " 3 4 6 8 7 8 " / > < a : p t   x = " 3 1 5 0 4 7 5 "   y = " 3 4 3 0 6 7 " / > < a : p t   x = " 3 1 6 5 0 9 3 "   y = " 3 2 9 4 5 9 " / > < / a : c u b i c B e z T o > < a : c u b i c B e z T o > < a : p t   x = " 3 2 3 6 9 5 1 "   y = " 2 8 2 6 7 3 " / > < a : p t   x = " 3 3 0 8 2 8 6 "   y = " 2 7 3 1 1 8 " / > < a : p t   x = " 3 3 7 3 7 8 5 "   y = " 2 5 5 6 8 0 " / > < / a : c u b i c B e z T o > < a : c u b i c B e z T o > < a : p t   x = " 3 4 4 8 5 4 0 "   y = " 2 3 9 8 6 1 " / > < a : p t   x = " 3 4 0 5 2 3 8 "   y = " 2 8 7 8 4 6 " / > < a : p t   x = " 3 4 9 3 8 5 1 "   y = " 2 4 0 2 5 5 " / > < / a : c u b i c B e z T o > < a : c u b i c B e z T o > < a : p t   x = " 3 5 0 6 3 2 6 "   y = " 2 5 2 7 2 3 " / > < a : p t   x = " 3 5 1 8 4 0 5 "   y = " 2 5 1 5 9 3 " / > < a : p t   x = " 3 5 3 7 4 7 0 "   y = " 2 4 1 8 6 7 " / > < / a : c u b i c B e z T o > < a : c u b i c B e z T o > < a : p t   x = " 3 5 7 3 9 6 7 "   y = " 2 3 5 2 2 6 " / > < a : p t   x = " 3 5 7 6 8 9 3 "   y = " 2 7 0 8 5 5 " / > < a : p t   x = " 3 6 1 0 4 8 9 "   y = " 2 4 4 1 2 8 " / > < / a : c u b i c B e z T o > < a : c u b i c B e z T o > < a : p t   x = " 3 6 0 6 9 3 5 "   y = " 2 6 4 0 3 6 " / > < a : p t   x = " 3 6 8 1 2 8 4 "   y = " 2 4 1 0 7 5 " / > < a : p t   x = " 3 6 6 7 5 3 9 "   y = " 2 6 3 2 7 1 " / > < / a : c u b i c B e z T o > < a : c u b i c B e z T o > < a : p t   x = " 3 6 9 4 2 5 1 "   y = " 2 7 6 9 4 0 " / > < a : p t   x = " 3 7 0 1 4 4 1 "   y = " 2 4 6 8 0 3 " / > < a : p t   x = " 3 7 2 7 6 1 4 "   y = " 2 5 8 2 4 5 " / > < / a : c u b i c B e z T o > < a : c u b i c B e z T o > < a : p t   x = " 3 7 5 4 9 5 2 "   y = " 2 5 7 7 5 1 " / > < a : p t   x = " 3 7 0 8 9 6 0 "   y = " 2 4 0 3 1 4 " / > < a : p t   x = " 3 7 3 8 3 6 9 "   y = " 2 3 4 5 0 6 " / > < / a : c u b i c B e z T o > < a : c u b i c B e z T o > < a : p t   x = " 3 7 7 4 5 8 0 "   y = " 2 3 0 8 7 9 " / > < a : p t   x = " 3 7 6 8 8 6 8 "   y = " 1 9 6 2 0 1 " / > < a : p t   x = " 3 8 0 3 6 7 0 "   y = " 2 3 6 4 5 7 " / > < / a : c u b i c B e z T o > < a : c u b i c B e z T o > < a : p t   x = " 3 8 3 9 5 6 7 "   y = " 2 2 0 3 0 1 " / > < a : p t   x = " 3 8 5 0 0 6 4 "   y = " 2 3 9 1 5 1 " / > < a : p t   x = " 3 9 0 3 0 8 0 "   y = " 2 4 1 8 9 0 " / > < / a : c u b i c B e z T o > < a : c u b i c B e z T o > < a : p t   x = " 3 9 2 2 8 5 9 "   y = " 2 2 7 8 0 0 " / > < a : p t   x = " 3 9 4 1 0 0 5 "   y = " 2 3 0 8 2 6 " / > < a : p t   x = " 3 9 5 9 5 8 8 "   y = " 2 3 9 1 9 5 " / > < / a : c u b i c B e z T o > < a : c u b i c B e z T o > < a : p t   x = " 4 0 0 9 2 5 2 "   y = " 2 2 9 4 2 1 " / > < a : p t   x = " 4 0 5 7 4 9 1 "   y = " 2 3 9 3 7 6 " / > < a : p t   x = " 4 1 1 4 8 3 8 "   y = " 2 3 8 1 6 5 " / > < / a : c u b i c B e z T o > < a : c u b i c B e z T o > < a : p t   x = " 4 1 7 3 7 8 4 "   y = " 2 1 7 2 1 0 " / > < a : p t   x = " 4 2 0 9 7 5 6 "   y = " 2 4 3 3 7 8 " / > < a : p t   x = " 4 2 7 1 0 2 3 "   y = " 2 4 1 9 5 9 " / > < / a : c u b i c B e z T o > < a : c u b i c B e z T o > < a : p t   x = " 4 3 2 6 1 9 2 "   y = " 2 0 5 5 3 5 " / > < a : p t   x = " 4 3 1 6 8 5 6 "   y = " 2 7 9 2 5 8 " / > < a : p t   x = " 4 3 6 7 3 9 7 "   y = " 2 7 1 4 4 2 " / > < / a : c u b i c B e z T o > < a : c u b i c B e z T o > < a : p t   x = " 4 4 4 6 0 1 6 "   y = " 2 3 5 0 9 1 " / > < a : p t   x = " 4 3 6 9 0 0 1 "   y = " 2 9 5 3 4 3 " / > < a : p t   x = " 4 4 9 5 3 6 6 "   y = " 2 7 1 6 1 8 " / > < / a : c u b i c B e z T o > < a : c u b i c B e z T o > < a : p t   x = " 4 5 0 1 9 0 5 "   y = " 2 6 6 2 8 7 " / > < a : p t   x = " 4 5 1 8 0 7 7 "   y = " 2 6 9 2 4 0 " / > < a : p t   x = " 4 5 1 7 3 4 7 "   y = " 2 7 5 6 3 9 " / > < / a : c u b i c B e z T o > < a : c u b i c B e z T o > < a : p t   x = " 4 5 2 5 1 7 1 "   y = " 2 7 2 8 3 2 " / > < a : p t   x = " 4 5 4 2 8 0 9 "   y = " 2 5 8 8 0 0 " / > < a : p t   x = " 4 5 4 6 1 1 6 "   y = " 2 6 8 5 6 8 " / > < / a : c u b i c B e z T o > < a : c u b i c B e z T o > < a : p t   x = " 4 5 8 6 9 6 2 "   y = " 2 6 5 3 5 4 " / > < a : p t   x = " 4 6 2 6 6 1 7 "   y = " 2 5 5 1 6 0 " / > < a : p t   x = " 4 6 6 1 2 5 9 "   y = " 2 3 8 9 6 6 " / > < / a : c u b i c B e z T o > < a : c u b i c B e z T o > < a : p t   x = " 4 7 4 1 9 6 6 "   y = " 2 4 7 6 3 9 " / > < a : p t   x = " 4 6 9 3 0 6 6 "   y = " 2 0 5 6 9 3 " / > < a : p t   x = " 4 7 5 0 4 0 3 "   y = " 2 0 4 3 6 4 " / > < / a : c u b i c B e z T o > < a : c u b i c B e z T o > < a : p t   x = " 4 7 9 8 5 0 1 "   y = " 2 1 9 1 1 3 " / > < a : p t   x = " 4 8 1 3 3 1 9 "   y = " 2 0 1 2 5 3 " / > < a : p t   x = " 4 8 6 7 6 1 4 "   y = " 2 0 8 6 6 8 " / > < / a : c u b i c B e z T o > < a : c u b i c B e z T o > < a : p t   x = " 4 8 8 1 6 2 2 "   y = " 1 7 4 3 7 3 " / > < a : p t   x = " 4 9 1 7 5 6 6 "   y = " 2 0 6 7 6 1 " / > < a : p t   x = " 4 9 3 7 0 3 6 "   y = " 1 9 5 4 4 6 " / > < / a : c u b i c B e z T o > < a : c u b i c B e z T o > < a : p t   x = " 4 9 7 4 2 1 4 "   y = " 2 2 9 7 6 3 " / > < a : p t   x = " 5 0 1 3 3 2 1 "   y = " 1 5 2 4 7 4 " / > < a : p t   x = " 5 0 4 7 6 2 7 "   y = " 1 4 9 6 0 4 " / > < / a : c u b i c B e z T o > < a : c u b i c B e z T o > < a : p t   x = " 5 1 0 6 0 4 6 "   y = " 1 5 0 5 7 6 " / > < a : p t   x = " 5 1 7 2 7 8 6 "   y = " 1 8 3 1 3 8 " / > < a : p t   x = " 5 2 0 0 2 4 7 "   y = " 1 4 2 6 9 5 " / > < / a : c u b i c B e z T o > < a : c u b i c B e z T o > < a : p t   x = " 5 2 0 6 1 3 5 "   y = " 1 5 7 7 4 8 " / > < a : p t   x = " 5 2 0 3 0 7 1 "   y = " 1 7 9 2 8 8 " / > < a : p t   x = " 5 2 3 5 6 9 1 "   y = " 1 7 3 3 3 0 " / > < / a : c u b i c B e z T o > < a : c u b i c B e z T o > < a : p t   x = " 5 2 4 9 6 5 4 "   y = " 1 7 9 9 3 5 " / > < a : p t   x = " 5 2 5 4 4 5 1 "   y = " 2 0 3 4 4 8 " / > < a : p t   x = " 5 2 8 0 1 3 3 "   y = " 1 8 9 3 4 2 " / > < / a : c u b i c B e z T o > < a : c u b i c B e z T o > < a : p t   x = " 5 2 4 4 8 3 6 "   y = " 1 7 1 3 7 0 " / > < a : p t   x = " 5 2 9 9 4 9 3 "   y = " 1 6 3 5 6 8 " / > < a : p t   x = " 5 2 9 1 9 6 3 "   y = " 1 3 9 4 4 6 " / > < / a : c u b i c B e z T o > < a : c u b i c B e z T o > < a : p t   x = " 5 3 3 1 5 5 5 "   y = " 1 2 0 3 4 9 " / > < a : p t   x = " 5 4 2 7 7 9 1 "   y = " 1 3 2 8 6 5 " / > < a : p t   x = " 5 4 1 8 4 7 3 "   y = " 8 9 1 6 3 " / > < / a : c u b i c B e z T o > < a : c u b i c B e z T o > < a : p t   x = " 5 4 2 8 0 5 7 "   y = " 6 2 0 5 3 " / > < a : p t   x = " 5 4 8 4 6 6 6 "   y = " 9 7 6 1 6 " / > < a : p t   x = " 5 4 8 2 3 5 5 "   y = " 6 9 4 7 0 " / > < / a : c u b i c B e z T o > < a : c u b i c B e z T o > < a : p t   x = " 5 5 0 7 1 1 9 "   y = " 8 5 5 7 4 " / > < a : p t   x = " 5 5 4 5 3 6 3 "   y = " 5 2 2 4 0 " / > < a : p t   x = " 5 5 8 3 2 8 0 "   y = " 4 9 7 8 7 " / > < / a : c u b i c B e z T o > < a : c u b i c B e z T o > < a : p t   x = " 5 5 8 9 3 4 4 "   y = " 3 6 4 8 4 " / > < a : p t   x = " 5 5 9 8 1 0 4 "   y = " 3 6 3 4 9 " / > < a : p t   x = " 5 6 1 3 7 6 6 "   y = " 4 1 8 5 5 " / > < / a : c u b i c B e z T o > < a : c u b i c B e z T o > < a : p t   x = " 5 6 3 6 6 2 2 "   y = " 4 1 0 8 6 " / > < a : p t   x = " 5 6 6 0 7 2 8 "   y = " 3 5 0 3 4 " / > < a : p t   x = " 5 6 8 4 9 5 2 "   y = " 2 6 0 8 8 " / > < / a : c u b i c B e z T o > < a : c l o s e / > < / a : p a t h > < / a : p a t h L s t > < / a : c u s t G e o m > < a : s o l i d F i l l > < a : s r g b C l r   v a l = " 8 2 7 6 6 a " > < a : a l p h a   v a l = " 1 4 9 9 9 " / > < / a : s r g b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5 0 A F 4 2 4 - 6 4 E 4 - 4 6 7 7 - A A B 3 - D D A 2 F 9 2 0 4 A 6 5 } " > < p 1 4 : c r e a t i o n I d   x m l n s : p 1 4 = " h t t p : / / s c h e m a s . m i c r o s o f t . c o m / o f f i c e / p o w e r p o i n t / 2 0 1 0 / m a i n "   v a l = " 1 6 1 3 5 7 5 0 8 8 1 2 9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9 2 C 4 9 3 3 - F 6 8 B - 4 C 6 2 - 8 2 1 D - C 0 6 1 0 D 5 2 0 2 F 3 } " > < a 1 6 : c r e a t i o n I d   x m l n s : a 1 6 = " h t t p : / / s c h e m a s . m i c r o s o f t . c o m / o f f i c e / d r a w i n g / 2 0 1 0 / m a i n "   i d = " { C E 8 5 6 D 0 5 - 6 2 A 5 - 4 A C 8 - A A 6 7 - 4 D F 9 6 5 0 0 E 6 2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 V a l u e   t y p e s 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9 0 E F 7 9 B - 7 F D 5 - 4 7 6 4 - 9 9 D 9 - C 8 7 7 E 0 8 4 4 3 D D } " > < a 1 6 : c r e a t i o n I d   x m l n s : a 1 6 = " h t t p : / / s c h e m a s . m i c r o s o f t . c o m / o f f i c e / d r a w i n g / 2 0 1 0 / m a i n "   i d = " { 7 0 C D 6 C 1 1 - 6 4 F 9 - 4 0 E F - 8 9 8 3 - 1 7 6 5 1 C F 2 9 C 9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 A n a l o g o u s   t o   j a v a  s   p r i m i t i v e s < / a : t > < / a : r > < / a : p > < a : p > < a : p P r / > < a : r > < a : r P r   d i r t y = " 0 "   l a n g = " e n - U S " / > < a : t > T y p e s   t h a t   d e r i v e   f r o m   < / a : t > < / a : r > < a : r > < a : r P r   d i r t y = " 0 "   l a n g = " e n - U S " / > < a : t > S y s t e m . V a l u e < / a : t > < / a : r > < a : r > < a : r P r   d i r t y = " 0 "   l a n g = " e n - U S " / > < a : t > .   < / a : t > < / a : r > < / a : p > < a : p > < a : p P r / > < a : r > < a : r P r   d i r t y = " 0 "   l a n g = " e n - U S " / > < a : t > S t o r e d   i n   t h e   < / a : t > < / a : r > < a : r > < a : r P r   d i r t y = " 0 "   i = " 1 "   l a n g = " e n - U S " / > < a : t > s t a c k < / a : t > < / a : r > < a : r > < a : r P r   d i r t y = " 0 "   l a n g = " e n - U S " / > < a : t >   a n d   n o t   t h e   h e a p .   < / a : t > < / a : r > < / a : p > < a : p > < a : p P r   i n d e n t = " - 2 8 5 7 5 0 "   l v l = " 1 "   m a r L = " 5 6 0 0 7 0 " > < a : b u F o n t   t y p e f a c e = " A r i a l " / > < a : b u C h a r   c h a r = " " " / > < / a : p P r > < a : r > < a : r P r   d i r t y = " 0 "   l a n g = " e n - U S " / > < a : t > T h i s   m e a n s   t h a t   w h e n   a c c e s s i n g   t h e   v a l u e   o f   a   v a r i a b l e   s e t   t o   a   v a l u e   t y p e ,   y o u   g e t   t h e   v a l u e   d i r e c t l y   a n d   n o t   a   r e f e r e n c e   t o   w h e r e   t h e   v a l u e   i s   s t o r e d   i n   h e a p .   ( B e c a u s e   v a r i a b l e s   a r e   s t o r e d   i n   s t a c k   a n d   t h e   a c t u a l   o b j e c t s   t h e y   r e f e r e n c e   a r e   s t o r e d   i n   h e a p ) < / a : t > < / a : r > < / a : p > < a : p > < a : p P r   i n d e n t = " - 2 8 5 7 5 0 "   l v l = " 1 "   m a r L = " 5 6 0 0 7 0 " > < a : b u F o n t   t y p e f a c e = " A r i a l " / > < a : b u C h a r   c h a r = " " " / > < / a : p P r > < a : r > < a : r P r   d i r t y = " 0 "   l a n g = " e n - U S " / > < a : t > T h e r e ' s   n o   s e p a r a t e   h e a p   a l l o c a t i o n   o r   g a r b a g e   c o l l e c t i o n   o v e r h e a d   f o r   v a l u e - t y p e   v a r i a b l e s . < / a : t > < / a : r > < / a : p > < a : p > < a : p P r / > < a : r > < a : r P r   d i r t y = " 0 "   l a n g = " e n - U S " / > < a : t > T w o   c a t e g o r i e s : < / a : t > < / a : r > < / a : p > < a : p > < a : p P r   i n d e n t = " - 2 8 5 7 5 0 "   l v l = " 1 "   m a r L = " 5 6 0 0 7 0 " > < a : b u F o n t   t y p e f a c e = " A r i a l " / > < a : b u C h a r   c h a r = " " " / > < / a : p P r > < a : r > < a : r P r   d i r t y = " 0 "   e r r = " 1 "   l a n g = " e n - U S " / > < a : t > S t r u c t s < / a : t > < / a : r > < a : r > < a : r P r   d i r t y = " 0 "   l a n g = " e n - U S " / > < a : t >      u s e d   t o   c r e a t e   c u s t o m   v a l u e   t y p e s < / a : t > < / a : r > < / a : p > < a : p > < a : p P r   i n d e n t = " - 2 8 5 7 5 0 "   l v l = " 1 "   m a r L = " 5 6 0 0 7 0 " > < a : b u F o n t   t y p e f a c e = " A r i a l " / > < a : b u C h a r   c h a r = " " " / > < / a : p P r > < a : r > < a : r P r   d i r t y = " 0 "   e r r = " 1 "   l a n g = " e n - U S " / > < a : t > E n u m s < / a : t > < / a : r > < a : r > < a : r P r   d i r t y = " 0 "   l a n g = " e n - U S " / > < a : t >   -   d e f i n e s   a   s e t   o f   n a m e d   i n t e g r a l   c o n s t a n t s   < / a : t > < / a : r > < / a : p > < a : p > < a : p P r   l v l = " 1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2 E 0 A 2 3 A B - 8 E 4 E - 4 2 2 1 - 9 5 E C - F 1 F A 5 1 F A 6 9 8 2 } " > < p 1 4 : c r e a t i o n I d   x m l n s : p 1 4 = " h t t p : / / s c h e m a s . m i c r o s o f t . c o m / o f f i c e / p o w e r p o i n t / 2 0 1 0 / m a i n "   v a l = " 1 6 1 3 5 7 5 0 8 8 1 3 7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1 6 " > < a : e x t L s t > < a : e x t   u r i = " { 4 6 F F C 9 D 1 - F 7 B 4 - 4 1 E 8 - B 7 6 3 - C 2 B 5 6 7 A 0 4 8 D 2 } " > < a 1 6 : c r e a t i o n I d   x m l n s : a 1 6 = " h t t p : / / s c h e m a s . m i c r o s o f t . c o m / o f f i c e / d r a w i n g / 2 0 1 0 / m a i n "   i d = " { 5 4 9 7 D 7 9 1 - 1 E D E - 4 E 0 3 - 8 7 E 1 - E 4 4 E 8 D 2 E F D 6 F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F r e e f o r m :   S h a p e   1 8 " > < a : e x t L s t > < a : e x t   u r i = " { 9 D A 9 7 E 7 6 - 7 0 E 9 - 4 3 0 1 - 9 A 1 B - 9 A 3 5 1 D 2 A 0 C B D } " > < a 1 6 : c r e a t i o n I d   x m l n s : a 1 6 = " h t t p : / / s c h e m a s . m i c r o s o f t . c o m / o f f i c e / d r a w i n g / 2 0 1 0 / m a i n "   i d = " { 6 F F D A D A C - 9 B F E - 4 F 5 4 - A F 7 0 - 2 2 1 D 9 8 8 7 2 E B 0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5 7 7 3 1 5 0 "   c y = " 6 8 5 8 0 0 0 " / > < / a : x f r m > < a : c u s t G e o m > < a : a v L s t / > < a : g d L s t / > < a : a h L s t / > < a : c x n L s t / > < a : r e c t   b = " b "   l = " 0 "   r = " r "   t = " 0 " / > < a : p a t h L s t > < a : p a t h   h = " 6 8 5 8 0 0 0 "   w = " 5 7 7 3 1 5 0 " > < a : m o v e T o > < a : p t   x = " 0 "   y = " 0 " / > < / a : m o v e T o > < a : l n T o > < a : p t   x = " 5 7 4 3 6 7 8 "   y = " 0 " / > < / a : l n T o > < a : l n T o > < a : p t   x = " 5 7 5 1 3 9 1 "   y = " 3 0 5 7 3 " / > < / a : l n T o > < a : c u b i c B e z T o > < a : p t   x = " 5 7 5 5 1 8 4 "   y = " 4 1 6 5 6 " / > < a : p t   x = " 5 7 6 0 1 7 6 "   y = " 5 2 8 2 0 " / > < a : p t   x = " 5 7 6 6 9 0 2 "   y = " 6 4 0 1 9 " / > < / a : c u b i c B e z T o > < a : c u b i c B e z T o > < a : p t   x = " 5 7 7 5 4 3 2 "   y = " 7 3 1 5 6 " / > < a : p t   x = " 5 7 7 5 2 0 0 "   y = " 9 0 1 9 4 " / > < a : p t   x = " 5 7 6 6 3 8 4 "   y = " 1 0 2 0 7 0 " / > < / a : c u b i c B e z T o > < a : c u b i c B e z T o > < a : p t   x = " 5 7 6 4 8 6 8 "   y = " 1 0 4 1 1 0 " / > < a : p t   x = " 5 7 6 3 1 4 5 "   y = " 1 0 5 9 2 2 " / > < a : p t   x = " 5 7 6 1 2 7 7 "   y = " 1 0 7 4 4 3 " / > < / a : c u b i c B e z T o > < a : c u b i c B e z T o > < a : p t   x = " 5 7 5 8 9 3 3 "   y = " 1 3 9 6 4 1 " / > < a : p t   x = " 5 7 5 4 8 1 0 "   y = " 2 5 8 5 4 2 " / > < a : p t   x = " 5 7 5 2 3 1 6 "   y = " 2 9 5 2 5 8 " / > < / a : c u b i c B e z T o > < a : c u b i c B e z T o > < a : p t   x = " 5 7 3 8 4 9 2 "   y = " 2 9 4 7 5 8 " / > < a : p t   x = " 5 7 5 7 6 0 8 "   y = " 3 1 8 5 1 9 " / > < a : p t   x = " 5 7 4 6 3 1 5 "   y = " 3 2 7 7 4 0 " / > < / a : c u b i c B e z T o > < a : c u b i c B e z T o > < a : p t   x = " 5 7 3 6 8 7 2 "   y = " 3 3 3 9 9 9 " / > < a : p t   x = " 5 7 4 0 4 6 8 "   y = " 3 4 2 6 6 7 " / > < a : p t   x = " 5 7 3 8 8 8 2 "   y = " 3 5 1 3 1 5 " / > < / a : c u b i c B e z T o > < a : c u b i c B e z T o > < a : p t   x = " 5 7 3 0 2 3 4 "   y = " 3 6 1 0 3 6 " / > < a : p t   x = " 5 7 3 1 3 8 6 "   y = " 4 0 0 2 2 3 " / > < a : p t   x = " 5 7 3 6 4 6 1 "   y = " 4 1 1 6 5 7 " / > < / a : c u b i c B e z T o > < a : c u b i c B e z T o > < a : p t   x = " 5 7 5 6 7 3 4 "   y = " 4 4 1 0 5 7 " / > < a : p t   x = " 5 7 2 4 1 9 1 "   y = " 4 8 7 8 2 2 " / > < a : p t   x = " 5 7 3 9 3 5 0 "   y = " 5 1 1 8 1 9 " / > < / a : c u b i c B e z T o > < a : c u b i c B e z T o > < a : p t   x = " 5 7 4 0 5 3 1 "   y = " 5 1 9 4 2 5 " / > < a : p t   x = " 5 7 4 0 0 0 6 "   y = " 5 2 6 4 4 0 " / > < a : p t   x = " 5 7 3 8 4 2 6 "   y = " 5 3 3 0 5 2 " / > < / a : c u b i c B e z T o > < a : l n T o > < a : p t   x = " 5 7 3 1 5 2 8 "   y = " 5 5 0 9 2 6 " / > < / a : l n T o > < a : l n T o > < a : p t   x = " 5 7 2 4 6 0 7 "   y = " 5 5 4 7 4 3 " / > < / a : l n T o > < a : l n T o > < a : p t   x = " 5 7 2 3 1 2 0 "   y = " 5 6 6 3 6 3 " / > < / a : l n T o > < a : l n T o > < a : p t   x = " 5 7 2 1 4 4 6 "   y = " 5 6 9 3 7 4 " / > < / a : l n T o > < a : c u b i c B e z T o > < a : p t   x = " 5 7 2 2 1 0 9 "   y = " 5 7 9 2 6 4 " / > < a : p t   x = " 5 7 2 7 6 4 0 "   y = " 6 0 8 5 8 9 " / > < a : p t   x = " 5 7 2 7 0 9 8 "   y = " 6 2 5 7 0 3 " / > < / a : c u b i c B e z T o > < a : c u b i c B e z T o > < a : p t   x = " 5 7 2 0 7 6 5 "   y = " 6 5 7 8 7 6 " / > < a : p t   x = " 5 7 4 8 0 2 8 "   y = " 6 3 9 0 5 4 " / > < a : p t   x = " 5 7 1 8 2 0 0 "   y = " 6 7 2 0 6 2 " / > < / a : c u b i c B e z T o > < a : c u b i c B e z T o > < a : p t   x = " 5 7 2 8 5 4 2 "   y = " 7 2 7 1 5 5 " / > < a : p t   x = " 5 6 9 6 6 5 2 "   y = " 7 5 2 2 7 3 " / > < a : p t   x = " 5 7 2 1 5 5 9 "   y = " 7 9 9 7 0 8 " / > < / a : c u b i c B e z T o > < a : c u b i c B e z T o > < a : p t   x = " 5 7 2 3 7 9 4 "   y = " 8 6 4 3 0 8 " / > < a : p t   x = " 5 7 0 6 5 1 2 "   y = " 9 3 1 2 5 4 " / > < a : p t   x = " 5 7 0 6 6 0 0 "   y = " 9 9 6 7 8 6 " / > < / a : c u b i c B e z T o > < a : c u b i c B e z T o > < a : p t   x = " 5 7 0 1 4 2 2 "   y = " 1 0 4 4 6 8 1 " / > < a : p t   x = " 5 7 2 2 0 2 7 "   y = " 1 0 7 7 7 2 2 " / > < a : p t   x = " 5 6 9 8 7 7 9 "   y = " 1 1 2 3 3 9 4 " / > < / a : c u b i c B e z T o > < a : c u b i c B e z T o > < a : p t   x = " 5 7 0 2 8 0 8 "   y = " 1 1 2 6 0 2 1 " / > < a : p t   x = " 5 7 2 9 1 8 3 "   y = " 1 1 9 8 9 3 5 " / > < a : p t   x = " 5 7 3 1 5 5 8 "   y = " 1 2 0 2 8 7 0 " / > < / a : c u b i c B e z T o > < a : l n T o > < a : p t   x = " 5 7 3 6 5 8 0 "   y = " 1 2 1 5 2 9 2 " / > < / a : l n T o > < a : l n T o > < a : p t   x = " 5 7 3 5 5 0 6 "   y = " 1 2 1 7 1 7 2 " / > < / a : l n T o > < a : c u b i c B e z T o > < a : p t   x = " 5 7 3 3 3 8 0 "   y = " 1 2 2 5 0 9 2 " / > < a : p t   x = " 5 7 3 4 2 0 4 "   y = " 1 2 2 9 6 3 5 " / > < a : p t   x = " 5 7 3 6 3 2 1 "   y = " 1 2 3 2 6 8 0 " / > < / a : c u b i c B e z T o > < a : l n T o > < a : p t   x = " 5 7 3 9 8 8 0 "   y = " 1 2 3 5 3 5 8 " / > < / a : l n T o > < a : l n T o > < a : p t   x = " 5 7 4 1 5 0 0 "   y = " 1 2 4 5 7 7 3 " / > < / a : l n T o > < a : l n T o > < a : p t   x = " 5 7 4 7 5 4 4 "   y = " 1 2 6 5 6 8 7 " / > < / a : l n T o > < a : l n T o > < a : p t   x = " 5 7 4 6 0 0 1 "   y = " 1 2 6 9 9 7 8 " / > < / a : l n T o > < a : l n T o > < a : p t   x = " 5 7 1 3 2 1 0 "   y = " 1 3 7 5 2 2 8 " / > < / a : l n T o > < a : c u b i c B e z T o > < a : p t   x = " 5 7 1 5 3 3 8 "   y = " 1 3 8 5 4 9 3 " / > < a : p t   x = " 5 7 1 7 0 6 5 "   y = " 1 3 9 6 3 1 5 " / > < a : p t   x = " 5 7 1 8 2 3 2 "   y = " 1 4 0 7 4 8 9 " / > < / a : c u b i c B e z T o > < a : l n T o > < a : p t   x = " 5 7 1 8 5 5 0 "   y = " 1 4 1 4 1 4 4 " / > < / a : l n T o > < a : l n T o > < a : p t   x = " 5 7 1 8 2 7 0 "   y = " 1 4 1 4 3 4 2 " / > < / a : l n T o > < a : c u b i c B e z T o > < a : p t   x = " 5 7 1 7 7 3 1 "   y = " 1 4 1 5 9 3 2 " / > < a : p t   x = " 5 7 1 7 6 0 7 "   y = " 1 4 1 8 1 7 3 " / > < a : p t   x = " 5 7 1 8 0 4 0 "   y = " 1 4 2 1 4 9 4 " / > < / a : c u b i c B e z T o > < a : l n T o > < a : p t   x = " 5 7 1 9 1 3 0 "   y = " 1 4 2 6 2 7 6 " / > < / a : l n T o > < a : l n T o > < a : p t   x = " 5 7 1 9 7 5 0 "   y = " 1 4 3 9 1 8 3 " / > < / a : l n T o > < a : l n T o > < a : p t   x = " 5 7 1 8 0 6 8 "   y = " 1 4 4 4 0 7 0 " / > < / a : l n T o > < a : c u b i c B e z T o > < a : p t   x = " 5 7 0 6 5 4 6 "   y = " 1 4 6 1 2 0 1 " / > < a : p t   x = " 5 6 6 8 5 0 9 "   y = " 1 4 5 4 8 3 8 " / > < a : p t   x = " 5 6 8 3 7 6 0 "   y = " 1 4 8 4 8 7 2 " / > < / a : c u b i c B e z T o > < a : c u b i c B e z T o > < a : p t   x = " 5 6 7 4 6 8 0 "   y = " 1 5 1 8 7 1 8 " / > < a : p t   x = " 5 6 4 9 6 7 7 "   y = " 1 5 3 5 6 2 8 " / > < a : p t   x = " 5 6 5 5 2 1 3 "   y = " 1 5 7 0 3 3 5 " / > < / a : c u b i c B e z T o > < a : c u b i c B e z T o > < a : p t   x = " 5 6 4 6 6 3 0 "   y = " 1 6 0 1 9 9 9 " / > < a : p t   x = " 5 6 3 1 4 1 2 "   y = " 1 6 2 7 4 3 3 " / > < a : p t   x = " 5 6 3 0 3 3 6 "   y = " 1 6 5 5 8 0 9 " / > < / a : c u b i c B e z T o > < a : c u b i c B e z T o > < a : p t   x = " 5 6 2 1 1 7 1 "   y = " 1 6 6 5 1 1 2 " / > < a : p t   x = " 5 6 1 5 9 6 9 "   y = " 1 6 7 4 7 5 5 " / > < a : p t   x = " 5 6 2 2 9 7 1 "   y = " 1 6 8 7 1 7 6 " / > < / a : c u b i c B e z T o > < a : c u b i c B e z T o > < a : p t   x = " 5 6 1 2 2 2 4 "   y = " 1 7 1 6 0 2 7 " / > < a : p t   x = " 5 5 9 6 7 5 6 "   y = " 1 7 1 9 7 3 3 " / > < a : p t   x = " 5 6 0 2 6 0 2 "   y = " 1 7 4 1 2 4 0 " / > < / a : c u b i c B e z T o > < a : c u b i c B e z T o > < a : p t   x = " 5 5 7 6 2 9 5 "   y = " 1 7 5 2 2 8 4 " / > < a : p t   x = " 5 5 8 4 4 6 2 "   y = " 1 7 5 5 4 1 6 " / > < a : p t   x = " 5 5 8 8 7 8 1 "   y = " 1 7 6 4 8 5 8 " / > < / a : c u b i c B e z T o > < a : l n T o > < a : p t   x = " 5 5 8 8 9 4 8 "   y = " 1 7 6 6 0 9 1 " / > < / a : l n T o > < a : l n T o > < a : p t   x = " 5 5 8 5 2 1 4 "   y = " 1 7 6 7 5 6 4 " / > < / a : l n T o > < a : l n T o > < a : p t   x = " 5 5 8 2 5 5 3 "   y = " 1 7 7 1 9 0 7 " / > < / a : l n T o > < a : l n T o > < a : p t   x = " 5 5 8 0 2 1 1 "   y = " 1 7 8 5 0 1 6 " / > < / a : l n T o > < a : l n T o > < a : p t   x = " 5 5 8 0 1 4 4 "   y = " 1 7 9 0 1 5 5 " / > < / a : l n T o > < a : c u b i c B e z T o > < a : p t   x = " 5 5 7 9 7 9 5 "   y = " 1 7 9 3 6 1 5 " / > < a : p t   x = " 5 5 7 9 1 7 4 "   y = " 1 7 9 5 8 1 6 " / > < a : p t   x = " 5 5 7 8 3 1 6 "   y = " 1 7 9 7 2 3 0 " / > < / a : c u b i c B e z T o > < a : l n T o > < a : p t   x = " 5 5 7 8 0 1 2 "   y = " 1 7 9 7 3 4 1 " / > < / a : l n T o > < a : l n T o > < a : p t   x = " 5 5 7 6 8 0 5 "   y = " 1 8 0 4 0 9 7 " / > < / a : l n T o > < a : c u b i c B e z T o > < a : p t   x = " 5 5 7 5 3 6 4 "   y = " 1 8 1 5 6 5 0 " / > < a : p t   x = " 5 5 7 4 5 1 8 "   y = " 1 8 2 7 0 3 7 " / > < a : p t   x = " 5 5 7 4 1 7 5 "   y = " 1 8 3 7 9 9 2 " / > < / a : c u b i c B e z T o > < a : c u b i c B e z T o > < a : p t   x = " 5 5 5 7 4 6 2 "   y = " 1 8 4 3 0 6 9 " / > < a : p t   x = " 5 5 6 4 7 9 6 "   y = " 1 8 8 5 7 4 1 " / > < a : p t   x = " 5 5 3 8 5 7 3 "   y = " 1 8 7 4 5 9 0 " / > < / a : c u b i c B e z T o > < a : c u b i c B e z T o > < a : p t   x = " 5 5 3 7 2 9 9 "   y = " 1 8 8 9 1 6 1 " / > < a : p t   x = " 5 5 4 6 4 7 5 "   y = " 1 9 0 0 5 1 1 " / > < a : p t   x = " 5 5 2 9 7 7 5 "   y = " 1 8 9 1 2 3 7 " / > < / a : c u b i c B e z T o > < a : c u b i c B e z T o > < a : p t   x = " 5 5 2 8 8 4 1 "   y = " 1 8 9 5 9 0 3 " / > < a : p t   x = " 5 5 2 6 5 9 7 "   y = " 1 8 9 8 3 5 2 " / > < a : p t   x = " 5 5 2 3 6 9 5 "   y = " 1 8 9 9 7 7 6 " / > < / a : c u b i c B e z T o > < a : l n T o > < a : p t   x = " 5 5 2 2 4 2 4 "   y = " 1 9 0 0 0 7 8 " / > < / a : l n T o > < a : l n T o > < a : p t   x = " 5 5 2 0 0 3 1 "   y = " 1 9 3 2 6 0 6 " / > < / a : l n T o > < a : l n T o > < a : p t   x = " 5 5 1 7 6 3 1 "   y = " 1 9 3 6 3 9 4 " / > < / a : l n T o > < a : l n T o > < a : p t   x = " 5 5 1 8 7 3 7 "   y = " 1 9 5 8 2 7 5 " / > < / a : l n T o > < a : l n T o > < a : p t   x = " 5 5 2 0 5 7 5 "   y = " 1 9 7 3 0 5 7 " / > < / a : l n T o > < a : l n T o > < a : p t   x = " 5 4 9 4 7 8 8 "   y = " 2 1 6 0 8 7 5 " / > < / a : l n T o > < a : c u b i c B e z T o > < a : p t   x = " 5 4 9 1 3 1 0 "   y = " 2 2 0 7 6 4 7 " / > < a : p t   x = " 5 5 0 3 0 3 7 "   y = " 2 2 1 4 8 3 8 " / > < a : p t   x = " 5 4 9 5 5 4 7 "   y = " 2 2 7 0 9 9 5 " / > < / a : c u b i c B e z T o > < a : c u b i c B e z T o > < a : p t   x = " 5 4 5 8 8 3 5 "   y = " 2 2 6 2 0 1 2 " / > < a : p t   x = " 5 5 1 0 7 9 2 "   y = " 2 3 8 6 9 5 9 " / > < a : p t   x = " 5 4 7 3 3 2 7 "   y = " 2 3 4 1 3 6 1 " / > < / a : c u b i c B e z T o > < a : c u b i c B e z T o > < a : p t   x = " 5 4 7 2 4 0 7 "   y = " 2 3 5 8 3 6 9 " / > < a : p t   x = " 5 4 5 3 8 7 2 "   y = " 2 3 7 1 4 4 2 " / > < a : p t   x = " 5 4 4 4 5 5 8 "   y = " 2 3 5 9 3 5 7 " / > < / a : c u b i c B e z T o > < a : c u b i c B e z T o > < a : p t   x = " 5 4 5 6 9 2 9 "   y = " 2 4 1 4 8 9 1 " / > < a : p t   x = " 5 4 1 3 6 5 4 "   y = " 2 4 8 1 1 7 0 " / > < a : p t   x = " 5 4 1 0 7 9 9 "   y = " 2 5 3 9 6 3 1 " / > < / a : c u b i c B e z T o > < a : c u b i c B e z T o > < a : p t   x = " 5 3 7 5 7 0 6 "   y = " 2 5 6 2 9 5 4 " / > < a : p t   x = " 5 4 0 5 2 1 8 "   y = " 2 5 5 2 9 8 4 " / > < a : p t   x = " 5 3 9 2 0 8 6 "   y = " 2 5 8 3 1 0 7 " / > < / a : c u b i c B e z T o > < a : c u b i c B e z T o > < a : p t   x = " 5 4 1 9 4 7 4 "   y = " 2 5 8 0 9 3 4 " / > < a : p t   x = " 5 3 6 8 2 2 3 "   y = " 2 6 1 7 6 5 7 " / > < a : p t   x = " 5 3 9 6 2 2 2 "   y = " 2 6 2 6 6 2 5 " / > < / a : c u b i c B e z T o > < a : c u b i c B e z T o > < a : p t   x = " 5 3 9 2 9 4 4 "   y = " 2 6 3 1 8 2 2 " / > < a : p t   x = " 5 3 8 8 8 8 8 "   y = " 2 6 3 6 5 7 6 " / > < a : p t   x = " 5 3 8 4 6 0 5 "   y = " 2 6 4 1 2 7 6 " / > < / a : c u b i c B e z T o > < a : l n T o > < a : p t   x = " 5 3 8 2 3 7 5 "   y = " 2 6 4 3 7 4 8 " / > < / a : l n T o > < a : l n T o > < a : p t   x = " 5 3 7 8 3 7 7 "   y = " 2 6 5 4 8 8 2 " / > < / a : l n T o > < a : l n T o > < a : p t   x = " 5 3 7 1 0 9 8 "   y = " 2 6 5 6 4 5 3 " / > < / a : l n T o > < a : l n T o > < a : p t   x = " 5 3 6 0 6 7 1 "   y = " 2 6 7 2 0 9 0 " / > < / a : l n T o > < a : c u b i c B e z T o > < a : p t   x = " 5 3 5 7 7 1 5 "   y = " 2 6 7 8 1 8 8 " / > < a : p t   x = " 5 3 5 5 6 4 6 "   y = " 2 6 8 5 0 3 4 " / > < a : p t   x = " 5 3 5 5 0 2 3 "   y = " 2 6 9 3 0 2 4 " / > < / a : c u b i c B e z T o > < a : c u b i c B e z T o > < a : p t   x = " 5 3 6 1 4 9 3 "   y = " 2 7 1 4 7 1 9 " / > < a : p t   x = " 5 3 4 0 2 1 1 "   y = " 2 7 4 0 5 0 5 " / > < a : p t   x = " 5 3 3 4 2 9 0 "   y = " 2 7 6 7 2 2 4 " / > < / a : c u b i c B e z T o > < a : l n T o > < a : p t   x = " 5 3 3 4 6 7 5 "   y = " 2 7 8 0 2 8 7 " / > < / a : l n T o > < a : l n T o > < a : p t   x = " 5 3 1 8 7 2 9 "   y = " 2 8 1 8 5 3 3 " / > < / a : l n T o > < a : c u b i c B e z T o > < a : p t   x = " 5 3 1 4 7 1 8 "   y = " 2 8 2 9 5 5 5 " / > < a : p t   x = " 5 3 1 1 1 3 3 "   y = " 2 8 4 1 1 4 2 " / > < a : p t   x = " 5 3 0 8 3 9 5 "   y = " 2 8 5 3 6 0 5 " / > < / a : c u b i c B e z T o > < a : l n T o > < a : p t   x = " 5 3 0 5 3 2 2 "   y = " 2 8 7 7 2 5 3 " / > < / a : l n T o > < a : l n T o > < a : p t   x = " 5 3 0 1 4 9 0 "   y = " 2 8 8 2 6 8 1 " / > < / a : l n T o > < a : c u b i c B e z T o > < a : p t   x = " 5 2 9 9 0 7 5 "   y = " 2 8 9 3 2 1 9 " / > < a : p t   x = " 5 3 0 3 6 3 8 "   y = " 2 9 0 9 1 4 5 " / > < a : p t   x = " 5 2 9 4 1 1 8 "   y = " 2 9 0 5 4 0 2 " / > < / a : c u b i c B e z T o > < a : l n T o > < a : p t   x = " 5 2 9 4 5 2 6 "   y = " 2 9 1 8 0 3 8 " / > < / a : l n T o > < a : l n T o > < a : p t   x = " 5 2 8 3 7 1 6 "   y = " 2 9 2 7 6 5 0 " / > < / a : l n T o > < a : c u b i c B e z T o > < a : p t   x = " 5 2 8 1 5 7 0 "   y = " 2 9 2 8 4 5 8 " / > < a : p t   x = " 5 2 7 9 3 8 6 "   y = " 2 9 2 8 9 1 9 " / > < a : p t   x = " 5 2 7 7 2 4 0 "   y = " 2 9 2 9 0 2 3 " / > < / a : c u b i c B e z T o > < a : l n T o > < a : p t   x = " 5 2 7 5 6 3 4 "   y = " 2 9 4 6 1 2 0 " / > < / a : l n T o > < a : l n T o > < a : p t   x = " 5 2 6 6 5 7 7 "   y = " 2 9 5 8 1 6 3 " / > < / a : l n T o > < a : l n T o > < a : p t   x = " 5 2 6 7 2 5 6 "   y = " 2 9 7 0 8 4 8 " / > < / a : l n T o > < a : l n T o > < a : p t   x = " 5 2 6 5 1 8 5 "   y = " 2 9 7 5 5 1 3 " / > < / a : l n T o > < a : l n T o > < a : p t   x = " 5 2 5 9 3 1 3 "   y = " 2 9 8 6 9 2 4 " / > < / a : l n T o > < a : c u b i c B e z T o > < a : p t   x = " 5 2 5 5 7 8 0 "   y = " 2 9 9 2 6 4 0 " / > < a : p t   x = " 5 2 5 1 6 5 8 "   y = " 2 9 9 8 9 9 4 " / > < a : p t   x = " 5 2 4 7 8 0 2 "   y = " 3 0 0 6 2 5 8 " / > < / a : c u b i c B e z T o > < a : l n T o > < a : p t   x = " 5 2 4 5 2 7 9 "   y = " 3 0 1 2 5 6 2 " / > < / a : l n T o > < a : l n T o > < a : p t   x = " 5 2 3 2 2 0 7 "   y = " 3 0 2 4 3 5 5 " / > < / a : l n T o > < a : c u b i c B e z T o > < a : p t   x = " 5 2 2 2 4 2 7 "   y = " 3 0 3 2 8 6 6 " / > < a : p t   x = " 5 2 1 5 5 3 8 "   y = " 3 0 3 9 7 7 1 " / > < a : p t   x = " 5 2 1 7 1 1 6 "   y = " 3 0 4 9 7 8 6 " / > < / a : c u b i c B e z T o > < a : c u b i c B e z T o > < a : p t   x = " 5 2 0 3 9 6 2 "   y = " 3 0 6 2 8 1 7 " / > < a : p t   x = " 5 1 7 5 3 4 6 "   y = " 3 0 6 6 9 6 9 " / > < a : p t   x = " 5 1 7 6 5 7 3 "   y = " 3 0 9 0 9 9 8 " / > < / a : c u b i c B e z T o > < a : c u b i c B e z T o > < a : p t   x = " 5 1 6 6 5 7 3 "   y = " 3 0 8 1 2 5 2 " / > < a : p t   x = " 5 1 6 8 8 4 9 "   y = " 3 1 1 5 3 6 9 " / > < a : p t   x = " 5 1 5 5 8 6 1 "   y = " 3 1 1 6 0 1 9 " / > < / a : c u b i c B e z T o > < a : c u b i c B e z T o > < a : p t   x = " 5 1 4 5 7 2 6 "   y = " 3 1 1 5 2 6 5 " / > < a : p t   x = " 5 1 4 4 0 5 4 "   y = " 3 1 2 5 4 3 8 " / > < a : p t   x = " 5 1 3 8 5 4 9 "   y = " 3 1 3 2 1 0 6 " / > < / a : c u b i c B e z T o > < a : c u b i c B e z T o > < a : p t   x = " 5 1 2 7 2 6 9 "   y = " 3 1 3 4 9 8 3 " / > < a : p t   x = " 5 1 0 8 5 0 6 "   y = " 3 1 7 0 8 1 5 " / > < a : p t   x = " 5 1 0 6 5 4 6 "   y = " 3 1 8 4 4 5 6 " / > < / a : c u b i c B e z T o > < a : c u b i c B e z T o > < a : p t   x = " 5 1 0 6 8 6 1 "   y = " 3 2 2 4 3 9 1 " / > < a : p t   x = " 5 0 5 9 3 1 8 "   y = " 3 2 4 4 3 3 2 " / > < a : p t   x = " 5 0 5 8 5 4 2 "   y = " 3 2 7 5 9 9 9 " / > < / a : c u b i c B e z T o > < a : c u b i c B e z T o > < a : p t   x = " 5 0 5 5 6 1 2 "   y = " 3 2 8 3 5 9 6 " / > < a : p t   x = " 5 0 5 1 7 1 2 "   y = " 3 2 8 9 5 2 0 " / > < a : p t   x = " 5 0 4 7 2 3 2 "   y = " 3 2 9 4 3 7 0 " / > < / a : c u b i c B e z T o > < a : l n T o > < a : p t   x = " 5 0 3 3 1 6 9 "   y = " 3 3 0 5 7 1 7 " / > < / a : l n T o > < a : c u b i c B e z T o > < a : p t   x = " 5 0 3 0 8 2 0 "   y = " 3 3 0 5 3 0 4 " / > < a : p t   x = " 5 0 2 8 4 7 1 "   y = " 3 3 0 4 8 9 0 " / > < a : p t   x = " 5 0 2 6 1 2 3 "   y = " 3 3 0 4 4 7 8 " / > < / a : c u b i c B e z T o > < a : l n T o > < a : p t   x = " 5 0 1 9 2 0 4 "   y = " 3 3 1 3 8 6 8 " / > < / a : l n T o > < a : l n T o > < a : p t   x = " 5 0 1 6 4 5 9 "   y = " 3 3 1 5 4 3 7 " / > < / a : l n T o > < a : c u b i c B e z T o > < a : p t   x = " 5 0 1 1 1 9 3 "   y = " 3 3 1 8 4 1 3 " / > < a : p t   x = " 5 0 0 6 1 1 5 "   y = " 3 3 2 1 5 2 2 " / > < a : p t   x = " 5 0 0 1 6 1 2 "   y = " 3 3 2 5 3 6 6 " / > < / a : c u b i c B e z T o > < a : c u b i c B e z T o > < a : p t   x = " 5 0 2 4 2 6 3 "   y = " 3 3 4 4 8 6 6 " / > < a : p t   x = " 4 9 6 7 0 4 4 "   y = " 3 3 6 1 2 8 7 " / > < a : p t   x = " 4 9 9 2 4 4 7 "   y = " 3 3 6 9 6 2 7 " / > < / a : c u b i c B e z T o > < a : c u b i c B e z T o > < a : p t   x = " 4 9 7 1 6 4 5 "   y = " 3 3 9 4 1 4 9 " / > < a : p t   x = " 5 0 0 1 2 8 3 "   y = " 3 3 9 5 6 5 3 " / > < a : p t   x = " 4 9 6 2 6 4 0 "   y = " 3 4 0 5 1 1 1 " / > < / a : c u b i c B e z T o > < a : c u b i c B e z T o > < a : p t   x = " 4 9 4 2 7 2 7 "   y = " 3 4 6 1 3 5 4 " / > < a : p t   x = " 4 8 9 0 7 1 8 "   y = " 3 4 8 3 2 8 5 " / > < a : p t   x = " 4 8 8 5 4 3 7 "   y = " 3 5 4 2 4 7 6 " / > < / a : c u b i c B e z T o > < a : c u b i c B e z T o > < a : p t   x = " 4 8 8 0 6 0 0 "   y = " 3 5 2 7 0 6 1 " / > < a : p t   x = " 4 8 5 3 2 0 4 "   y = " 3 5 5 9 3 2 6 " / > < a : p t   x = " 4 8 4 7 3 2 8 "   y = " 3 5 7 5 6 5 3 " / > < / a : c u b i c B e z T o > < a : c u b i c B e z T o > < a : p t   x = " 4 8 2 6 9 7 5 "   y = " 3 5 1 6 6 1 2 " / > < a : p t   x = " 4 7 9 7 6 3 3 "   y = " 3 6 8 4 3 1 6 " / > < a : p t   x = " 4 7 6 7 1 0 4 "   y = " 3 6 6 1 4 6 9 " / > < / a : c u b i c B e z T o > < a : c u b i c B e z T o > < a : p t   x = " 4 7 4 3 3 4 7 "   y = " 3 7 1 1 1 3 3 " / > < a : p t   x = " 4 7 2 1 3 7 4 "   y = " 3 8 3 1 5 1 3 " / > < a : p t   x = " 4 7 0 4 7 8 0 "   y = " 3 8 7 3 6 3 9 " / > < / a : c u b i c B e z T o > < a : c u b i c B e z T o > < a : p t   x = " 4 7 0 6 4 5 0 "   y = " 3 8 7 8 6 9 9 " / > < a : p t   x = " 4 7 0 7 0 1 8 "   y = " 3 8 8 3 8 0 8 " / > < a : p t   x = " 4 7 0 6 8 0 8 "   y = " 3 8 8 8 9 2 5 " / > < / a : c u b i c B e z T o > < a : l n T o > < a : p t   x = " 4 7 0 4 3 1 1 "   y = " 3 9 0 3 4 1 9 " / > < / a : l n T o > < a : l n T o > < a : p t   x = " 4 7 0 2 5 7 5 "   y = " 3 9 0 4 3 7 6 " / > < / a : l n T o > < a : c u b i c B e z T o > < a : p t   x = " 4 6 9 7 0 3 7 "   y = " 3 9 1 0 0 3 0 " / > < a : p t   x = " 4 6 9 5 3 7 0 "   y = " 3 9 1 4 6 4 7 " / > < a : p t   x = " 4 6 9 5 4 1 9 "   y = " 3 9 1 8 7 9 6 " / > < / a : c u b i c B e z T o > < a : l n T o > < a : p t   x = " 4 6 9 6 7 1 3 "   y = " 3 9 2 3 5 8 8 " / > < / a : l n T o > < a : l n T o > < a : p t   x = " 4 6 9 2 7 0 0 "   y = " 3 9 3 3 9 9 4 " / > < / a : l n T o > < a : l n T o > < a : p t   x = " 4 6 8 7 2 1 3 "   y = " 3 9 5 5 8 7 4 " / > < / a : l n T o > < a : l n T o > < a : p t   x = " 4 6 8 3 9 1 9 "   y = " 3 9 5 8 6 7 4 " / > < / a : l n T o > < a : c u b i c B e z T o > < a : p t   x = " 4 6 7 0 5 3 7 "   y = " 3 9 7 1 1 5 6 " / > < a : p t   x = " 4 6 2 1 8 2 3 "   y = " 4 0 1 3 3 7 7 " / > < a : p t   x = " 4 6 0 6 9 1 9 "   y = " 4 0 3 0 7 6 4 " / > < / a : c u b i c B e z T o > < a : l n T o > < a : p t   x = " 4 5 9 1 3 9 5 "   y = " 4 0 6 9 1 6 5 " / > < / a : l n T o > < a : c u b i c B e z T o > < a : p t   x = " 4 5 9 1 2 9 3 "   y = " 4 0 6 9 1 6 2 " / > < a : p t   x = " 4 5 9 1 1 9 0 "   y = " 4 0 6 9 1 5 9 " / > < a : p t   x = " 4 5 9 1 0 8 9 "   y = " 4 0 6 9 1 5 7 " / > < / a : c u b i c B e z T o > < a : c u b i c B e z T o > < a : p t   x = " 4 5 8 9 8 9 4 "   y = " 4 0 7 0 2 1 4 " / > < a : p t   x = " 4 5 8 8 6 8 0 "   y = " 4 0 7 2 1 3 6 " / > < a : p t   x = " 4 5 8 7 3 3 7 "   y = " 4 0 7 5 3 9 8 " / > < / a : c u b i c B e z T o > < a : l n T o > < a : p t   x = " 4 5 8 5 7 5 4 "   y = " 4 0 8 0 4 0 9 " / > < / a : l n T o > < a : l n T o > < a : p t   x = " 4 5 7 6 0 5 8 "   y = " 4 0 9 5 6 1 3 " / > < / a : l n T o > < a : l n T o > < a : p t   x = " 4 5 7 2 2 4 5 "   y = " 4 0 9 5 6 3 2 " / > < / a : l n T o > < a : l n T o > < a : p t   x = " 4 5 7 2 0 3 1 "   y = " 4 0 9 6 9 0 3 " / > < / a : l n T o > < a : l n T o > < a : p t   x = " 4 4 5 4 2 9 9 "   y = " 4 2 6 2 2 8 0 " / > < / a : l n T o > < a : c u b i c B e z T o > < a : p t   x = " 4 4 4 9 0 1 5 "   y = " 4 2 9 8 4 3 3 " / > < a : p t   x = " 4 4 2 1 3 9 6 "   y = " 4 3 0 5 4 6 0 " / > < a : p t   x = " 4 4 0 3 1 5 3 "   y = " 4 3 3 5 1 7 9 " / > < / a : c u b i c B e z T o > < a : c u b i c B e z T o > < a : p t   x = " 4 4 0 8 0 3 9 "   y = " 4 3 7 0 4 6 6 " / > < a : p t   x = " 4 3 7 5 5 3 4 "   y = " 4 3 4 9 6 8 4 " / > < a : p t   x = " 4 3 6 0 0 3 9 "   y = " 4 3 6 2 0 8 0 " / > < / a : c u b i c B e z T o > < a : l n T o > < a : p t   x = " 4 3 5 7 0 6 8 "   y = " 4 3 6 6 2 3 1 " / > < / a : l n T o > < a : l n T o > < a : p t   x = " 4 3 5 3 8 0 1 "   y = " 4 3 7 9 1 2 7 " / > < / a : l n T o > < a : l n T o > < a : p t   x = " 4 3 5 3 3 7 0 "   y = " 4 3 8 4 2 3 3 " / > < / a : l n T o > < a : c u b i c B e z T o > < a : p t   x = " 4 3 5 2 7 7 7 "   y = " 4 3 8 7 6 5 5 " / > < a : p t   x = " 4 3 5 2 0 0 1 "   y = " 4 3 8 9 8 0 6 " / > < a : p t   x = " 4 3 5 1 0 4 3 "   y = " 4 3 9 1 1 5 7 " / > < / a : c u b i c B e z T o > < a : c u b i c B e z T o > < a : p t   x = " 4 3 5 0 9 3 9 "   y = " 4 3 9 1 1 8 7 " / > < a : p t   x = " 4 3 5 0 8 3 5 "   y = " 4 3 9 1 2 1 7 " / > < a : p t   x = " 4 3 5 0 7 3 1 "   y = " 4 3 9 1 2 4 7 " / > < / a : c u b i c B e z T o > < a : l n T o > < a : p t   x = " 4 3 4 9 0 4 7 "   y = " 4 3 9 7 8 9 3 " / > < / a : l n T o > < a : c u b i c B e z T o > < a : p t   x = " 4 3 4 6 7 8 8 "   y = " 4 4 0 9 2 9 8 " / > < a : p t   x = " 4 3 4 5 1 4 2 "   y = " 4 4 2 0 5 7 2 " / > < a : p t   x = " 4 3 4 4 0 2 2 "   y = " 4 4 3 1 4 5 3 " / > < / a : c u b i c B e z T o > < a : c u b i c B e z T o > < a : p t   x = " 4 3 2 6 9 4 4 "   y = " 4 4 3 5 4 3 5 " / > < a : p t   x = " 4 3 3 1 2 6 9 "   y = " 4 4 7 8 3 6 2 " / > < a : p t   x = " 4 3 0 5 8 1 9 "   y = " 4 4 6 5 5 9 5 " / > < / a : c u b i c B e z T o > < a : c u b i c B e z T o > < a : p t   x = " 4 3 0 3 5 1 6 "   y = " 4 4 8 0 0 1 5 " / > < a : p t   x = " 4 3 1 1 8 9 6 "   y = " 4 4 9 1 8 9 0 " / > < a : p t   x = " 4 2 9 5 8 4 2 "   y = " 4 4 8 1 5 9 7 " / > < / a : c u b i c B e z T o > < a : c u b i c B e z T o > < a : p t   x = " 4 2 9 4 5 7 9 "   y = " 4 4 8 6 1 8 0 " / > < a : p t   x = " 4 2 9 2 1 5 9 "   y = " 4 4 8 8 4 7 3 " / > < a : p t   x = " 4 2 8 9 1 5 4 "   y = " 4 4 8 9 7 0 3 " / > < / a : c u b i c B e z T o > < a : l n T o > < a : p t   x = " 4 2 8 7 8 6 2 "   y = " 4 4 8 9 9 2 6 " / > < / a : l n T o > < a : l n T o > < a : p t   x = " 4 2 8 3 1 7 3 "   y = " 4 5 2 2 1 3 8 " / > < / a : l n T o > < a : l n T o > < a : p t   x = " 4 2 8 0 5 0 3 "   y = " 4 5 2 5 7 5 4 " / > < / a : l n T o > < a : l n T o > < a : p t   x = " 4 2 8 0 0 6 5 "   y = " 4 5 4 7 5 9 5 " / > < / a : l n T o > < a : l n T o > < a : p t   x = " 4 2 7 8 4 4 1 "   y = " 4 5 5 8 4 2 9 " / > < / a : l n T o > < a : l n T o > < a : p t   x = " 4 2 8 0 8 6 3 "   y = " 4 5 6 2 4 1 7 " / > < / a : l n T o > < a : c u b i c B e z T o > < a : p t   x = " 4 2 8 1 8 7 7 "   y = " 4 5 6 6 2 1 2 " / > < a : p t   x = " 4 2 8 1 2 7 2 "   y = " 4 5 7 0 9 8 6 " / > < a : p t   x = " 4 2 7 7 0 0 4 "   y = " 4 5 7 7 9 4 0 " / > < / a : c u b i c B e z T o > < a : l n T o > < a : p t   x = " 4 2 7 5 4 7 6 "   y = " 4 5 7 9 3 7 1 " / > < / a : l n T o > < a : l n T o > < a : p t   x = " 4 2 7 6 3 3 4 "   y = " 4 5 9 3 4 7 3 " / > < / a : l n T o > < a : c u b i c B e z T o > < a : p t   x = " 4 2 7 7 3 1 5 "   y = " 4 5 9 8 2 4 1 " / > < a : p t   x = " 4 2 7 9 0 7 5 "   y = " 4 6 0 2 7 5 3 " / > < a : p t   x = " 4 2 8 1 9 4 0 "   y = " 4 6 0 6 8 7 0 " / > < / a : c u b i c B e z T o > < a : c u b i c B e z T o > < a : p t   x = " 4 2 4 7 3 8 2 "   y = " 4 6 4 2 7 7 4 " / > < a : p t   x = " 4 2 5 2 7 1 8 "   y = " 4 6 8 8 9 1 2 " / > < a : p t   x = " 4 2 3 3 8 4 0 "   y = " 4 7 3 3 9 0 4 " / > < / a : c u b i c B e z T o > < a : c u b i c B e z T o > < a : p t   x = " 4 1 9 5 4 3 7 "   y = " 4 7 4 3 5 8 9 " / > < a : p t   x = " 4 2 0 7 8 0 4 "   y = " 4 8 3 5 8 7 0 " / > < a : p t   x = " 4 2 3 4 7 9 4 "   y = " 4 8 5 7 2 7 1 " / > < / a : c u b i c B e z T o > < a : c u b i c B e z T o > < a : p t   x = " 4 1 9 8 6 9 6 "   y = " 4 8 4 5 9 9 1 " / > < a : p t   x = " 4 2 4 1 8 6 2 "   y = " 4 9 7 3 6 2 5 " / > < a : p t   x = " 4 2 0 7 5 9 6 "   y = " 4 9 2 5 8 6 8 " / > < / a : c u b i c B e z T o > < a : c u b i c B e z T o > < a : p t   x = " 4 2 0 5 4 7 2 "   y = " 4 9 4 2 7 3 0 " / > < a : p t   x = " 4 1 8 6 0 0 7 "   y = " 4 9 5 4 5 5 8 " / > < a : p t   x = " 4 1 7 7 5 4 0 "   y = " 4 9 4 1 9 3 9 " / > < / a : c u b i c B e z T o > < a : c u b i c B e z T o > < a : p t   x = " 4 1 8 5 9 9 8 "   y = " 4 9 9 7 9 8 2 " / > < a : p t   x = " 4 1 3 8 0 2 4 "   y = " 5 0 6 1 1 7 0 " / > < a : p t   x = " 4 1 3 1 0 4 1 "   y = " 5 1 1 9 1 5 6 " / > < / a : c u b i c B e z T o > < a : c u b i c B e z T o > < a : p t   x = " 4 0 9 4 2 8 5 "   y = " 5 1 4 0 1 2 4 " / > < a : p t   x = " 4 1 2 4 5 1 6 "   y = " 5 1 3 2 0 8 8 " / > < a : p t   x = " 4 1 0 9 2 5 0 "   y = " 5 1 6 1 2 1 9 " / > < / a : c u b i c B e z T o > < a : c u b i c B e z T o > < a : p t   x = " 4 1 3 6 8 0 4 "   y = " 5 1 6 0 8 0 4 " / > < a : p t   x = " 4 0 8 2 9 3 8 "   y = " 5 1 9 4 0 7 6 " / > < a : p t   x = " 4 1 1 0 3 1 4 "   y = " 5 2 0 4 7 8 6 " / > < / a : c u b i c B e z T o > < a : c u b i c B e z T o > < a : p t   x = " 4 1 0 6 6 7 2 "   y = " 5 2 0 9 7 4 9 " / > < a : p t   x = " 4 1 0 2 2 7 6 "   y = " 5 2 1 4 2 1 8 " / > < a : p t   x = " 4 0 9 7 6 5 9 "   y = " 5 2 1 8 6 2 2 " / > < / a : c u b i c B e z T o > < a : l n T o > < a : p t   x = " 4 0 9 5 2 5 6 "   y = " 5 2 2 0 9 3 7 " / > < / a : l n T o > < a : l n T o > < a : p t   x = " 4 0 9 0 4 6 7 "   y = " 5 2 3 1 7 6 1 " / > < / a : l n T o > < a : l n T o > < a : p t   x = " 4 0 8 3 0 7 5 "   y = " 5 2 3 2 8 6 2 " / > < / a : l n T o > < a : l n T o > < a : p t   x = " 4 0 3 7 3 2 6 "   y = " 5 3 6 7 5 5 8 " / > < / a : l n T o > < a : c u b i c B e z T o > < a : p t   x = " 4 0 3 8 5 2 6 "   y = " 5 3 8 0 7 1 1 " / > < a : p t   x = " 4 0 2 7 9 5 0 "   y = " 5 4 1 9 5 8 3 " / > < a : p t   x = " 4 0 1 7 2 4 9 "   y = " 5 4 2 5 8 1 3 " / > < / a : c u b i c B e z T o > < a : c u b i c B e z T o > < a : p t   x = " 4 0 1 3 2 5 2 "   y = " 5 4 3 3 6 8 6 " / > < a : p t   x = " 4 0 1 3 9 3 4 "   y = " 5 4 4 3 5 6 3 " / > < a : p t   x = " 4 0 0 3 5 3 9 "   y = " 5 4 4 6 0 9 0 " / > < / a : c u b i c B e z T o > < a : c u b i c B e z T o > < a : p t   x = " 3 9 9 3 5 3 2 "   y = " 5 4 6 2 8 5 4 " / > < a : p t   x = " 3 9 7 0 5 6 5 "   y = " 5 5 0 1 2 3 3 " / > < a : p t   x = " 3 9 5 7 2 0 5 "   y = " 5 5 2 6 3 9 3 " / > < / a : c u b i c B e z T o > < a : c u b i c B e z T o > < a : p t   x = " 3 9 6 5 0 4 3 "   y = " 5 5 4 3 7 8 6 " / > < a : p t   x = " 3 9 3 5 8 5 9 "   y = " 5 5 6 0 5 2 0 " / > < a : p t   x = " 3 9 2 3 3 6 9 "   y = " 5 5 9 7 0 5 5 " / > < / a : c u b i c B e z T o > < a : c u b i c B e z T o > < a : p t   x = " 3 9 3 2 6 6 4 "   y = " 5 6 1 6 2 7 3 " / > < a : p t   x = " 3 9 1 4 7 6 7 "   y = " 5 6 2 1 6 3 2 " / > < a : p t   x = " 3 9 2 4 6 9 9 "   y = " 5 6 5 6 4 2 0 " / > < / a : c u b i c B e z T o > < a : c u b i c B e z T o > < a : p t   x = " 3 9 2 2 5 5 9 "   y = " 5 6 5 7 1 9 7 " / > < a : p t   x = " 3 9 2 0 4 6 8 "   y = " 5 6 5 8 3 1 6 " / > < a : p t   x = " 3 9 1 8 4 9 0 "   y = " 5 6 5 9 7 3 9 " / > < / a : c u b i c B e z T o > < a : c u b i c B e z T o > < a : p t   x = " 3 9 0 6 9 9 8 "   y = " 5 6 6 8 0 1 4 " / > < a : p t   x = " 3 9 0 1 7 3 8 "   y = " 5 6 8 4 6 3 4 " / > < a : p t   x = " 3 9 0 6 7 4 1 "   y = " 5 6 9 6 8 6 0 " / > < / a : c u b i c B e z T o > < a : c u b i c B e z T o > < a : p t   x = " 3 9 1 7 7 8 7 "   y = " 5 7 5 1 0 7 7 " / > < a : p t   x = " 3 9 0 3 8 9 4 "   y = " 5 7 9 4 1 3 8 " / > < a : p t   x = " 3 8 9 6 9 7 5 "   y = " 5 8 3 6 2 0 0 " / > < / a : c u b i c B e z T o > < a : c u b i c B e z T o > < a : p t   x = " 3 8 8 6 3 2 7 "   y = " 5 8 8 3 0 2 0 " / > < a : p t   x = " 3 8 6 6 3 3 3 "   y = " 5 8 4 4 5 6 7 " / > < a : p t   x = " 3 8 7 3 1 4 7 "   y = " 5 9 0 8 4 8 3 " / > < / a : c u b i c B e z T o > < a : c u b i c B e z T o > < a : p t   x = " 3 8 6 1 1 8 7 "   y = " 5 9 1 1 8 8 6 " / > < a : p t   x = " 3 8 5 8 5 0 6 "   y = " 5 9 1 9 0 3 3 " / > < a : p t   x = " 3 8 5 9 6 2 7 "   y = " 5 9 3 2 6 3 6 " / > < / a : c u b i c B e z T o > < a : c u b i c B e z T o > < a : p t   x = " 3 8 5 3 6 9 9 "   y = " 5 9 5 5 1 7 9 " / > < a : p t   x = " 3 8 2 8 8 5 5 "   y = " 5 9 4 6 4 3 2 " / > < a : p t   x = " 3 8 3 7 2 8 9 "   y = " 5 9 7 3 1 9 5 " / > < / a : c u b i c B e z T o > < a : c u b i c B e z T o > < a : p t   x = " 3 8 2 4 8 8 5 "   y = " 5 9 6 5 3 8 2 " / > < a : p t   x = " 3 8 1 9 1 6 7 "   y = " 6 0 1 4 0 5 4 " / > < a : p t   x = " 3 8 0 8 1 2 8 "   y = " 5 9 9 9 8 1 6 " / > < / a : c u b i c B e z T o > < a : c u b i c B e z T o > < a : p t   x = " 3 7 9 1 3 0 0 "   y = " 6 0 1 0 9 0 7 " / > < a : p t   x = " 3 8 0 9 5 6 1 "   y = " 6 0 2 3 7 6 1 " / > < a : p t   x = " 3 7 9 4 3 8 9 "   y = " 6 0 3 5 1 9 7 " / > < / a : c u b i c B e z T o > < a : c u b i c B e z T o > < a : p t   x = " 3 7 8 6 9 2 9 "   y = " 6 0 5 0 7 7 4 " / > < a : p t   x = " 3 8 1 1 7 9 0 "   y = " 6 0 2 9 8 9 8 " / > < a : p t   x = " 3 8 0 7 3 2 1 "   y = " 6 0 4 8 1 9 6 " / > < / a : c u b i c B e z T o > < a : l n T o > < a : p t   x = " 3 7 5 5 3 9 6 "   y = " 6 1 3 9 0 2 4 " / > < / a : l n T o > < a : c u b i c B e z T o > < a : p t   x = " 3 7 5 9 2 5 4 "   y = " 6 1 5 4 3 0 2 " / > < a : p t   x = " 3 7 5 2 0 4 2 "   y = " 6 1 6 3 6 6 1 " / > < a : p t   x = " 3 7 4 1 1 0 3 "   y = " 6 1 7 1 7 1 1 " / > < / a : c u b i c B e z T o > < a : c u b i c B e z T o > < a : p t   x = " 3 7 3 3 5 3 5 "   y = " 6 2 0 2 5 9 8 " / > < a : p t   x = " 3 7 1 3 0 7 5 "   y = " 6 2 2 6 9 2 5 " / > < a : p t   x = " 3 6 9 7 5 4 4 "   y = " 6 2 5 9 6 5 3 " / > < / a : c u b i c B e z T o > < a : c u b i c B e z T o > < a : p t   x = " 3 6 9 4 8 6 5 "   y = " 6 2 9 9 0 4 6 " / > < a : p t   x = " 3 6 6 6 9 7 7 "   y = " 6 3 1 1 7 1 5 " / > < a : p t   x = " 3 6 5 0 4 7 0 "   y = " 6 3 4 6 7 1 5 " / > < / a : c u b i c B e z T o > < a : c u b i c B e z T o > < a : p t   x = " 3 6 5 9 2 8 9 "   y = " 6 3 8 8 4 9 0 " / > < a : p t   x = " 3 6 1 2 2 6 7 "   y = " 6 3 6 1 7 0 3 " / > < a : p t   x = " 3 6 0 3 1 2 8 "   y = " 6 3 9 2 5 1 6 " / > < / a : c u b i c B e z T o > < a : c u b i c B e z T o > < a : p t   x = " 3 6 0 5 2 1 7 "   y = " 6 4 4 7 5 0 6 " / > < a : p t   x = " 3 5 8 6 5 6 5 "   y = " 6 3 8 6 4 4 4 " / > < a : p t   x = " 3 5 6 6 5 3 4 "   y = " 6 4 6 4 7 0 4 " / > < / a : c u b i c B e z T o > < a : c u b i c B e z T o > < a : p t   x = " 3 5 6 8 2 6 2 "   y = " 6 4 6 9 9 5 2 " / > < a : p t   x = " 3 5 6 1 6 6 3 "   y = " 6 4 7 8 2 1 9 " / > < a : p t   x = " 3 5 5 7 5 5 8 "   y = " 6 4 7 5 9 4 0 " / > < / a : c u b i c B e z T o > < a : c u b i c B e z T o > < a : p t   x = " 3 5 5 3 3 4 4 "   y = " 6 4 9 3 1 3 6 " / > < a : p t   x = " 3 4 7 0 8 4 5 "   y = " 6 5 7 3 2 0 0 " / > < a : p t   x = " 3 4 6 7 7 7 8 "   y = " 6 5 9 8 5 9 4 " / > < / a : c u b i c B e z T o > < a : c u b i c B e z T o > < a : p t   x = " 3 4 3 8 9 2 7 "   y = " 6 6 4 1 6 2 5 " / > < a : p t   x = " 3 4 2 2 1 2 9 "   y = " 6 6 3 2 4 0 8 " / > < a : p t   x = " 3 4 0 6 6 8 0 "   y = " 6 6 6 5 1 6 3 " / > < / a : c u b i c B e z T o > < a : c u b i c B e z T o > < a : p t   x = " 3 3 7 8 0 5 5 "   y = " 6 6 9 9 9 5 0 " / > < a : p t   x = " 3 3 5 5 7 9 0 "   y = " 6 7 7 0 2 3 4 " / > < a : p t   x = " 3 2 9 8 6 6 0 "   y = " 6 8 2 9 1 7 2 " / > < / a : c u b i c B e z T o > < a : l n T o > < a : p t   x = " 3 2 7 9 3 5 9 "   y = " 6 8 5 8 0 0 0 " / > < / a : l n T o > < a : l n T o > < a : p t   x = " 0 "   y = " 6 8 5 8 0 0 0 " / > < / a : l n T o > < a : c l o s e / > < / a : p a t h > < / a : p a t h L s t > < / a : c u s t G e o m > < a : s o l i d F i l l > < a : s r g b C l r   v a l = " 8 2 7 6 6 a " > < a : a l p h a   v a l = " 1 4 9 9 9 " / > < / a : s r g b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2 5 6 E 6 2 E 6 - D F 6 D - 4 D 4 6 - 9 3 2 C - 9 A 7 E C E F 6 0 E 5 D } " > < a 1 6 : c r e a t i o n I d   x m l n s : a 1 6 = " h t t p : / / s c h e m a s . m i c r o s o f t . c o m / o f f i c e / d r a w i n g / 2 0 1 0 / m a i n "   i d = " { F 8 2 6 1 1 B 1 - 7 C A 7 - 4 5 F 9 - A C 8 A - 5 5 3 1 7 5 D 7 D A 1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1 8 8 6 6 "   y = " 6 0 9 6 0 0 " / > < a : e x t   c x = " 4 6 0 3 7 3 9 "   c y = " 3 2 4 4 7 0 2 " / > < / a : x f r m > < / p : s p P r > < p : t x B o d y > < a : b o d y P r   a n c h o r = " t "   r t l C o l = " 0 "   v e r t = " h o r z " > < a : n o r m A u t o f i t / > < / a : b o d y P r > < a : l s t S t y l e / > < a : p > < a : p P r / > < a : r > < a : r P r   d i r t y = " 0 "   l a n g = " e n - U S " / > < a : t > R e f e r e n c e   t y p e s 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B A E C 8 1 E 6 - 8 4 1 D - 4 E C 8 - A 0 E 4 - D D 4 2 A 6 7 F 8 2 E 4 } " > < a 1 6 : c r e a t i o n I d   x m l n s : a 1 6 = " h t t p : / / s c h e m a s . m i c r o s o f t . c o m / o f f i c e / d r a w i n g / 2 0 1 0 / m a i n "   i d = " { F 7 5 8 E 6 7 7 - 6 2 F 3 - 4 8 D 9 - A B 5 5 - 5 6 8 A C 9 C E 9 5 9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4 1 1 4 3 3 "   y = " 6 0 9 6 0 0 " / > < a : e x t   c x = " 4 4 5 0 0 5 0 "   c y = " 5 6 4 4 7 7 6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 A   t y p e   t h a t   i s   d e f i n e d   a s   a   < / a : t > < / a : r > < a : r > < a : r P r   d i r t y = " 0 "   i = " 1 "   l a n g = " e n - U S " / > < a : t > c l a s s ,   d e l e g a t e ,   a r r a y , < / a : t > < / a : r > < a : r > < a : r P r   d i r t y = " 0 "   l a n g = " e n - U S " / > < a : t >   o r   < / a : t > < / a : r > < a : r > < a : r P r   d i r t y = " 0 "   i = " 1 "   l a n g = " e n - U S " / > < a : t > i n t e r f a c e < / a : t > < / a : r > < a : r > < a : r P r   d i r t y = " 0 "   l a n g = " e n - U S " / > < a : t >   i s   a   r e f e r e n c e   t y p e .   < / a : t > < / a : r > < / a : p > < a : p > < a : p P r / > < a : r > < a : r P r   d i r t y = " 0 "   l a n g = " e n - U S " / > < a : t > A t   r u n   t i m e ,   w h e n   y o u   d e c l a r e   a   v a r i a b l e   o f   a   r e f e r e n c e   t y p e ,   t h e   v a r i a b l e   c o n t a i n s   t h e   v a l u e   n u l l   u n t i l   y o u   e x p l i c i t l y   c r e a t e   a n   o b j e c t   b y   u s i n g   t h e   n e w   o p e r a t o r   o r   a s s i g n   i t   a n   o b j e c t   t h a t   h a s   b e e n   c r e a t e d   e l s e w h e r e . < / a : t > < / a : r > < / a : p > < a : p > < a : p P r / > < a : r > < a : r P r   d i r t y = " 0 "   l a n g = " e n - U S " / > < a : t > N o t e   t h a t   r e f e r e n c e   t y p e s   a r e   s t o r e d   i n   t h e   h e a p .   T h e   s t a c k   h o l d s   t h e   r e f e r e n c e   t o   a   p l a c e   i n   h e a p   t h a t   c o n t a i n s   t h e   a c t u a l   v a l u e   o f   t h e   o b j e c t .   < / a : t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1 4 F 9 C E D E - B 0 3 5 - 4 4 7 5 - A C F 5 - B 8 7 3 6 0 7 F 5 2 F A } " > < p 1 4 : c r e a t i o n I d   x m l n s : p 1 4 = " h t t p : / / s c h e m a s . m i c r o s o f t . c o m / o f f i c e / p o w e r p o i n t / 2 0 1 0 / m a i n "   v a l = " 1 6 1 3 5 7 5 0 8 8 1 4 0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8 " > < a : e x t L s t > < a : e x t   u r i = " { 6 3 6 A 6 1 F F - 8 F F D - 4 F 4 E - 9 E 5 A - 9 9 E 1 4 9 8 6 8 D A 3 } " > < a 1 6 : c r e a t i o n I d   x m l n s : a 1 6 = " h t t p : / / s c h e m a s . m i c r o s o f t . c o m / o f f i c e / d r a w i n g / 2 0 1 0 / m a i n "   i d = " { D 2 3 3 7 0 9 B - 4 6 B C - 4 B 1 C - A 6 5 5 - F 4 D 8 9 8 5 C 8 A B 3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D 3 9 D 7 3 9 A - 7 2 0 1 - 4 F D 0 - B 6 E 3 - 0 4 A 1 A 8 3 E F F 2 5 } " > < a 1 6 : c r e a t i o n I d   x m l n s : a 1 6 = " h t t p : / / s c h e m a s . m i c r o s o f t . c o m / o f f i c e / d r a w i n g / 2 0 1 0 / m a i n "   i d = " { 0 F 8 9 9 4 E 8 - 5 7 4 D - 4 4 5 D - A E 6 E - 8 3 7 8 6 4 1 1 D 6 A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8 9 5 7 9 1 "   y = " 1 1 2 2 3 6 2 " / > < a : e x t   c x = " 8 3 7 6 5 1 4 "   c y = " 2 5 3 4 4 1 6 " / > < / a : x f r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 Q u e s t i o n s ? < / a : t > < / a : r > < a : e n d P a r a R P r   d i r t y = " 0 "   l a n g = " e n - U S " / > < / a : p > < / p : t x B o d y > < / p : s p > < p : s p > < p : n v S p P r > < p : c N v P r   i d = " 4 "   n a m e = " S u b t i t l e   3 " > < a : e x t L s t > < a : e x t   u r i = " { 3 B F 8 3 1 9 F - 6 F D 4 - 4 3 7 0 - B 3 F 4 - A 8 D A 1 F A 6 6 9 B 1 } " > < a 1 6 : c r e a t i o n I d   x m l n s : a 1 6 = " h t t p : / / s c h e m a s . m i c r o s o f t . c o m / o f f i c e / d r a w i n g / 2 0 1 0 / m a i n "   i d = " { 4 9 E 1 9 6 C A - 1 A 0 C - 4 7 E 0 - B B F B - 9 2 2 9 F D 7 4 5 5 0 2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6 7 1 4 8 2 "   y = " 4 0 5 8 0 2 2 " / > < a : e x t   c x = " 6 8 2 5 1 3 0 "   c y = " 7 4 3 9 4 5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 C o m m e n t s ?   C o n c e r n s ?   V i o l e n t   R e a c t i o n s ? < / a : t > < / a : r > < a : e n d P a r a R P r   d i r t y = " 0 "   l a n g = " e n - U S " / > < / a : p > < / p : t x B o d y > < / p : s p > < p : s p > < p : n v S p P r > < p : c N v P r   i d = " 5 "   n a m e = " F r e e f o r m :   S h a p e   1 0 " > < a : e x t L s t > < a : e x t   u r i = " { 7 1 B 3 D A B 8 - 3 C C A - 4 3 F C - 9 9 2 C - 4 D 3 B B 4 7 D 6 5 C 6 } " > < a 1 6 : c r e a t i o n I d   x m l n s : a 1 6 = " h t t p : / / s c h e m a s . m i c r o s o f t . c o m / o f f i c e / d r a w i n g / 2 0 1 0 / m a i n "   i d = " { 1 D E F 3 B A 8 - 0 3 C D - 4 4 D 2 - A 9 2 2 - 0 3 E 5 5 2 1 9 5 6 B E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- 1 1 9 5 2 "   y = " 5 1 6 9 6 4 6 " / > < a : e x t   c x = " 1 2 1 9 2 0 0 0 "   c y = " 1 6 8 8 3 5 3 " / > < / a : x f r m > < a : c u s t G e o m > < a : a v L s t / > < a : g d L s t / > < a : a h L s t / > < a : c x n L s t / > < a : r e c t   b = " b "   l = " 0 "   r = " r "   t = " 0 " / > < a : p a t h L s t > < a : p a t h   h = " 1 9 2 4 3 3 3 "   w = " 1 2 1 9 2 0 0 0 " > < a : m o v e T o > < a : p t   x = " 6 1 8 9 1 9 9 "   y = " 5 8 8 " / > < / a : m o v e T o > < a : c u b i c B e z T o > < a : p t   x = " 6 1 9 6 3 5 6 "   y = " - 5 7 4 " / > < a : p t   x = " 6 2 0 2 6 0 9 "   y = " - 1 0 8 " / > < a : p t   x = " 6 2 0 7 0 8 0 "   y = " 2 8 5 0 " / > < / a : c u b i c B e z T o > < a : c u b i c B e z T o > < a : p t   x = " 6 2 2 2 0 2 6 "   y = " 2 7 4 9 " / > < a : p t   x = " 6 2 7 3 4 9 0 "   y = " 3 7 6 7 " / > < a : p t   x = " 6 2 8 5 6 1 0 "   y = " 1 8 1 3 1 " / > < / a : c u b i c B e z T o > < a : c u b i c B e z T o > < a : p t   x = " 6 3 0 7 2 5 6 "   y = " 1 8 6 8 5 " / > < a : p t   x = " 6 3 5 7 1 4 2 "   y = " 2 3 7 9 3 " / > < a : p t   x = " 6 3 7 8 0 0 8 "   y = " 2 4 6 2 5 " / > < / a : c u b i c B e z T o > < a : c u b i c B e z T o > < a : p t   x = " 6 4 0 9 9 4 6 "   y = " 3 0 6 4 5 " / > < a : p t   x = " 6 4 3 8 3 0 8 "   y = " 1 0 3 7 5 " / > < a : p t   x = " 6 4 6 6 3 4 0 "   y = " 2 1 3 6 6 " / > < / a : c u b i c B e z T o > < a : c u b i c B e z T o > < a : p t   x = " 6 4 8 8 2 7 6 "   y = " 3 1 2 2 9 " / > < a : p t   x = " 6 5 2 9 8 5 4 "   y = " 2 8 1 1 0 " / > < a : p t   x = " 6 5 5 3 3 3 4 "   y = " 3 5 3 0 7 " / > < / a : c u b i c B e z T o > < a : c u b i c B e z T o > < a : p t   x = " 6 5 6 1 7 3 8 "   y = " 4 8 0 5 9 " / > < a : p t   x = " 6 6 0 9 1 8 8 "   y = " 6 2 0 8 7 " / > < a : p t   x = " 6 6 2 6 0 6 8 "   y = " 5 8 0 4 5 " / > < / a : c u b i c B e z T o > < a : c u b i c B e z T o > < a : p t   x = " 6 6 6 0 9 5 2 "   y = " 6 6 5 7 0 " / > < a : p t   x = " 6 6 6 6 2 7 7 "   y = " 8 4 7 1 6 " / > < a : p t   x = " 6 6 9 2 3 0 4 "   y = " 9 1 4 8 7 " / > < / a : c u b i c B e z T o > < a : l n T o > < a : p t   x = " 6 7 3 3 6 7 0 "   y = " 1 1 8 1 3 0 " / > < / a : l n T o > < a : l n T o > < a : p t   x = " 6 7 9 8 0 1 6 "   y = " 1 1 2 2 7 1 " / > < / a : l n T o > < a : l n T o > < a : p t   x = " 6 8 0 1 0 8 2 "   y = " 1 1 4 9 6 3 " / > < / a : l n T o > < a : c u b i c B e z T o > < a : p t   x = " 6 8 0 6 9 1 9 "   y = " 1 2 0 1 4 0 " / > < a : p t   x = " 6 8 1 2 8 3 2 "   y = " 1 2 5 0 1 6 " / > < a : p t   x = " 6 8 1 9 3 5 2 "   y = " 1 2 8 8 2 5 " / > < / a : c u b i c B e z T o > < a : c u b i c B e z T o > < a : p t   x = " 6 8 2 5 7 4 2 "   y = " 1 0 9 9 9 7 " / > < a : p t   x = " 6 8 4 0 1 3 2 "   y = " 1 1 6 5 4 1 " / > < a : p t   x = " 6 8 5 2 7 3 2 "   y = " 1 2 3 3 2 1 " / > < / a : c u b i c B e z T o > < a : l n T o > < a : p t   x = " 6 8 6 5 2 4 8 "   y = " 1 2 8 8 3 6 " / > < / a : l n T o > < a : l n T o > < a : p t   x = " 6 9 0 5 5 1 7 "   y = " 1 2 9 2 6 5 " / > < / a : l n T o > < a : c u b i c B e z T o > < a : p t   x = " 6 9 3 4 0 5 2 "   y = " 1 4 0 0 4 2 " / > < a : p t   x = " 6 9 3 9 7 7 3 "   y = " 1 4 1 5 5 6 " / > < a : p t   x = " 6 9 5 0 2 8 6 "   y = " 1 5 0 1 0 4 " / > < / a : c u b i c B e z T o > < a : l n T o > < a : p t   x = " 7 0 0 3 4 4 2 "   y = " 1 3 6 1 3 6 " / > < / a : l n T o > < a : l n T o > < a : p t   x = " 7 1 6 0 0 4 8 "   y = " 1 6 6 7 2 1 " / > < / a : l n T o > < a : c u b i c B e z T o > < a : p t   x = " 7 2 0 7 2 8 2 "   y = " 1 7 9 9 1 1 " / > < a : p t   x = " 7 2 8 0 6 4 4 "   y = " 2 1 0 1 9 7 " / > < a : p t   x = " 7 3 2 5 6 0 4 "   y = " 2 1 5 8 6 7 " / > < / a : c u b i c B e z T o > < a : c u b i c B e z T o > < a : p t   x = " 7 4 6 0 1 1 4 "   y = " 2 3 3 9 0 4 " / > < a : p t   x = " 7 3 9 3 0 8 2 "   y = " 2 4 2 8 8 0 " / > < a : p t   x = " 7 5 4 0 5 2 2 "   y = " 2 3 9 3 7 4 " / > < / a : c u b i c B e z T o > < a : c u b i c B e z T o > < a : p t   x = " 7 5 4 5 7 1 4 "   y = " 2 3 4 8 7 2 " / > < a : p t   x = " 7 6 0 5 9 7 2 "   y = " 2 3 1 7 2 7 " / > < a : p t   x = " 7 6 1 2 0 7 2 "   y = " 2 2 9 5 5 3 " / > < / a : c u b i c B e z T o > < a : l n T o > < a : p t   x = " 7 6 5 1 9 9 5 "   y = " 2 4 4 5 6 7 " / > < / a : l n T o > < a : l n T o > < a : p t   x = " 7 7 2 5 7 6 1 "   y = " 2 5 8 6 3 8 " / > < / a : l n T o > < a : l n T o > < a : p t   x = " 7 8 2 3 0 3 8 "   y = " 2 8 7 0 7 8 " / > < / a : l n T o > < a : c u b i c B e z T o > < a : p t   x = " 7 8 3 7 0 8 0 "   y = " 2 8 6 4 8 2 " / > < a : p t   x = " 7 8 5 1 6 4 6 "   y = " 2 8 6 4 9 8 " / > < a : p t   x = " 7 8 6 6 4 0 5 "   y = " 2 8 7 2 8 8 " / > < / a : c u b i c B e z T o > < a : l n T o > < a : p t   x = " 7 8 7 5 0 2 1 "   y = " 2 8 8 2 2 4 " / > < / a : l n T o > < a : c u b i c B e z T o > < a : p t   x = " 7 8 7 5 0 6 2 "   y = " 2 8 8 3 5 4 " / > < a : p t   x = " 7 8 7 5 1 0 6 "   y = " 2 8 8 4 8 3 " / > < a : p t   x = " 7 8 7 5 1 4 6 "   y = " 2 8 8 6 1 4 " / > < / a : c u b i c B e z T o > < a : c u b i c B e z T o > < a : p t   x = " 7 8 8 0 5 5 1 "   y = " 2 8 9 2 0 2 " / > < a : p t   x = " 7 9 0 1 1 5 4 "   y = " 2 9 0 7 1 6 " / > < a : p t   x = " 7 9 0 7 4 4 3 "   y = " 2 9 1 7 5 2 " / > < / a : c u b i c B e z T o > < a : l n T o > < a : p t   x = " 7 9 1 2 8 9 2 "   y = " 2 9 4 8 3 3 " / > < / a : l n T o > < a : l n T o > < a : p t   x = " 7 9 4 6 3 4 6 "   y = " 3 1 9 3 5 9 " / > < / a : l n T o > < a : c u b i c B e z T o > < a : p t   x = " 7 9 5 8 6 5 8 "   y = " 3 1 2 7 7 6 " / > < a : p t   x = " 7 9 9 6 5 1 4 "   y = " 3 0 9 7 4 9 " / > < a : p t   x = " 8 0 2 1 2 3 8 "   y = " 3 1 5 1 5 9 " / > < / a : c u b i c B e z T o > < a : c u b i c B e z T o > < a : p t   x = " 8 0 4 5 9 6 4 "   y = " 3 2 0 5 7 0 " / > < a : p t   x = " 8 0 5 8 1 7 0 "   y = " 3 4 0 4 6 2 " / > < a : p t   x = " 8 0 9 4 6 9 8 "   y = " 3 5 1 8 1 9 " / > < / a : c u b i c B e z T o > < a : c u b i c B e z T o > < a : p t   x = " 8 1 2 9 5 8 7 "   y = " 3 6 1 1 5 4 " / > < a : p t   x = " 8 1 1 6 1 8 1 "   y = " 3 6 0 5 4 4 " / > < a : p t   x = " 8 1 5 5 2 0 8 "   y = " 3 7 1 1 6 8 " / > < / a : c u b i c B e z T o > < a : c u b i c B e z T o > < a : p t   x = " 8 1 9 6 2 1 7 "   y = " 3 8 3 3 0 0 " / > < a : p t   x = " 8 2 0 5 4 6 8 "   y = " 3 9 1 8 0 1 " / > < a : p t   x = " 8 2 4 8 4 7 2 "   y = " 4 0 0 4 8 9 " / > < / a : c u b i c B e z T o > < a : c u b i c B e z T o > < a : p t   x = " 8 2 8 3 9 3 2 "   y = " 4 1 9 7 9 1 " / > < a : p t   x = " 8 2 7 8 6 1 8 "   y = " 3 9 2 0 3 1 " / > < a : p t   x = " 8 3 0 0 0 6 8 "   y = " 4 0 5 5 3 1 " / > < / a : c u b i c B e z T o > < a : l n T o > < a : p t   x = " 8 3 5 6 2 9 4 "   y = " 4 0 3 3 2 8 " / > < / a : l n T o > < a : c u b i c B e z T o > < a : p t   x = " 8 3 7 7 2 4 7 "   y = " 4 0 4 4 6 3 " / > < a : p t   x = " 8 4 3 8 4 4 2 "   y = " 4 3 3 1 9 4 " / > < a : p t   x = " 8 4 7 5 8 3 8 "   y = " 4 3 5 5 2 4 " / > < / a : c u b i c B e z T o > < a : c u b i c B e z T o > < a : p t   x = " 8 5 1 0 2 4 1 "   y = " 4 3 8 0 3 7 " / > < a : p t   x = " 8 5 4 5 5 1 1 "   y = " 4 4 9 8 4 0 " / > < a : p t   x = " 8 5 7 5 2 1 6 "   y = " 4 5 0 1 9 8 " / > < / a : c u b i c B e z T o > < a : l n T o > < a : p t   x = " 8 5 8 8 6 5 0 "   y = " 4 4 7 0 7 0 " / > < / a : l n T o > < a : l n T o > < a : p t   x = " 8 6 1 2 1 8 3 "   y = " 4 3 9 5 7 7 " / > < / a : l n T o > < a : l n T o > < a : p t   x = " 8 6 3 0 7 1 3 "   y = " 4 3 3 0 1 5 " / > < / a : l n T o > < a : c u b i c B e z T o > < a : p t   x = " 8 6 3 5 8 7 1 "   y = " 4 2 9 5 1 9 " / > < a : p t   x = " 8 7 0 0 6 8 5 "   y = " 4 2 8 4 1 1 " / > < a : p t   x = " 8 7 0 4 2 3 9 "   y = " 4 2 2 8 6 5 " / > < / a : c u b i c B e z T o > < a : c u b i c B e z T o > < a : p t   x = " 8 7 6 1 7 7 7 "   y = " 4 2 9 5 4 9 " / > < a : p t   x = " 8 7 6 8 3 0 2 "   y = " 4 2 7 1 7 8 " / > < a : p t   x = " 8 8 2 9 5 1 3 "   y = " 4 2 9 3 8 9 " / > < / a : c u b i c B e z T o > < a : c u b i c B e z T o > < a : p t   x = " 8 9 2 2 8 9 5 "   y = " 4 4 4 6 7 2 " / > < a : p t   x = " 8 9 2 4 5 7 9 "   y = " 4 0 1 5 0 7 " / > < a : p t   x = " 9 0 8 3 6 5 1 "   y = " 3 9 0 7 4 4 " / > < / a : c u b i c B e z T o > < a : c u b i c B e z T o > < a : p t   x = " 9 1 3 8 4 0 3 "   y = " 3 8 8 0 3 2 " / > < a : p t   x = " 9 3 1 5 0 0 3 "   y = " 3 7 8 6 4 7 " / > < a : p t   x = " 9 3 7 1 4 0 2 "   y = " 3 7 1 8 0 9 " / > < / a : c u b i c B e z T o > < a : c u b i c B e z T o > < a : p t   x = " 9 3 5 8 6 3 1 "   y = " 3 3 7 5 0 2 " / > < a : p t   x = " 9 4 0 2 8 4 3 "   y = " 3 7 9 3 6 4 " / > < a : p t   x = " 9 4 2 9 5 8 6 "   y = " 3 6 9 2 1 3 " / > < / a : c u b i c B e z T o > < a : c u b i c B e z T o > < a : p t   x = " 9 4 4 9 3 1 1 "   y = " 3 7 0 2 1 3 " / > < a : p t   x = " 9 4 7 3 9 3 8 "   y = " 3 7 3 2 7 0 " / > < a : p t   x = " 9 4 8 9 7 5 7 "   y = " 3 7 7 8 1 4 " / > < / a : c u b i c B e z T o > < a : c u b i c B e z T o > < a : p t   x = " 9 4 9 8 1 6 5 "   y = " 3 7 9 2 5 6 " / > < a : p t   x = " 9 5 0 7 1 3 9 "   y = " 3 7 9 2 7 2 " / > < a : p t   x = " 9 5 1 6 9 5 4 "   y = " 3 7 6 9 9 1 " / > < / a : c u b i c B e z T o > < a : c u b i c B e z T o > < a : p t   x = " 9 5 4 8 4 3 0 "   y = " 3 5 4 7 6 6 " / > < a : p t   x = " 9 5 9 1 8 7 5 "   y = " 3 7 0 3 1 5 " / > < a : p t   x = " 9 6 4 5 5 8 8 "   y = " 3 6 3 5 9 0 " / > < / a : c u b i c B e z T o > < a : c u b i c B e z T o > < a : p t   x = " 9 6 6 0 4 8 7 "   y = " 3 6 8 8 1 4 " / > < a : p t   x = " 9 7 1 0 8 1 7 "   y = " 3 5 0 5 5 0 " / > < a : p t   x = " 9 7 2 2 8 9 6 "   y = " 3 6 0 9 8 3 " / > < / a : c u b i c B e z T o > < a : c u b i c B e z T o > < a : p t   x = " 9 7 3 3 9 1 9 "   y = " 3 6 2 2 3 9 " / > < a : p t   x = " 9 7 4 5 2 0 1 "   y = " 3 5 6 6 7 9 " / > < a : p t   x = " 9 7 5 2 8 0 3 "   y = " 3 6 8 4 9 2 " / > < / a : c u b i c B e z T o > < a : c u b i c B e z T o > < a : p t   x = " 9 7 9 3 2 6 7 "   y = " 3 7 4 4 9 0 " / > < a : p t   x = " 9 8 4 3 3 1 3 "   y = " 3 8 0 9 7 8 " / > < a : p t   x = " 9 8 9 0 3 0 5 "   y = " 3 8 0 7 3 6 " / > < / a : c u b i c B e z T o > < a : c u b i c B e z T o > < a : p t   x = " 9 9 1 2 7 0 2 "   y = " 3 8 0 0 8 3 " / > < a : p t   x = " 9 9 2 6 5 2 3 "   y = " 3 7 9 0 3 7 " / > < a : p t   x = " 9 9 3 9 7 6 7 "   y = " 3 7 7 7 7 6 " / > < / a : c u b i c B e z T o > < a : l n T o > < a : p t   x = " 9 9 4 4 3 5 5 "   y = " 3 7 7 3 5 2 " / > < / a : l n T o > < a : l n T o > < a : p t   x = " 9 9 5 3 7 1 8 "   y = " 3 7 5 6 4 2 " / > < / a : l n T o > < a : l n T o > < a : p t   x = " 9 9 5 5 8 0 9 "   y = " 3 7 6 2 9 4 " / > < / a : l n T o > < a : l n T o > < a : p t   x = " 1 0 0 3 2 7 1 0 "   y = " 3 9 4 9 4 0 " / > < / a : l n T o > < a : l n T o > < a : p t   x = " 1 0 0 4 9 9 2 5 "   y = " 4 0 4 9 7 1 " / > < / a : l n T o > < a : l n T o > < a : p t   x = " 1 0 1 1 2 6 7 1 "   y = " 4 1 4 5 4 9 " / > < / a : l n T o > < a : c u b i c B e z T o > < a : p t   x = " 1 0 1 6 9 6 4 2 "   y = " 4 1 2 1 2 5 " / > < a : p t   x = " 1 0 1 3 2 2 2 0 "   y = " 4 2 5 3 5 8 " / > < a : p t   x = " 1 0 1 7 0 8 5 3 "   y = " 4 3 5 1 6 8 " / > < / a : c u b i c B e z T o > < a : c u b i c B e z T o > < a : p t   x = " 1 0 2 0 6 0 8 7 "   y = " 4 4 2 0 2 0 " / > < a : p t   x = " 1 0 2 4 0 8 0 9 "   y = " 4 5 4 0 8 1 " / > < a : p t   x = " 1 0 2 9 0 1 8 3 "   y = " 4 4 8 1 2 3 " / > < / a : c u b i c B e z T o > < a : c u b i c B e z T o > < a : p t   x = " 1 0 3 0 1 8 1 3 "   y = " 4 4 4 9 1 9 " / > < a : p t   x = " 1 0 3 1 5 2 3 3 "   y = " 4 4 9 4 9 9 " / > < a : p t   x = " 1 0 3 2 0 1 5 7 "   y = " 4 5 8 3 5 2 " / > < / a : c u b i c B e z T o > < a : c u b i c B e z T o > < a : p t   x = " 1 0 3 2 1 0 0 6 "   y = " 4 5 9 8 7 6 " / > < a : p t   x = " 1 0 3 2 1 5 6 5 "   y = " 4 6 1 4 7 0 " / > < a : p t   x = " 1 0 3 2 1 8 1 5 "   y = " 4 6 3 0 8 7 " / > < / a : c u b i c B e z T o > < a : c u b i c B e z T o > < a : p t   x = " 1 0 3 5 4 0 5 9 "   y = " 4 5 7 1 5 8 " / > < a : p t   x = " 1 0 3 5 5 1 7 6 "   y = " 4 7 0 6 3 4 " / > < a : p t   x = " 1 0 3 7 3 7 4 1 "   y = " 4 6 4 5 3 8 " / > < / a : c u b i c B e z T o > < a : c u b i c B e z T o > < a : p t   x = " 1 0 4 0 3 0 6 1 "   y = " 4 7 5 2 9 2 " / > < a : p t   x = " 1 0 4 1 1 8 4 1 "   y = " 4 9 7 5 9 7 " / > < a : p t   x = " 1 0 4 2 8 5 3 2 "   y = " 4 9 2 5 0 4 " / > < / a : c u b i c B e z T o > < a : c u b i c B e z T o > < a : p t   x = " 1 0 4 4 0 5 6 1 "   y = " 5 0 0 7 4 2 " / > < a : p t   x = " 1 0 4 4 6 2 6 7 "   y = " 5 2 1 9 3 0 " / > < a : p t   x = " 1 0 4 6 6 4 9 0 "   y = " 5 1 7 7 5 9 " / > < / a : c u b i c B e z T o > < a : c u b i c B e z T o > < a : p t   x = " 1 0 4 6 4 6 2 2 "   y = " 5 1 9 9 8 6 " / > < a : p t   x = " 1 0 4 6 5 0 1 3 "   y = " 5 2 1 2 6 1 " / > < a : p t   x = " 1 0 4 6 6 6 7 5 "   y = " 5 2 2 0 7 6 " / > < / a : c u b i c B e z T o > < a : l n T o > < a : p t   x = " 1 0 4 7 0 3 0 9 "   y = " 5 2 2 7 9 2 " / > < / a : l n T o > < a : l n T o > < a : p t   x = " 1 0 4 7 4 1 3 7 "   y = " 5 1 9 7 6 1 " / > < / a : l n T o > < a : c u b i c B e z T o > < a : p t   x = " 1 0 4 8 8 8 8 8 "   y = " 5 0 9 6 1 2 " / > < a : p t   x = " 1 0 4 8 4 9 1 3 "   y = " 5 2 4 7 3 4 " / > < a : p t   x = " 1 0 5 0 1 1 0 0 "   y = " 5 2 8 2 6 3 " / > < / a : c u b i c B e z T o > < a : c u b i c B e z T o > < a : p t   x = " 1 0 5 0 8 4 1 2 "   y = " 5 3 0 7 0 5 " / > < a : p t   x = " 1 0 5 0 5 4 2 6 "   y = " 5 3 3 7 4 3 " / > < a : p t   x = " 1 0 5 0 2 3 9 5 "   y = " 5 3 6 3 9 3 " / > < / a : c u b i c B e z T o > < a : l n T o > < a : p t   x = " 1 0 6 8 9 4 9 7 "   y = " 5 6 0 2 3 3 " / > < / a : l n T o > < a : c u b i c B e z T o > < a : p t   x = " 1 0 7 2 1 4 4 1 "   y = " 5 7 3 6 4 0 " / > < a : p t   x = " 1 0 7 5 7 5 4 7 "   y = " 5 8 2 9 3 7 " / > < a : p t   x = " 1 0 7 8 8 7 3 5 "   y = " 6 1 3 1 8 8 " / > < / a : c u b i c B e z T o > < a : c u b i c B e z T o > < a : p t   x = " 1 0 7 9 4 5 1 0 "   y = " 6 2 1 6 4 1 " / > < a : p t   x = " 1 0 8 0 7 0 9 7 "   y = " 6 1 6 0 7 3 " / > < a : p t   x = " 1 0 8 1 9 7 4 8 "   y = " 6 2 1 3 5 1 " / > < / a : c u b i c B e z T o > < a : c u b i c B e z T o > < a : p t   x = " 1 0 8 3 2 3 9 8 "   y = " 6 2 6 6 3 0 " / > < a : p t   x = " 1 0 8 4 6 3 5 7 "   y = " 6 3 9 5 9 2 " / > < a : p t   x = " 1 0 8 6 4 6 3 2 "   y = " 6 4 4 8 5 8 " / > < / a : c u b i c B e z T o > < a : c u b i c B e z T o > < a : p t   x = " 1 0 8 9 5 6 1 7 "   y = " 6 5 2 2 9 0 " / > < a : p t   x = " 1 0 9 2 1 5 4 9 "   y = " 6 4 0 4 5 1 " / > < a : p t   x = " 1 0 9 2 9 4 0 7 "   y = " 6 5 2 9 4 5 " / > < / a : c u b i c B e z T o > < a : c u b i c B e z T o > < a : p t   x = " 1 0 9 4 5 4 6 0 "   y = " 6 5 3 1 7 6 " / > < a : p t   x = " 1 0 9 6 8 1 4 8 "   y = " 6 4 0 5 5 3 " / > < a : p t   x = " 1 0 9 7 9 4 1 1 "   y = " 6 5 4 2 1 7 " / > < / a : c u b i c B e z T o > < a : c u b i c B e z T o > < a : p t   x = " 1 0 9 8 1 6 7 9 "   y = " 6 4 3 7 3 7 " / > < a : p t   x = " 1 0 9 9 7 2 8 7 "   y = " 6 6 3 4 1 4 " / > < a : p t   x = " 1 1 0 0 6 9 5 9 "   y = " 6 5 7 0 1 7 " / > < / a : c u b i c B e z T o > < a : c u b i c B e z T o > < a : p t   x = " 1 1 0 2 3 2 2 9 "   y = " 6 5 9 3 9 6 " / > < a : p t   x = " 1 1 0 5 1 8 8 9 "   y = " 6 6 2 4 6 2 " / > < a : p t   x = " 1 1 0 7 7 0 3 8 "   y = " 6 6 8 4 8 7 " / > < / a : c u b i c B e z T o > < a : c u b i c B e z T o > < a : p t   x = " 1 1 0 9 7 0 0 1 "   y = " 6 9 0 2 9 9 " / > < a : p t   x = " 1 1 1 4 1 2 8 6 "   y = " 6 7 6 3 9 9 " / > < a : p t   x = " 1 1 1 5 7 8 5 0 "   y = " 6 9 3 1 6 4 " / > < / a : c u b i c B e z T o > < a : c u b i c B e z T o > < a : p t   x = " 1 1 1 6 3 8 0 0 "   y = " 6 9 5 7 5 7 " / > < a : p t   x = " 1 1 1 6 9 5 9 9 "   y = " 6 9 6 9 4 2 " / > < a : p t   x = " 1 1 1 7 5 2 7 6 "   y = " 6 9 7 2 4 3 " / > < / a : c u b i c B e z T o > < a : l n T o > < a : p t   x = " 1 1 1 9 1 1 3 1 "   y = " 6 9 6 0 8 5 " / > < / a : l n T o > < a : l n T o > < a : p t   x = " 1 1 1 9 5 5 7 2 "   y = " 6 9 1 7 5 1 " / > < / a : l n T o > < a : l n T o > < a : p t   x = " 1 1 2 0 5 2 9 9 "   y = " 6 9 3 2 4 7 " / > < / a : l n T o > < a : l n T o > < a : p t   x = " 1 1 2 2 3 7 6 9 "   y = " 6 9 0 3 3 5 " / > < / a : l n T o > < a : c u b i c B e z T o > < a : p t   x = " 1 1 2 3 7 7 7 9 "   y = " 6 9 3 7 7 7 " / > < a : p t   x = " 1 1 2 5 6 8 5 2 "   y = " 7 0 1 9 4 7 " / > < a : p t   x = " 1 1 2 9 2 1 1 9 "   y = " 7 1 3 3 1 1 " / > < / a : c u b i c B e z T o > < a : c u b i c B e z T o > < a : p t   x = " 1 1 3 3 4 8 7 7 "   y = " 7 3 3 4 5 1 " / > < a : p t   x = " 1 1 4 0 1 6 6 3 "   y = " 7 2 9 1 7 5 " / > < a : p t   x = " 1 1 4 3 5 3 7 9 "   y = " 7 5 8 5 1 9 " / > < / a : c u b i c B e z T o > < a : l n T o > < a : p t   x = " 1 1 6 0 4 4 0 5 "   y = " 8 1 0 4 7 6 " / > < / a : l n T o > < a : l n T o > < a : p t   x = " 1 1 6 5 2 1 5 5 "   y = " 8 2 5 1 0 9 " / > < / a : l n T o > < a : l n T o > < a : p t   x = " 1 1 6 5 4 1 9 2 "   y = " 8 2 7 3 0 1 " / > < / a : l n T o > < a : c u b i c B e z T o > < a : p t   x = " 1 1 6 6 1 6 5 1 "   y = " 8 3 4 7 2 9 " / > < a : p t   x = " 1 1 6 6 9 2 1 6 "   y = " 8 4 1 4 8 0 " / > < a : p t   x = " 1 1 6 7 6 5 9 9 "   y = " 8 4 6 6 2 8 " / > < / a : c u b i c B e z T o > < a : c u b i c B e z T o > < a : p t   x = " 1 1 6 8 8 2 5 9 "   y = " 8 6 1 7 6 0 " / > < a : p t   x = " 1 1 7 5 2 2 6 7 "   y = " 8 9 6 8 8 8 " / > < a : p t   x = " 1 1 7 7 5 1 6 8 "   y = " 8 9 0 6 6 4 " / > < / a : c u b i c B e z T o > < a : c u b i c B e z T o > < a : p t   x = " 1 1 7 9 0 9 7 7 "   y = " 8 8 3 8 1 9 " / > < a : p t   x = " 1 1 8 0 8 3 6 4 "   y = " 8 7 9 9 0 1 " / > < a : p t   x = " 1 1 8 2 6 3 4 1 "   y = " 8 7 7 5 5 8 " / > < / a : c u b i c B e z T o > < a : l n T o > < a : p t   x = " 1 1 8 7 9 0 6 8 "   y = " 8 7 4 0 3 8 " / > < / a : l n T o > < a : l n T o > < a : p t   x = " 1 1 8 8 9 5 6 3 "   y = " 8 7 8 6 1 9 " / > < / a : l n T o > < a : l n T o > < a : p t   x = " 1 2 0 1 6 6 1 3 "   y = " 8 8 6 1 1 1 " / > < / a : l n T o > < a : l n T o > < a : p t   x = " 1 2 1 0 8 2 9 1 "   y = " 8 6 8 5 0 0 " / > < / a : l n T o > < a : c u b i c B e z T o > < a : p t   x = " 1 2 1 2 9 7 2 5 "   y = " 8 6 7 3 1 1 " / > < a : p t   x = " 1 2 1 5 7 8 9 1 "   y = " 8 7 4 5 3 7 " / > < a : p t   x = " 1 2 1 8 2 9 0 9 "   y = " 8 8 2 0 0 3 " / > < / a : c u b i c B e z T o > < a : l n T o > < a : p t   x = " 1 2 1 9 2 0 0 0 "   y = " 8 8 4 7 7 8 " / > < / a : l n T o > < a : l n T o > < a : p t   x = " 1 2 1 9 2 0 0 0 "   y = " 1 6 1 0 3 1 5 " / > < / a : l n T o > < a : l n T o > < a : p t   x = " 1 2 1 9 1 9 9 7 "   y = " 1 6 1 0 3 1 5 " / > < / a : l n T o > < a : l n T o > < a : p t   x = " 1 2 1 9 1 9 9 7 "   y = " 1 9 2 4 3 3 3 " / > < / a : l n T o > < a : l n T o > < a : p t   x = " 0 "   y = " 1 9 2 4 3 3 3 " / > < / a : l n T o > < a : l n T o > < a : p t   x = " 0 "   y = " 5 0 5 1 5 9 " / > < / a : l n T o > < a : l n T o > < a : p t   x = " 5 7 2 2 "   y = " 5 0 8 8 8 9 " / > < / a : l n T o > < a : c u b i c B e z T o > < a : p t   x = " 2 1 6 1 4 "   y = " 5 1 8 5 4 8 " / > < a : p t   x = " 3 3 8 1 4 "   y = " 5 2 4 7 8 1 " / > < a : p t   x = " 3 8 4 7 6 "   y = " 5 2 4 1 3 7 " / > < / a : c u b i c B e z T o > < a : c u b i c B e z T o > < a : p t   x = " 9 9 2 2 9 "   y = " 5 4 4 1 8 0 " / > < a : p t   x = " 1 4 2 0 1 0 "   y = " 5 3 8 4 5 7 " / > < a : p t   x = " 1 9 2 8 8 3 "   y = " 5 4 5 2 7 2 " / > < / a : c u b i c B e z T o > < a : c u b i c B e z T o > < a : p t   x = " 2 7 7 6 2 9 "   y = " 5 2 5 2 1 0 " / > < a : p t   x = " 2 9 3 4 3 4 "   y = " 5 5 8 4 4 3 " / > < a : p t   x = " 3 4 3 7 1 0 "   y = " 5 6 5 0 2 9 " / > < / a : c u b i c B e z T o > < a : c u b i c B e z T o > < a : p t   x = " 3 8 3 0 9 4 "   y = " 5 5 5 7 2 9 " / > < a : p t   x = " 4 2 5 4 6 2 "   y = " 5 5 6 2 7 1 " / > < a : p t   x = " 4 7 1 0 6 6 "   y = " 5 4 9 8 3 7 " / > < / a : c u b i c B e z T o > < a : c u b i c B e z T o > < a : p t   x = " 5 1 3 5 8 3 "   y = " 5 4 4 4 2 8 " / > < a : p t   x = " 5 6 9 1 9 4 "   y = " 5 3 1 0 0 4 " / > < a : p t   x = " 6 1 7 3 3 3 "   y = " 5 2 6 4 2 8 " / > < / a : c u b i c B e z T o > < a : c u b i c B e z T o > < a : p t   x = " 6 6 0 0 3 1 "   y = " 5 2 0 7 6 0 " / > < a : p t   x = " 6 9 6 6 7 5 "   y = " 5 2 3 8 8 2 " / > < a : p t   x = " 7 2 5 2 0 3 "   y = " 5 2 3 7 9 3 " / > < / a : c u b i c B e z T o > < a : c u b i c B e z T o > < a : p t   x = " 7 3 6 6 5 0 "   y = " 5 2 1 6 9 5 " / > < a : p t   x = " 7 8 0 5 1 3 "   y = " 5 0 2 1 4 6 " / > < a : p t   x = " 7 8 8 4 9 4 "   y = " 5 0 5 7 9 9 " / > < / a : c u b i c B e z T o > < a : l n T o > < a : p t   x = " 8 8 5 9 7 7 "   y = " 5 2 6 5 8 5 " / > < / a : l n T o > < a : c u b i c B e z T o > < a : p t   x = " 9 0 6 1 4 0 "   y = " 5 2 2 8 3 7 " / > < a : p t   x = " 9 1 7 2 0 3 "   y = " 5 3 2 2 3 2 " / > < a : p t   x = " 9 3 2 1 4 2 "   y = " 5 2 8 0 0 5 " / > < / a : c u b i c B e z T o > < a : c u b i c B e z T o > < a : p t   x = " 9 6 3 7 0 1 "   y = " 5 2 4 1 2 8 " / > < a : p t   x = " 1 0 6 1 5 5 5 "   y = " 4 9 9 5 8 2 " / > < a : p t   x = " 1 0 9 0 4 0 4 "   y = " 4 9 8 2 9 9 " / > < / a : c u b i c B e z T o > < a : c u b i c B e z T o > < a : p t   x = " 1 1 3 2 8 4 0 "   y = " 4 9 4 0 5 7 " / > < a : p t   x = " 1 1 4 8 4 7 6 "   y = " 4 9 6 0 4 1 " / > < a : p t   x = " 1 1 8 8 6 2 8 "   y = " 4 8 3 1 5 1 " / > < / a : c u b i c B e z T o > < a : c u b i c B e z T o > < a : p t   x = " 1 2 3 0 3 9 7 "   y = " 4 6 8 4 0 8 " / > < a : p t   x = " 1 2 7 8 7 1 1 "   y = " 4 5 7 6 3 8 " / > < a : p t   x = " 1 3 1 6 2 4 7 "   y = " 4 2 5 9 7 9 " / > < / a : c u b i c B e z T o > < a : c u b i c B e z T o > < a : p t   x = " 1 3 2 2 6 6 2 "   y = " 4 1 7 2 5 1 " / > < a : p t   x = " 1 3 3 9 4 3 3 "   y = " 4 1 8 5 5 3 " / > < a : p t   x = " 1 3 5 7 7 1 2 "   y = " 4 1 6 5 4 9 " / > < / a : c u b i c B e z T o > < a : c u b i c B e z T o > < a : p t   x = " 1 3 7 5 9 9 1 "   y = " 4 1 4 5 4 4 " / > < a : p t   x = " 1 4 2 3 5 0 7 "   y = " 4 1 2 9 4 9 " / > < a : p t   x = " 1 4 2 5 9 2 1 "   y = " 4 1 3 9 5 3 " / > < / a : c u b i c B e z T o > < a : c u b i c B e z T o > < a : p t   x = " 1 4 5 0 2 7 2 "   y = " 4 0 7 9 3 7 " / > < a : p t   x = " 1 4 5 8 2 2 3 "   y = " 3 8 8 1 5 6 " / > < a : p t   x = " 1 5 0 3 8 1 7 "   y = " 3 8 0 4 5 7 " / > < / a : c u b i c B e z T o > < a : c u b i c B e z T o > < a : p t   x = " 1 5 4 1 0 9 5 "   y = " 3 7 7 3 9 8 " / > < a : p t   x = " 1 6 0 5 5 6 5 "   y = " 3 7 6 3 5 7 " / > < a : p t   x = " 1 6 3 9 1 9 6 "   y = " 3 7 2 7 8 5 " / > < / a : c u b i c B e z T o > < a : c u b i c B e z T o > < a : p t   x = " 1 6 5 3 2 8 0 "   y = " 3 7 6 7 3 6 " / > < a : p t   x = " 1 6 9 5 2 8 9 "   y = " 3 6 5 7 6 6 " / > < a : p t   x = " 1 7 0 5 6 0 6 "   y = " 3 5 9 0 2 3 " / > < / a : c u b i c B e z T o > < a : c u b i c B e z T o > < a : p t   x = " 1 7 2 9 1 6 9 "   y = " 3 3 6 2 9 5 " / > < a : p t   x = " 1 7 9 3 2 0 7 "   y = " 3 4 8 5 3 7 " / > < a : p t   x = " 1 8 1 3 0 1 1 "   y = " 3 3 1 0 2 3 " / > < / a : c u b i c B e z T o > < a : c u b i c B e z T o > < a : p t   x = " 1 8 2 0 7 7 2 "   y = " 3 2 8 1 7 9 " / > < a : p t   x = " 1 8 2 3 5 6 6 "   y = " 3 4 1 8 3 3 " / > < a : p t   x = " 1 8 3 1 3 8 0 "   y = " 3 4 1 3 0 7 " / > < / a : c u b i c B e z T o > < a : l n T o > < a : p t   x = " 1 8 5 8 6 1 2 "   y = " 3 2 6 7 7 7 " / > < / a : l n T o > < a : l n T o > < a : p t   x = " 1 8 8 0 6 6 1 "   y = " 3 3 5 9 8 7 " / > < / a : l n T o > < a : l n T o > < a : p t   x = " 1 9 4 1 4 9 5 "   y = " 3 1 0 7 9 2 " / > < / a : l n T o > < a : c u b i c B e z T o > < a : p t   x = " 1 9 7 8 9 7 0 "   y = " 3 0 7 2 2 3 " / > < a : p t   x = " 1 9 4 7 3 9 1 "   y = " 2 9 1 7 1 4 " / > < a : p t   x = " 1 9 9 5 4 0 2 "   y = " 3 0 5 4 8 0 " / > < / a : c u b i c B e z T o > < a : c u b i c B e z T o > < a : p t   x = " 2 0 4 2 4 6 4 "   y = " 2 9 8 0 3 4 " / > < a : p t   x = " 2 1 5 3 4 2 4 "   y = " 2 8 1 1 4 6 " / > < a : p t   x = " 2 2 2 3 8 6 4 "   y = " 2 6 6 1 1 8 " / > < / a : c u b i c B e z T o > < a : c u b i c B e z T o > < a : p t   x = " 2 2 6 1 2 9 6 "   y = " 2 5 6 3 0 0 " / > < a : p t   x = " 2 3 6 0 5 1 8 "   y = " 2 3 8 3 2 3 " / > < a : p t   x = " 2 4 1 8 0 4 3 "   y = " 2 1 5 3 1 4 " / > < / a : c u b i c B e z T o > < a : c u b i c B e z T o > < a : p t   x = " 2 4 7 2 0 8 8 "   y = " 2 0 6 8 2 3 " / > < a : p t   x = " 2 4 9 9 4 2 2 "   y = " 1 6 2 6 1 2 " / > < a : p t   x = " 2 5 5 8 4 6 1 "   y = " 1 6 8 1 9 3 " / > < / a : c u b i c B e z T o > < a : c u b i c B e z T o > < a : p t   x = " 2 5 5 9 6 6 0 "   y = " 1 6 4 5 0 6 " / > < a : p t   x = " 2 5 9 2 2 4 4 "   y = " 1 6 1 3 3 7 " / > < a : p t   x = " 2 5 9 5 5 3 5 "   y = " 1 5 8 5 4 8 " / > < / a : c u b i c B e z T o > < a : l n T o > < a : p t   x = " 2 6 2 6 9 4 2 "   y = " 1 3 0 4 0 0 " / > < / a : l n T o > < a : l n T o > < a : p t   x = " 2 6 3 2 2 2 5 "   y = " 1 3 0 4 4 6 " / > < / a : l n T o > < a : l n T o > < a : p t   x = " 2 6 9 6 8 5 6 "   y = " 1 2 8 4 9 8 " / > < / a : l n T o > < a : l n T o > < a : p t   x = " 2 7 5 9 7 6 7 "   y = " 1 2 7 7 8 4 " / > < / a : l n T o > < a : c u b i c B e z T o > < a : p t   x = " 2 7 7 0 0 2 4 "   y = " 1 2 3 5 4 6 " / > < a : p t   x = " 2 7 8 1 0 4 7 "   y = " 1 1 9 4 6 3 " / > < a : p t   x = " 2 7 9 2 6 8 5 "   y = " 1 1 5 7 1 0 " / > < / a : c u b i c B e z T o > < a : l n T o > < a : p t   x = " 2 7 9 9 7 6 7 "   y = " 1 1 3 7 5 4 " / > < / a : l n T o > < a : l n T o > < a : p t   x = " 2 8 2 9 7 9 9 "   y = " 1 2 0 0 4 2 " / > < / a : l n T o > < a : l n T o > < a : p t   x = " 2 8 9 0 7 0 4 "   y = " 1 2 1 4 9 3 " / > < / a : l n T o > < a : c u b i c B e z T o > < a : p t   x = " 2 9 3 5 3 9 0 "   y = " 1 2 1 0 3 5 " / > < a : p t   x = " 2 9 9 0 7 8 0 "   y = " 1 1 3 1 9 3 " / > < a : p t   x = " 3 0 4 2 6 4 6 "   y = " 1 1 2 2 7 3 " / > < / a : c u b i c B e z T o > < a : c u b i c B e z T o > < a : p t   x = " 3 0 7 7 1 1 9 "   y = " 1 1 1 4 7 4 " / > < a : p t   x = " 3 1 2 4 0 8 9 "   y = " 1 0 0 4 1 4 " / > < a : p t   x = " 3 1 4 6 6 3 0 "   y = " 1 0 0 8 9 8 " / > < / a : c u b i c B e z T o > < a : c u b i c B e z T o > < a : p t   x = " 3 1 6 9 3 8 1 "   y = " 1 1 7 6 9 9 " / > < a : p t   x = " 3 2 2 4 6 9 5 "   y = " 1 2 5 8 6 4 " / > < a : p t   x = " 3 2 3 3 1 6 3 "   y = " 1 2 0 2 0 0 " / > < / a : c u b i c B e z T o > < a : l n T o > < a : p t   x = " 3 3 7 2 6 9 9 "   y = " 1 2 9 3 9 4 " / > < / a : l n T o > < a : c u b i c B e z T o > < a : p t   x = " 3 3 8 9 0 2 0 "   y = " 1 2 6 5 8 6 " / > < a : p t   x = " 3 3 9 7 5 6 3 "   y = " 1 1 6 8 0 4 " / > < a : p t   x = " 3 3 9 4 3 5 2 "   y = " 1 3 1 6 7 1 " / > < / a : c u b i c B e z T o > < a : c u b i c B e z T o > < a : p t   x = " 3 4 0 6 1 0 2 "   y = " 1 3 1 4 8 5 " / > < a : p t   x = " 3 4 2 9 7 7 0 "   y = " 1 2 0 9 3 8 " / > < a : p t   x = " 3 4 4 8 2 1 8 "   y = " 1 1 8 2 2 9 " / > < / a : c u b i c B e z T o > < a : l n T o > < a : p t   x = " 3 5 0 5 0 4 7 "   y = " 1 1 5 4 1 2 " / > < / a : l n T o > < a : l n T o > < a : p t   x = " 3 5 2 1 7 6 7 "   y = " 1 1 1 0 7 1 " / > < / a : l n T o > < a : c u b i c B e z T o > < a : p t   x = " 3 5 2 6 3 3 5 "   y = " 1 0 8 8 7 7 " / > < a : p t   x = " 3 5 8 2 1 5 6 "   y = " 1 1 7 7 3 2 " / > < a : p t   x = " 3 5 8 5 1 3 7 "   y = " 1 1 4 3 7 1 " / > < / a : c u b i c B e z T o > < a : c u b i c B e z T o > < a : p t   x = " 3 6 3 8 2 6 5 "   y = " 1 0 2 0 9 8 " / > < a : p t   x = " 3 6 3 3 7 8 9 "   y = " 9 8 5 6 5 " / > < a : p t   x = " 3 6 9 0 2 9 3 "   y = " 9 8 3 0 1 " / > < / a : c u b i c B e z T o > < a : c u b i c B e z T o > < a : p t   x = " 3 7 8 2 1 9 7 "   y = " 1 1 2 7 4 6 " / > < a : p t   x = " 3 8 2 6 7 3 8 "   y = " 9 2 9 4 3 " / > < a : p t   x = " 3 8 6 7 8 1 8 "   y = " 8 8 9 8 5 " / > < / a : c u b i c B e z T o > < a : c u b i c B e z T o > < a : p t   x = " 3 9 4 3 7 7 7 "   y = " 8 1 4 7 7 " / > < a : p t   x = " 3 9 9 0 5 0 1 "   y = " 7 5 1 9 4 " / > < a : p t   x = " 4 0 9 1 3 3 7 "   y = " 7 0 8 1 3 " / > < / a : c u b i c B e z T o > < a : c u b i c B e z T o > < a : p t   x = " 4 1 5 4 4 2 2 "   y = " 6 2 9 3 2 " / > < a : p t   x = " 4 2 1 7 0 6 0 "   y = " 4 5 7 3 4 " / > < a : p t   x = " 4 2 4 6 3 3 2 "   y = " 4 1 6 9 7 " / > < / a : c u b i c B e z T o > < a : c u b i c B e z T o > < a : p t   x = " 4 2 5 3 3 0 8 "   y = " 4 2 8 0 4 " / > < a : p t   x = " 4 2 6 0 1 2 5 "   y = " 4 4 6 0 6 " / > < a : p t   x = " 4 2 6 6 9 7 5 "   y = " 4 6 5 9 2 " / > < / a : c u b i c B e z T o > < a : l n T o > < a : p t   x = " 4 2 7 0 5 6 6 "   y = " 4 7 6 2 0 " / > < / a : l n T o > < a : l n T o > < a : p t   x = " 4 2 8 8 9 6 4 "   y = " 5 2 7 6 6 " / > < / a : l n T o > < a : l n T o > < a : p t   x = " 4 3 6 5 1 3 7 "   y = " 5 1 7 8 3 " / > < / a : l n T o > < a : l n T o > < a : p t   x = " 4 4 3 0 5 4 6 "   y = " 4 4 5 5 5 " / > < / a : l n T o > < a : l n T o > < a : p t   x = " 4 4 4 4 1 3 6 "   y = " 3 9 5 6 7 " / > < / a : l n T o > < a : l n T o > < a : p t   x = " 4 5 3 4 0 3 9 "   y = " 3 1 6 0 4 " / > < / a : l n T o > < a : l n T o > < a : p t   x = " 4 5 6 0 4 4 8 "   y = " 2 5 2 3 1 " / > < / a : l n T o > < a : l n T o > < a : p t   x = " 4 5 6 8 0 0 6 "   y = " 2 5 9 7 0 " / > < / a : l n T o > < a : c u b i c B e z T o > < a : p t   x = " 4 5 8 0 2 7 8 "   y = " 2 3 8 6 6 " / > < a : p t   x = " 4 5 9 4 8 7 8 "   y = " 1 4 9 0 4 " / > < a : p t   x = " 4 5 9 5 4 9 7 "   y = " 2 2 9 5 8 " / > < / a : c u b i c B e z T o > < a : l n T o > < a : p t   x = " 4 6 0 8 6 2 3 "   y = " 1 8 1 0 8 " / > < / a : l n T o > < a : l n T o > < a : p t   x = " 4 6 2 3 9 4 3 "   y = " 2 2 2 5 1 " / > < / a : l n T o > < a : c u b i c B e z T o > < a : p t   x = " 4 6 3 3 2 2 7 "   y = " 2 3 1 1 7 " / > < a : p t   x = " 4 6 5 5 4 2 9 "   y = " 2 3 9 7 3 " / > < a : p t   x = " 4 6 6 4 3 3 6 "   y = " 2 3 3 0 6 " / > < / a : c u b i c B e z T o > < a : l n T o > < a : p t   x = " 4 6 7 7 3 8 5 "   y = " 1 8 2 4 6 " / > < / a : l n T o > < a : l n T o > < a : p t   x = " 4 6 9 8 1 4 4 "   y = " 1 8 0 3 6 " / > < / a : l n T o > < a : c u b i c B e z T o > < a : p t   x = " 4 7 1 0 3 4 7 "   y = " 1 8 9 3 1 " / > < a : p t   x = " 4 7 3 6 1 8 9 "   y = " 2 2 4 4 1 " / > < a : p t   x = " 4 7 5 0 6 0 9 "   y = " 2 3 6 1 1 " / > < / a : c u b i c B e z T o > < a : c u b i c B e z T o > < a : p t   x = " 4 7 6 4 2 7 0 "   y = " 2 7 4 2 4 " / > < a : p t   x = " 4 7 7 4 8 5 8 "   y = " 2 9 7 8 2 " / > < a : p t   x = " 4 7 8 4 6 5 8 "   y = " 2 5 0 5 7 " / > < / a : c u b i c B e z T o > < a : c u b i c B e z T o > < a : p t   x = " 4 8 0 4 7 0 9 "   y = " 2 9 6 1 3 " / > < a : p t   x = " 4 8 2 2 8 1 1 "   y = " 4 8 2 6 3 " / > < a : p t   x = " 4 8 4 7 5 5 9 "   y = " 3 8 7 2 6 " / > < / a : c u b i c B e z T o > < a : c u b i c B e z T o > < a : p t   x = " 4 8 6 8 3 0 4 "   y = " 4 2 9 9 3 " / > < a : p t   x = " 4 8 6 7 1 9 0 "   y = " 4 7 9 3 9 " / > < a : p t   x = " 4 9 0 9 1 3 4 "   y = " 5 0 6 5 9 " / > < / a : c u b i c B e z T o > < a : c u b i c B e z T o > < a : p t   x = " 4 9 4 5 0 2 6 "   y = " 5 2 4 5 5 " / > < a : p t   x = " 5 0 6 3 4 0 6 "   y = " 5 4 0 9 6 " / > < a : p t   x = " 5 0 9 9 2 1 9 "   y = " 5 5 0 5 0 " / > < / a : c u b i c B e z T o > < a : c u b i c B e z T o > < a : p t   x = " 5 1 4 5 1 9 5 "   y = " 5 7 8 7 3 " / > < a : p t   x = " 5 1 6 3 2 5 4 "   y = " 6 5 4 7 3 " / > < a : p t   x = " 5 1 8 4 9 9 3 "   y = " 6 7 5 9 6 " / > < / a : c u b i c B e z T o > < a : c u b i c B e z T o > < a : p t   x = " 5 2 0 6 7 2 8 "   y = " 6 9 7 2 0 " / > < a : p t   x = " 5 1 9 5 5 7 9 "   y = " 6 5 6 8 7 " / > < a : p t   x = " 5 2 2 9 6 3 8 "   y = " 6 7 7 8 9 " / > < / a : c u b i c B e z T o > < a : c u b i c B e z T o > < a : p t   x = " 5 2 6 3 6 9 5 "   y = " 6 9 8 9 2 " / > < a : p t   x = " 5 3 4 5 2 1 8 "   y = " 7 8 8 5 4 " / > < a : p t   x = " 5 3 8 9 3 4 6 "   y = " 8 0 2 1 1 " / > < / a : c u b i c B e z T o > < a : c u b i c B e z T o > < a : p t   x = " 5 4 2 5 8 8 9 "   y = " 8 3 1 9 1 " / > < a : p t   x = " 5 4 6 1 9 4 4 "   y = " 8 4 7 5 1 " / > < a : p t   x = " 5 4 9 4 4 1 4 "   y = " 7 5 9 2 6 " / > < / a : c u b i c B e z T o > < a : l n T o > < a : p t   x = " 5 5 2 8 4 4 3 "   y = " 7 7 2 0 6 " / > < / a : l n T o > < a : c u b i c B e z T o > < a : p t   x = " 5 5 8 2 7 2 4 "   y = " 7 1 3 7 0 " / > < a : p t   x = " 5 6 3 8 9 1 8 "   y = " 6 8 3 8 5 " / > < a : p t   x = " 5 6 8 4 9 4 0 "   y = " 5 0 2 6 9 " / > < / a : c u b i c B e z T o > < a : c u b i c B e z T o > < a : p t   x = " 5 7 2 4 3 8 9 "   y = " 4 5 8 0 4 " / > < a : p t   x = " 5 7 3 7 8 6 0 "   y = " 5 2 9 1 6 " / > < a : p t   x = " 5 7 6 5 1 4 7 "   y = " 5 0 4 1 4 " / > < / a : c u b i c B e z T o > < a : c u b i c B e z T o > < a : p t   x = " 5 7 9 2 6 9 5 "   y = " 4 3 0 6 0 " / > < a : p t   x = " 5 8 2 7 3 5 2 "   y = " 3 8 0 9 7 " / > < a : p t   x = " 5 8 4 8 6 5 5 "   y = " 3 5 2 5 7 " / > < / a : c u b i c B e z T o > < a : l n T o > < a : p t   x = " 5 9 3 0 6 5 6 "   y = " 3 0 1 3 1 " / > < / a : l n T o > < a : l n T o > < a : p t   x = " 6 1 2 4 1 5 0 "   y = " 3 1 6 7 9 " / > < / a : l n T o > < a : c u b i c B e z T o > < a : p t   x = " 6 1 3 8 1 3 2 "   y = " 2 2 2 1 6 " / > < a : p t   x = " 6 1 6 7 7 3 0 "   y = " 4 0 7 5 " / > < a : p t   x = " 6 1 8 9 1 9 9 "   y = " 5 8 8 " / > < / a : c u b i c B e z T o > < a : c l o s e / > < / a : p a t h > < / a : p a t h L s t > < / a : c u s t G e o m > < a : s o l i d F i l l > < a : s r g b C l r   v a l = " 8 2 7 6 6 a " > < a : a l p h a   v a l = " 1 4 9 9 9 " / > < / a : s r g b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2 0 6 E 7 E D 1 - 1 1 4 D - 4 E 7 6 - 9 1 F E - 9 1 8 6 C 3 F 1 B C C 8 } " > < p 1 4 : c r e a t i o n I d   x m l n s : p 1 4 = " h t t p : / / s c h e m a s . m i c r o s o f t . c o m / o f f i c e / p o w e r p o i n t / 2 0 1 0 / m a i n "   v a l = " 1 6 1 3 5 7 5 0 8 8 1 4 6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7 " > < a : e x t L s t > < a : e x t   u r i = " { B 0 F 3 B 8 D C - 7 6 B 4 - 4 9 A 4 - B A 8 7 - 5 3 A E 3 C 3 2 C 6 3 B } " > < a 1 6 : c r e a t i o n I d   x m l n s : a 1 6 = " h t t p : / / s c h e m a s . m i c r o s o f t . c o m / o f f i c e / d r a w i n g / 2 0 1 0 / m a i n "   i d = " { 3 7 C 0 A D 1 A - 9 B B 2 - 4 A 8 6 - A A 7 F - 8 2 5 5 C 2 7 1 1 D F A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F r e e f o r m :   S h a p e   9 " > < a : e x t L s t > < a : e x t   u r i = " { F 9 F A 8 A 3 7 - 7 4 D 3 - 4 9 0 4 - B D E 3 - 0 B 0 1 6 C 8 1 9 3 2 A } " > < a 1 6 : c r e a t i o n I d   x m l n s : a 1 6 = " h t t p : / / s c h e m a s . m i c r o s o f t . c o m / o f f i c e / d r a w i n g / 2 0 1 0 / m a i n "   i d = " { 2 D 7 D 6 7 6 C - 7 E 4 3 - 4 0 4 8 - 8 A E B - 7 2 8 2 E 6 E 1 C 3 7 4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1 0 8 0 0 0 0 0 " > < a : o f f   x = " 0 "   y = " 0 " / > < a : e x t   c x = " 5 2 7 7 8 6 9 "   c y = " 6 8 5 8 0 0 0 " / > < / a : x f r m > < a : c u s t G e o m > < a : a v L s t / > < a : g d L s t / > < a : a h L s t / > < a : c x n L s t / > < a : r e c t   b = " b "   l = " 0 "   r = " r "   t = " 0 " / > < a : p a t h L s t > < a : p a t h   h = " 6 8 5 8 0 0 0 "   w = " 5 2 7 7 8 7 0 " > < a : m o v e T o > < a : p t   x = " 4 8 7 6 0 7 "   y = " 0 " / > < / a : m o v e T o > < a : l n T o > < a : p t   x = " 5 2 7 7 8 7 0 "   y = " 0 " / > < / a : l n T o > < a : l n T o > < a : p t   x = " 5 2 7 7 8 7 0 "   y = " 6 8 5 8 0 0 0 " / > < / a : l n T o > < a : l n T o > < a : p t   x = " 8 9 3 2 7 3 "   y = " 6 8 5 7 9 9 8 " / > < / a : l n T o > < a : l n T o > < a : p t   x = " 8 7 6 9 5 8 "   y = " 6 8 4 3 6 1 5 " / > < / a : l n T o > < a : l n T o > < a : p t   x = " 8 4 8 4 5 1 "   y = " 6 8 0 0 8 9 9 " / > < / a : l n T o > < a : l n T o > < a : p t   x = " 8 2 7 9 5 2 "   y = " 6 7 6 5 4 4 1 " / > < / a : l n T o > < a : c u b i c B e z T o > < a : p t   x = " 8 2 7 5 0 7 "   y = " 6 7 5 0 8 3 2 " / > < a : p t   x = " 7 9 8 3 5 5 "   y = " 6 7 5 3 9 7 8 " / > < a : p t   x = " 7 9 9 8 3 0 "   y = " 6 7 3 9 5 4 1 " / > < / a : c u b i c B e z T o > < a : c u b i c B e z T o > < a : p t   x = " 7 8 6 5 0 3 "   y = " 6 7 2 3 2 8 0 " / > < a : p t   x = " 8 0 3 6 7 3 "   y = " 6 6 8 2 7 4 2 " / > < a : p t   x = " 7 8 9 6 8 6 "   y = " 6 6 7 3 8 3 0 " / > < / a : c u b i c B e z T o > < a : c u b i c B e z T o > < a : p t   x = " 7 7 6 0 0 6 "   y = " 6 6 5 7 9 0 3 " / > < a : p t   x = " 7 7 8 0 1 5 "   y = " 6 6 2 5 7 4 5 " / > < a : p t   x = " 7 6 5 4 0 6 "   y = " 6 6 2 0 1 5 6 " / > < / a : c u b i c B e z T o > < a : l n T o > < a : p t   x = " 7 2 0 3 0 2 "   y = " 6 6 1 0 4 3 8 " / > < / a : l n T o > < a : l n T o > < a : p t   x = " 7 2 0 8 3 9 "   y = " 6 5 9 6 3 0 7 " / > < / a : l n T o > < a : l n T o > < a : p t   x = " 7 3 7 6 4 8 "   y = " 6 5 3 6 0 3 9 " / > < / a : l n T o > < a : c u b i c B e z T o > < a : p t   x = " 7 3 1 7 1 3 "   y = " 6 3 7 8 2 3 6 " / > < a : p t   x = " 6 6 4 8 9 3 "   y = " 6 3 5 0 7 8 0 " / > < a : p t   x = " 6 7 4 1 4 7 "   y = " 6 2 3 9 2 3 9 " / > < / a : c u b i c B e z T o > < a : c u b i c B e z T o > < a : p t   x = " 6 6 8 1 9 3 "   y = " 6 1 9 6 0 3 0 " / > < a : p t   x = " 6 7 7 7 7 6 "   y = " 6 1 6 8 7 4 8 " / > < a : p t   x = " 6 6 0 2 3 9 "   y = " 6 1 1 6 9 8 6 " / > < / a : c u b i c B e z T o > < a : c u b i c B e z T o > < a : p t   x = " 6 9 3 8 8 2 "   y = " 6 0 3 5 7 8 8 " / > < a : p t   x = " 6 2 6 4 7 7 "   y = " 5 9 7 1 8 8 5 " / > < a : p t   x = " 6 3 2 4 7 2 "   y = " 5 8 9 5 4 3 5 " / > < / a : c u b i c B e z T o > < a : c u b i c B e z T o > < a : p t   x = " 5 7 1 9 3 6 "   y = " 5 8 8 4 2 4 9 " / > < a : p t   x = " 6 2 4 7 0 4 "   y = " 5 8 8 0 7 7 6 " / > < a : p t   x = " 6 0 6 1 8 1 "   y = " 5 8 4 8 0 2 0 " / > < / a : c u b i c B e z T o > < a : c u b i c B e z T o > < a : p t   x = " 5 9 3 8 8 5 "   y = " 5 8 1 9 1 6 4 " / > < a : p t   x = " 5 7 2 5 0 9 "   y = " 5 7 7 5 6 2 8 " / > < a : p t   x = " 5 5 8 7 0 8 "   y = " 5 7 2 2 3 0 6 " / > < / a : c u b i c B e z T o > < a : c u b i c B e z T o > < a : p t   x = " 5 5 1 7 4 6 "   y = " 5 6 8 5 8 1 2 " / > < a : p t   x = " 5 3 2 3 4 6 "   y = " 5 5 6 4 0 0 8 " / > < a : p t   x = " 5 2 3 3 6 6 "   y = " 5 5 2 8 0 8 5 " / > < / a : c u b i c B e z T o > < a : c u b i c B e z T o > < a : p t   x = " 5 1 8 5 9 4 "   y = " 5 5 1 9 1 7 3 " / > < a : p t   x = " 5 2 3 0 4 5 "   y = " 5 5 0 5 2 5 0 " / > < a : p t   x = " 5 0 4 8 2 2 "   y = " 5 5 0 6 7 6 8 " / > < / a : c u b i c B e z T o > < a : c u b i c B e z T o > < a : p t   x = " 4 8 2 6 4 8 "   y = " 5 5 0 6 4 8 7 " / > < a : p t   x = " 5 1 1 3 1 1 "   y = " 5 4 5 9 4 3 3 " / > < a : p t   x = " 4 8 6 8 2 3 "   y = " 5 4 7 3 3 1 9 " / > < / a : c u b i c B e z T o > < a : c u b i c B e z T o > < a : p t   x = " 5 0 6 3 5 8 "   y = " 5 4 4 0 1 9 4 " / > < a : p t   x = " 4 5 9 4 6 3 "   y = " 5 4 3 5 8 3 7 " / > < a : p t   x = " 4 4 5 9 6 5 "   y = " 5 4 1 8 5 2 1 " / > < / a : c u b i c B e z T o > < a : c u b i c B e z T o > < a : p t   x = " 4 6 5 9 5 4 "   y = " 5 3 9 0 8 1 5 " / > < a : p t   x = " 4 1 7 9 2 1 "   y = " 5 3 8 1 8 1 1 " / > < a : p t   x = " 4 0 6 8 7 5 "   y = " 5 3 3 7 5 3 6 " / > < / a : c u b i c B e z T o > < a : c u b i c B e z T o > < a : p t   x = " 4 3 0 1 2 3 "   y = " 5 3 0 6 6 1 9 " / > < a : p t   x = " 3 9 9 0 8 1 "   y = " 5 3 0 7 8 4 6 " / > < a : p t   x = " 4 2 8 5 4 1 "   y = " 5 2 5 5 1 9 0 " / > < / a : c u b i c B e z T o > < a : c u b i c B e z T o > < a : p t   x = " 4 2 8 8 5 2 "   y = " 5 2 3 3 6 2 9 " / > < a : p t   x = " 4 0 7 5 0 2 "   y = " 5 2 4 7 1 8 9 " / > < a : p t   x = " 4 0 8 7 4 4 "   y = " 5 2 0 8 1 7 1 " / > < / a : c u b i c B e z T o > < a : c u b i c B e z T o > < a : p t   x = " 4 0 6 6 1 3 "   y = " 5 1 5 4 4 8 3 " / > < a : p t   x = " 3 9 0 2 9 5 "   y = " 5 0 5 1 5 5 4 " / > < a : p t   x = " 3 8 4 0 1 1 "   y = " 4 9 9 3 7 3 2 " / > < / a : c u b i c B e z T o > < a : c u b i c B e z T o > < a : p t   x = " 3 7 3 1 8 6 "   y = " 4 9 6 7 0 8 9 " / > < a : p t   x = " 3 7 0 8 8 4 "   y = " 4 9 1 2 1 4 0 " / > < a : p t   x = " 3 5 5 9 6 5 "   y = " 4 8 9 6 3 9 9 " / > < / a : c u b i c B e z T o > < a : c u b i c B e z T o > < a : p t   x = " 3 5 5 8 3 7 "   y = " 4 8 5 2 8 2 9 " / > < a : p t   x = " 3 5 1 0 7 8 "   y = " 4 8 1 3 7 0 9 " / > < a : p t   x = " 3 2 6 2 4 4 "   y = " 4 8 3 8 6 1 3 " / > < / a : c u b i c B e z T o > < a : c u b i c B e z T o > < a : p t   x = " 2 9 9 0 1 8 "   y = " 4 8 3 1 4 3 9 " / > < a : p t   x = " 3 3 6 6 2 7 "   y = " 4 8 0 4 9 6 8 " / > < a : p t   x = " 3 1 2 5 4 2 "   y = " 4 7 9 6 5 2 2 " / > < / a : c u b i c B e z T o > < a : l n T o > < a : p t   x = " 2 7 4 7 4 7 "   y = " 4 6 7 2 3 7 0 " / > < / a : l n T o > < a : c u b i c B e z T o > < a : p t   x = " 2 8 6 7 6 2 "   y = " 4 6 4 9 4 8 7 " / > < a : p t   x = " 2 7 6 5 8 5 "   y = " 4 6 4 0 0 7 2 " / > < a : p t   x = " 2 5 9 1 5 8 "   y = " 4 6 3 4 2 5 4 " / > < / a : c u b i c B e z T o > < a : c u b i c B e z T o > < a : p t   x = " 2 5 5 2 9 7 "   y = " 4 5 9 5 3 8 1 " / > < a : p t   x = " 2 1 0 6 3 2 "   y = " 4 5 8 6 8 0 7 " / > < a : p t   x = " 1 9 2 7 8 5 "   y = " 4 5 4 9 2 3 2 " / > < / a : c u b i c B e z T o > < a : c u b i c B e z T o > < a : p t   x = " 1 7 5 5 1 4 "   y = " 4 5 0 1 3 2 9 " / > < a : p t   x = " 1 5 5 2 0 4 "   y = " 4 5 2 0 1 4 8 " / > < a : p t   x = " 1 3 6 3 0 4 "   y = " 4 4 7 9 9 1 2 " / > < / a : c u b i c B e z T o > < a : l n T o > < a : p t   x = " 1 2 7 4 3 3 "   y = " 4 3 7 6 6 0 9 " / > < / a : l n T o > < a : c u b i c B e z T o > < a : p t   x = " 1 1 9 8 6 3 "   y = " 4 3 4 3 3 3 3 " / > < a : p t   x = " 9 7 6 1 9 "   y = " 4 3 0 8 2 7 6 " / > < a : p t   x = " 9 0 8 8 4 "   y = " 4 2 8 0 2 5 7 " / > < / a : c u b i c B e z T o > < a : c u b i c B e z T o > < a : p t   x = " 9 4 2 1 9 "   y = " 4 2 2 0 0 2 5 " / > < a : p t   x = " 1 0 4 6 8 4 "   y = " 4 2 3 3 0 1 1 " / > < a : p t   x = " 8 7 0 2 0 "   y = " 4 2 0 8 4 9 2 " / > < / a : c u b i c B e z T o > < a : c u b i c B e z T o > < a : p t   x = " 9 5 0 6 5 "   y = " 4 1 8 0 4 4 4 " / > < a : p t   x = " 1 2 9 0 2 2 "   y = " 4 1 5 2 0 8 3 " / > < a : p t   x = " 1 1 1 1 0 9 "   y = " 4 1 2 0 6 3 6 " / > < / a : c u b i c B e z T o > < a : c u b i c B e z T o > < a : p t   x = " 1 1 5 9 7 8 "   y = " 4 1 2 1 9 3 4 " / > < a : p t   x = " 1 1 7 9 9 8 "   y = " 4 1 2 0 1 4 5 " / > < a : p t   x = " 1 1 8 5 4 2 "   y = " 4 1 1 6 5 5 6 " / > < / a : c u b i c B e z T o > < a : c u b i c B e z T o > < a : p t   x = " 1 1 8 3 2 1 "   y = " 4 1 1 4 2 4 6 " / > < a : p t   x = " 1 1 8 1 0 1 "   y = " 4 1 1 1 9 3 5 " / > < a : p t   x = " 1 1 7 8 8 2 "   y = " 4 1 0 9 6 2 5 " / > < / a : c u b i c B e z T o > < a : l n T o > < a : p t   x = " 1 1 0 5 7 7 "   y = " 4 1 0 5 6 2 4 " / > < / a : l n T o > < a : c u b i c B e z T o > < a : p t   x = " 8 5 1 1 4 "   y = " 4 0 8 8 8 7 8 " / > < a : p t   x = " 1 1 3 5 8 7 "   y = " 4 0 8 2 5 9 6 " / > < a : p t   x = " 1 1 1 2 2 6 "   y = " 4 0 5 1 4 4 1 " / > < / a : c u b i c B e z T o > < a : c u b i c B e z T o > < a : p t   x = " 1 1 1 6 3 8 "   y = " 4 0 3 6 6 2 8 " / > < a : p t   x = " 1 1 8 5 1 2 "   y = " 3 9 8 5 5 4 8 " / > < a : p t   x = " 1 2 4 7 2 9 "   y = " 3 9 8 8 4 9 4 " / > < / a : c u b i c B e z T o > < a : l n T o > < a : p t   x = " 9 8 3 3 9 "   y = " 3 9 2 6 4 8 5 " / > < / a : l n T o > < a : c u b i c B e z T o > < a : p t   x = " 1 2 0 4 5 6 "   y = " 3 8 8 7 6 6 3 " / > < a : p t   x = " 8 2 3 8 1 "   y = " 3 8 9 3 6 8 5 " / > < a : p t   x = " 8 2 8 0 8 "   y = " 3 8 5 7 0 5 7 " / > < / a : c u b i c B e z T o > < a : c u b i c B e z T o > < a : p t   x = " 8 9 6 2 5 "   y = " 3 8 3 6 3 7 4 " / > < a : p t   x = " 8 8 6 4 1 "   y = " 3 8 2 4 5 1 8 " / > < a : p t   x = " 7 3 2 5 4 "   y = " 3 8 1 5 6 5 0 " / > < / a : c u b i c B e z T o > < a : c u b i c B e z T o > < a : p t   x = " 1 0 7 4 5 2 "   y = " 3 7 1 8 9 2 3 " / > < a : p t   x = " 6 4 6 8 0 "   y = " 3 7 7 2 3 1 8 " / > < a : p t   x = " 6 7 8 9 1 "   y = " 3 6 9 6 7 4 5 " / > < / a : c u b i c B e z T o > < a : c u b i c B e z T o > < a : p t   x = " 7 3 3 4 7 "   y = " 3 6 3 0 3 9 1 " / > < a : p t   x = " 8 3 2 8 8 "   y = " 3 5 3 1 3 7 9 " / > < a : p t   x = " 8 5 8 9 4 "   y = " 3 4 7 7 8 1 4 " / > < / a : c u b i c B e z T o > < a : c u b i c B e z T o > < a : p t   x = " 8 8 5 0 0 "   y = " 3 4 2 4 2 4 9 " / > < a : p t   x = " 8 6 2 1 7 "   y = " 3 3 7 7 1 9 8 " / > < a : p t   x = " 8 3 5 2 9 "   y = " 3 3 7 5 3 5 4 " / > < / a : c u b i c B e z T o > < a : c u b i c B e z T o > < a : p t   x = " 8 3 1 0 1 "   y = " 3 3 3 9 0 5 9 " / > < a : p t   x = " 9 0 0 1 6 "   y = " 3 2 8 5 2 6 6 " / > < a : p t   x = " 8 6 8 0 5 "   y = " 3 2 3 5 4 9 4 " / > < / a : c u b i c B e z T o > < a : c u b i c B e z T o > < a : p t   x = " 7 8 7 6 2 "   y = " 3 2 0 7 4 4 6 " / > < a : p t   x = " 6 1 4 1 9 "   y = " 3 1 4 3 3 4 5 " / > < a : p t   x = " 7 9 3 3 2 "   y = " 3 1 1 1 8 9 6 " / > < / a : c u b i c B e z T o > < a : c u b i c B e z T o > < a : p t   x = " 5 9 8 5 6 "   y = " 3 1 1 7 0 9 6 " / > < a : p t   x = " 8 5 9 7 4 "   y = " 3 0 7 2 8 7 2 " / > < a : p t   x = " 6 9 7 2 5 "   y = " 3 0 6 1 6 6 5 " / > < / a : c u b i c B e z T o > < a : c u b i c B e z T o > < a : p t   x = " 5 6 1 8 4 "   y = " 3 0 5 4 6 2 1 " / > < a : p t   x = " 6 0 9 5 3 "   y = " 3 0 3 9 5 6 2 " / > < a : p t   x = " 5 8 4 0 9 "   y = " 3 0 2 6 1 8 7 " / > < / a : c u b i c B e z T o > < a : c u b i c B e z T o > < a : p t   x = " 4 5 8 6 9 "   y = " 3 0 1 3 3 3 3 " / > < a : p t   x = " 4 6 1 1 2 "   y = " 2 9 5 0 0 6 4 " / > < a : p t   x = " 5 2 8 6 8 "   y = " 2 9 3 0 0 9 7 " / > < / a : c u b i c B e z T o > < a : c u b i c B e z T o > < a : p t   x = " 8 0 4 2 1 "   y = " 2 8 7 6 4 5 9 " / > < a : p t   x = " 3 2 8 7 4 "   y = " 2 8 1 1 7 4 1 " / > < a : p t   x = " 5 3 4 0 5 "   y = " 2 7 6 8 3 9 9 " / > < / a : c u b i c B e z T o > < a : c u b i c B e z T o > < a : p t   x = " 5 4 8 0 1 "   y = " 2 7 5 5 8 1 4 " / > < a : p t   x = " 5 3 8 1 6 "   y = " 2 7 4 4 7 2 2 " / > < a : p t   x = " 5 1 3 5 6 "   y = " 2 7 3 4 6 1 5 " / > < / a : c u b i c B e z T o > < a : l n T o > < a : p t   x = " 4 0 9 9 6 "   y = " 2 7 0 8 1 1 6 " / > < / a : l n T o > < a : l n T o > < a : p t   x = " 3 1 0 9 7 "   y = " 2 7 0 4 1 8 5 " / > < / a : l n T o > < a : l n T o > < a : p t   x = " 2 8 5 8 9 "   y = " 2 6 8 6 0 1 1 " / > < / a : l n T o > < a : l n T o > < a : p t   x = " 1 3 7 9 5 "   y = " 2 6 5 6 5 0 4 " / > < / a : l n T o > < a : c u b i c B e z T o > < a : p t   x = " 5 6 1 6 6 "   y = " 2 6 4 8 2 1 1 " / > < a : p t   x = " - 6 2 1 4 "   y = " 2 5 8 0 5 4 0 " / > < a : p t   x = " 3 2 1 0 8 "   y = " 2 5 8 9 4 9 3 " / > < / a : c u b i c B e z T o > < a : c u b i c B e z T o > < a : p t   x = " 2 2 0 3 9 "   y = " 2 5 3 9 8 6 3 " / > < a : p t   x = " 4 1 0 6 0 "   y = " 2 5 3 1 2 5 9 " / > < a : p t   x = " 3 2 9 9 1 "   y = " 2 4 5 7 6 1 7 " / > < / a : c u b i c B e z T o > < a : c u b i c B e z T o > < a : p t   x = " 4 5 6 3 5 "   y = " 2 3 6 5 8 9 1 " / > < a : p t   x = " 4 0 7 8 6 "   y = " 2 2 8 4 8 3 3 " / > < a : p t   x = " 3 9 0 7 1 "   y = " 2 2 1 0 8 1 7 " / > < / a : c u b i c B e z T o > < a : c u b i c B e z T o > < a : p t   x = " 3 9 9 4 1 "   y = " 2 1 0 6 4 1 2 " / > < a : p t   x = " 2 2 3 9 6 "   y = " 1 9 9 3 0 8 1 " / > < a : p t   x = " 1 9 6 6 3 "   y = " 1 9 0 1 5 2 1 " / > < / a : c u b i c B e z T o > < a : c u b i c B e z T o > < a : p t   x = " 1 0 6 7 0 "   y = " 1 8 2 6 2 8 6 " / > < a : p t   x = " 4 2 4 9 "   y = " 1 7 9 6 7 8 3 " / > < a : p t   x = " 0 "   y = " 1 7 0 0 7 2 2 " / > < / a : c u b i c B e z T o > < a : c u b i c B e z T o > < a : p t   x = " 5 5 8 7 "   y = " 1 6 9 5 2 2 3 " / > < a : p t   x = " 1 4 8 1 4 "   y = " 1 6 6 8 6 8 2 " / > < a : p t   x = " 1 8 0 2 3 "   y = " 1 6 6 1 6 1 0 " / > < / a : c u b i c B e z T o > < a : l n T o > < a : p t   x = " 2 4 6 6 8 "   y = " 1 6 4 0 0 7 3 " / > < / a : l n T o > < a : l n T o > < a : p t   x = " 2 3 0 8 7 "   y = " 1 6 3 7 3 9 8 " / > < / a : l n T o > < a : c u b i c B e z T o > < a : p t   x = " 1 9 8 1 2 "   y = " 1 6 2 5 3 6 4 " / > < a : p t   x = " 2 0 8 1 1 "   y = " 1 6 1 7 8 0 7 " / > < a : p t   x = " 2 3 6 9 2 "   y = " 1 6 1 2 2 4 8 " / > < / a : c u b i c B e z T o > < a : l n T o > < a : p t   x = " 4 1 9 1 4 "   y = " 1 4 9 8 0 9 7 " / > < / a : l n T o > < a : l n T o > < a : p t   x = " 4 0 1 9 5 "   y = " 1 4 9 7 3 6 4 " / > < / a : l n T o > < a : l n T o > < a : p t   x = " 3 7 0 7 0 "   y = " 1 4 9 0 0 4 2 " / > < / a : l n T o > < a : l n T o > < a : p t   x = " 5 5 0 2 0 "   y = " 1 4 5 1 4 1 6 " / > < / a : l n T o > < a : c u b i c B e z T o > < a : p t   x = " 7 3 1 0 2 "   y = " 1 4 1 7 4 3 0 " / > < a : p t   x = " 8 0 4 2 1 "   y = " 1 3 1 3 9 8 5 " / > < a : p t   x = " 9 1 6 1 6 "   y = " 1 2 8 1 7 8 1 " / > < / a : c u b i c B e z T o > < a : c u b i c B e z T o > < a : p t   x = " 1 3 7 9 7 4 "   y = " 1 1 7 1 3 4 5 " / > < a : p t   x = " 1 4 6 5 4 7 "   y = " 1 1 3 0 6 3 4 " / > < a : p t   x = " 1 6 6 9 8 0 "   y = " 1 0 7 4 7 5 4 " / > < / a : c u b i c B e z T o > < a : c u b i c B e z T o > < a : p t   x = " 1 8 1 6 5 1 "   y = " 1 0 4 0 8 1 7 " / > < a : p t   x = " 1 9 0 4 0 8 "   y = " 1 0 3 4 7 2 3 " / > < a : p t   x = " 2 0 1 0 7 5 "   y = " 1 0 1 9 0 9 4 " / > < / a : c u b i c B e z T o > < a : c u b i c B e z T o > < a : p t   x = " 2 0 7 2 0 1 "   y = " 1 0 0 5 2 6 5 " / > < a : p t   x = " 2 6 0 9 3 2 "   y = " 9 5 8 1 8 4 " / > < a : p t   x = " 2 3 7 0 4 2 "   y = " 9 3 8 9 2 1 " / > < / a : c u b i c B e z T o > < a : c u b i c B e z T o > < a : p t   x = " 2 8 7 3 4 8 "   y = " 8 6 9 2 9 7 " / > < a : p t   x = " 2 6 5 2 9 1 "   y = " 8 7 6 9 4 2 " / > < a : p t   x = " 2 9 5 3 6 9 "   y = " 8 1 5 8 1 4 " / > < / a : c u b i c B e z T o > < a : c u b i c B e z T o > < a : p t   x = " 3 2 9 9 5 1 "   y = " 7 5 1 1 4 1 " / > < a : p t   x = " 3 8 3 8 3 4 "   y = " 6 0 9 4 4 2 " / > < a : p t   x = " 4 1 1 4 5 3 "   y = " 5 8 4 0 7 0 " / > < / a : c u b i c B e z T o > < a : c u b i c B e z T o > < a : p t   x = " 4 3 8 6 5 3 "   y = " 5 3 0 4 3 1 " / > < a : p t   x = " 4 2 3 1 7 8 "   y = " 5 1 6 0 2 0 " / > < a : p t   x = " 4 3 6 4 7 5 "   y = " 4 6 1 8 0 5 " / > < / a : c u b i c B e z T o > < a : c u b i c B e z T o > < a : p t   x = " 4 5 4 2 8 1 "   y = " 4 3 8 9 9 6 " / > < a : p t   x = " 4 4 8 2 6 4 "   y = " 3 8 6 5 2 3 " / > < a : p t   x = " 4 6 8 4 2 9 "   y = " 3 6 0 9 4 5 " / > < / a : c u b i c B e z T o > < a : c u b i c B e z T o > < a : p t   x = " 4 7 4 6 8 6 "   y = " 2 6 7 2 4 7 " / > < a : p t   x = " 4 6 8 2 2 0 "   y = " 2 8 5 4 1 3 " / > < a : p t   x = " 4 7 0 9 2 2 "   y = " 2 2 6 3 3 5 " / > < / a : c u b i c B e z T o > < a : c u b i c B e z T o > < a : p t   x = " 4 8 1 8 8 3 "   y = " 1 8 0 6 5 3 " / > < a : p t   x = " 4 9 5 2 2 9 "   y = " 8 5 7 2 4 " / > < a : p t   x = " 4 9 9 7 1 7 "   y = " 5 1 6 9 0 " / > < / a : c u b i c B e z T o > < a : c u b i c B e z T o > < a : p t   x = " 4 8 2 6 0 1 "   y = " 3 9 7 3 4 " / > < a : p t   x = " 4 9 2 6 5 1 "   y = " 3 4 4 2 6 " / > < a : p t   x = " 4 9 7 8 5 0 "   y = " 2 2 1 3 3 " / > < / a : c u b i c B e z T o > < a : c u b i c B e z T o > < a : p t   x = " 4 8 2 1 4 8 "   y = " 1 4 4 4 4 " / > < a : p t   x = " 4 8 3 7 5 2 "   y = " 7 7 2 0 " / > < a : p t   x = " 4 8 7 1 4 5 "   y = " 1 0 3 7 " / > < / a : c u b i c B e z T o > < a : l n T o > < a : p t   x = " 4 8 7 6 0 7 "   y = " 0 " / > < / a : l n T o > < a : c l o s e / > < / a : p a t h > < / a : p a t h L s t > < / a : c u s t G e o m > < a : s o l i d F i l l > < a : s r g b C l r   v a l = " 8 2 7 6 6 a " > < a : a l p h a   v a l = " 1 4 9 9 9 " / > < / a : s r g b C l r > < / a : s o l i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7 9 F B B 0 7 B - D 5 7 7 - 4 3 3 6 - B 4 0 E - C 6 6 1 6 4 E 1 0 D 5 1 } " > < a 1 6 : c r e a t i o n I d   x m l n s : a 1 6 = " h t t p : / / s c h e m a s . m i c r o s o f t . c o m / o f f i c e / d r a w i n g / 2 0 1 0 / m a i n "   i d = " { 8 7 F 4 6 8 9 0 - E F 8 4 - 4 2 5 D - A 5 1 8 - 4 A 8 3 F C A 2 A E 1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0 9 6 8 4 "   y = " 1 5 6 2 1 0 0 " / > < a : e x t   c x = " 3 7 9 5 6 4 2 "   c y = " 3 7 3 3 8 0 0 " / > < / a : x f r m > < / p : s p P r > < p : t x B o d y > < a : b o d y P r   r t l C o l = " 0 "   v e r t = " h o r z " > < a : n o r m A u t o f i t / > < / a : b o d y P r > < a : l s t S t y l e / > < a : p > < a : p P r   a l g n = " c t r " / > < a : r > < a : r P r   d i r t y = " 0 "   l a n g = " e n - U S " / > < a : t > D i s c u s s i o n   < / a : t > < / a : r > < a : r > < a : r P r   d i r t y = " 0 "   e r r = " 1 "   l a n g = " e n - U S " / > < a : t > q s < / a : t > < / a : r > < a : e n d P a r a R P r   d i r t y = " 0 "   e r r = " 1 "   l a n g = " e n - U S " / > < / a : p > < / p : t x B o d y > < / p : s p > < p : s p > < p : n v S p P r > < p : c N v P r   i d = " 5 "   n a m e = " C o n t e n t   P l a c e h o l d e r   2 " > < a : e x t L s t > < a : e x t   u r i = " { 4 C 5 4 3 8 6 C - 8 B D 4 - 4 6 3 B - 9 A F 2 - 0 A 1 6 3 1 1 8 E 7 E A } " > < a 1 6 : c r e a t i o n I d   x m l n s : a 1 6 = " h t t p : / / s c h e m a s . m i c r o s o f t . c o m / o f f i c e / d r a w i n g / 2 0 1 0 / m a i n "   i d = " { B B F 1 8 8 F B - 8 7 D 4 - 4 1 A 6 - 8 9 9 C - 3 E 7 A 4 0 8 8 0 0 1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1 4 9 9 9 4 "   y = " 7 3 3 4 2 5 " / > < a : e x t   c x = " 4 8 8 9 4 8 0 "   c y = " 5 3 9 1 1 5 0 " / > < / a : x f r m > < / p : s p P r > < p : t x B o d y > < a : b o d y P r   a n c h o r = " c t r "   r t l C o l = " 0 "   v e r t = " h o r z " > < a : n o r m A u t o f i t / > < / a : b o d y P r > < a : l s t S t y l e / > < a : p > < a : p P r / > < a : r > < a : r P r   d i r t y = " 0 "   l a n g = " e n - U S " / > < a : t > W h a t   i s   a   d a t a   t y p e ? < / a : t > < / a : r > < / a : p > < a : p > < a : p P r / > < a : r > < a : r P r   d i r t y = " 0 "   l a n g = " e n - U S " / > < a : t > W h a t   a r e   t h e   d i f f e r e n t   d a t a   t y p e s   i n   C # ? < / a : t > < / a : r > < / a : p > < a : p > < a : p P r / > < a : r > < a : r P r   d i r t y = " 0 "   l a n g = " e n - U S " / > < a : t > V a l u e   t y p e s   v s   r e f e r e n c e   t y p e s ? < / a : t > < / a : r > < / a : p > < a : p > < a : p P r / > < a : r > < a : r P r   d i r t y = " 0 "   l a n g = " e n - U S " / > < a : t > W h a t   i s   t h e   < / a : t > < / a : r > < a : r > < a : r P r   d i r t y = " 0 "   e r r = " 1 "   l a n g = " e n - U S " / > < a : t > C T S < / a : t > < / a : r > < a : r > < a : r P r   d i r t y = " 0 "   l a n g = " e n - U S " / > < a : t > ? < / a : t > < / a : r > < / a : p > < a : p > < a : p P r / > < a : r > < a : r P r   d i r t y = " 0 "   l a n g = " e n - U S " / > < a : t > W h a t   i s   l a n g u a g e   i n t e r o p e r a b i l i t y ? < / a : t > < / a : r > < / a : p > < a : p > < a : p P r / > < a : r > < a : r P r   d i r t y = " 0 "   l a n g = " e n - U S " / > < a : t > W h a t   i s   t h e   < / a : t > < / a : r > < a : r > < a : r P r   d i r t y = " 0 "   e r r = " 1 "   l a n g = " e n - U S " / > < a : t > C L S < / a : t > < / a : r > < a : r > < a : r P r   d i r t y = " 0 "   l a n g = " e n - U S " / > < a : t > ?   H o w   i s   i t   r e l a t e d   t o   t h e   < / a : t > < / a : r > < a : r > < a : r P r   d i r t y = " 0 "   e r r = " 1 "   l a n g = " e n - U S " / > < a : t > C T S < / a : t > < / a : r > < a : r > < a : r P r   d i r t y = " 0 "   l a n g = " e n - U S " / > < a : t > ? < / a : t > < / a : r > < a : e n d P a r a R P r   d i r t y = " 0 "   l a n g = " e n - U S " / > < / a : p > < / p : t x B o d y > < / p : s p > < / p : s p T r e e > < p : e x t L s t > < p : e x t   u r i = " { 5 9 C C C A D 1 - B 6 4 D - 4 C F 4 - 8 2 4 4 - C E 6 5 3 A A 7 1 7 3 0 } " > < p 1 4 : c r e a t i o n I d   x m l n s : p 1 4 = " h t t p : / / s c h e m a s . m i c r o s o f t . c o m / o f f i c e / p o w e r p o i n t / 2 0 1 0 / m a i n "   v a l = " 1 6 1 3 5 7 5 0 8 8 1 5 2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9 " > < a : e x t L s t > < a : e x t   u r i = " { 9 8 6 2 3 B 6 7 - D 2 E C - 4 2 7 C - 9 3 A 4 - F B C D 7 D 1 9 A 7 9 D } " > < a 1 6 : c r e a t i o n I d   x m l n s : a 1 6 = " h t t p : / / s c h e m a s . m i c r o s o f t . c o m / o f f i c e / d r a w i n g / 2 0 1 0 / m a i n "   i d = " { 4 B 5 0 C 1 5 7 - A 3 6 5 - 4 6 7 4 - 8 A 0 7 - 7 1 3 C C E 1 A 8 7 F 3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D E 7 4 0 0 7 B - 0 1 D 9 - 4 C 5 D - A 8 1 1 - 3 5 F 8 2 3 D 7 4 6 5 9 } " > < a 1 6 : c r e a t i o n I d   x m l n s : a 1 6 = " h t t p : / / s c h e m a s . m i c r o s o f t . c o m / o f f i c e / d r a w i n g / 2 0 1 0 / m a i n "   i d = " { 2 5 5 8 B E 0 7 - 2 8 A 2 - 4 0 0 6 - B 3 9 2 - 0 4 6 C 8 E 3 D B 6 2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6 8 3 7 6 1 "   y = " 6 0 9 6 0 1 " / > < a : e x t   c x = " 6 1 7 7 7 2 2 "   c y = " 1 2 1 6 0 2 4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/ > < a : t > R e f e r e n c e s < / a : t > < / a : r > < a : e n d P a r a R P r   d i r t y = " 0 "   l a n g = " e n - U S " / > < / a : p > < / p : t x B o d y > < / p : s p > < p : s p > < p : n v S p P r > < p : c N v P r   i d = " 4 "   n a m e = " F r e e f o r m :   S h a p e   1 1 " > < a : e x t L s t > < a : e x t   u r i = " { C 9 C 5 8 4 0 5 - A A A A - 4 0 F 3 - 8 8 D B - 6 4 B D 4 2 6 1 3 5 8 B } " > < a 1 6 : c r e a t i o n I d   x m l n s : a 1 6 = " h t t p : / / s c h e m a s . m i c r o s o f t . c o m / o f f i c e / d r a w i n g / 2 0 1 0 / m a i n "   i d = " { 8 2 A 8 B 6 E A - 4 6 F 1 - 4 0 7 E - A D B 8 - 6 B 0 B 2 C 5 8 8 5 3 7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8 8 6 9 6 7 9 "   c y = " 7 6 7 9 7 8 " / > < / a : x f r m > < a : c u s t G e o m > < a : a v L s t / > < a : g d L s t / > < a : a h L s t / > < a : c x n L s t / > < a : r e c t   b = " b "   l = " 0 "   r = " r "   t = " 0 " / > < a : p a t h L s t > < a : p a t h   h = " 1 0 2 7 2 6 0 "   w = " 1 0 7 5 3 7 0 6 " > < a : m o v e T o > < a : p t   x = " 0 "   y = " 0 " / > < / a : m o v e T o > < a : l n T o > < a : p t   x = " 1 0 7 5 3 7 0 7 "   y = " 0 " / > < / a : l n T o > < a : l n T o > < a : p t   x = " 1 0 7 4 8 8 0 9 "   y = " 2 5 2 2 " / > < / a : l n T o > < a : c u b i c B e z T o > < a : p t   x = " 1 0 7 4 4 0 3 0 "   y = " 4 6 4 4 " / > < a : p t   x = " 1 0 7 3 7 5 5 1 "   y = " 7 2 0 4 " / > < a : p t   x = " 1 0 7 2 5 3 3 0 "   y = " 1 1 9 7 7 " / > < / a : c u b i c B e z T o > < a : c u b i c B e z T o > < a : p t   x = " 1 0 7 0 0 8 8 9 "   y = " 2 1 5 2 3 " / > < a : p t   x = " 1 0 6 5 2 0 5 8 "   y = " 3 9 3 0 4 " / > < a : p t   x = " 1 0 6 1 5 4 2 3 "   y = " 5 2 9 6 7 " / > < / a : c u b i c B e z T o > < a : c u b i c B e z T o > < a : p t   x = " 1 0 5 9 8 5 2 4 "   y = " 4 9 0 1 7 " / > < a : p t   x = " 1 0 5 5 0 6 7 5 "   y = " 6 1 3 6 0 " / > < a : p t   x = " 1 0 5 3 3 9 3 6 "   y = " 5 3 0 9 5 " / > < / a : c u b i c B e z T o > < a : c u b i c B e z T o > < a : p t   x = " 1 0 5 1 9 4 3 5 "   y = " 5 5 6 7 4 " / > < a : p t   x = " 1 0 4 8 0 1 5 5 "   y = " 4 9 3 9 3 " / > < a : p t   x = " 1 0 4 6 6 8 7 5 "   y = " 4 5 1 8 0 " / > < / a : c u b i c B e z T o > < a : c u b i c B e z T o > < a : p t   x = " 1 0 4 4 3 1 4 5 "   y = " 6 8 0 5 9 " / > < a : p t   x = " 1 0 3 8 2 2 6 9 "   y = " 7 1 2 9 4 " / > < a : p t   x = " 1 0 3 5 5 0 9 0 "   y = " 8 9 7 4 1 " / > < / a : c u b i c B e z T o > < a : c u b i c B e z T o > < a : p t   x = " 1 0 2 8 6 2 2 2 "   y = " 9 5 3 7 6 " / > < a : p t   x = " 1 0 1 4 6 2 8 5 "   y = " 6 3 5 2 9 " / > < a : p t   x = " 1 0 0 8 7 1 4 5 "   y = " 6 6 1 1 5 " / > < / a : c u b i c B e z T o > < a : c u b i c B e z T o > < a : p t   x = " 1 0 0 6 7 5 7 5 "   y = " 7 9 5 8 4 " / > < a : p t   x = " 1 0 0 4 3 1 1 1 "   y = " 6 8 9 2 1 " / > < a : p t   x = " 1 0 0 1 5 9 0 3 "   y = " 7 6 1 7 8 " / > < / a : c u b i c B e z T o > < a : c u b i c B e z T o > < a : p t   x = " 9 9 5 2 3 0 2 "   y = " 8 4 6 2 8 " / > < a : p t   x = " 9 8 9 3 2 8 7 "   y = " 1 0 3 3 3 7 " / > < a : p t   x = " 9 8 0 6 0 0 5 "   y = " 1 0 2 4 3 5 " / > < / a : c u b i c B e z T o > < a : c u b i c B e z T o > < a : p t   x = " 9 7 8 2 2 4 7 "   y = " 1 4 1 1 3 3 " / > < a : p t   x = " 9 6 7 4 7 8 7 "   y = " 1 5 1 6 4 3 " / > < a : p t   x = " 9 6 0 2 5 8 3 "   y = " 1 7 9 1 7 0 " / > < / a : c u b i c B e z T o > < a : c u b i c B e z T o > < a : p t   x = " 9 5 5 7 6 5 9 "   y = " 1 8 7 5 8 4 " / > < a : p t   x = " 9 4 7 8 2 9 0 "   y = " 1 5 4 2 3 5 " / > < a : p t   x = " 9 4 6 9 7 1 9 "   y = " 1 7 4 7 2 1 " / > < / a : c u b i c B e z T o > < a : c u b i c B e z T o > < a : p t   x = " 9 4 4 3 7 7 9 "   y = " 1 6 5 0 7 0 " / > < a : p t   x = " 9 4 3 1 3 1 7 "   y = " 1 8 5 6 9 2 " / > < a : p t   x = " 9 4 0 8 6 9 2 "   y = " 1 8 9 5 1 3 " / > < / a : c u b i c B e z T o > < a : c u b i c B e z T o > < a : p t   x = " 9 3 8 7 1 5 5 "   y = " 1 8 3 8 4 3 " / > < a : p t   x = " 9 3 8 0 4 7 5 "   y = " 1 9 1 0 8 9 " / > < a : p t   x = " 9 3 6 4 1 5 1 "   y = " 1 9 4 0 7 2 " / > < / a : c u b i c B e z T o > < a : c u b i c B e z T o > < a : p t   x = " 9 3 5 4 6 8 6 "   y = " 1 9 0 2 2 2 " / > < a : p t   x = " 9 3 4 0 4 8 6 "   y = " 1 9 1 7 8 2 " / > < a : p t   x = " 9 3 3 7 7 5 1 "   y = " 1 9 7 5 7 9 " / > < / a : c u b i c B e z T o > < a : c u b i c B e z T o > < a : p t   x = " 9 3 4 9 5 6 6 "   y = " 2 0 9 2 7 0 " / > < a : p t   x = " 9 2 9 7 4 6 7 "   y = " 2 0 7 7 1 4 " / > < a : p t   x = " 9 2 9 7 1 6 6 "   y = " 2 1 6 5 5 8 " / > < / a : c u b i c B e z T o > < a : c u b i c B e z T o > < a : p t   x = " 9 2 6 9 0 5 6 "   y = " 2 2 0 9 9 9 " / > < a : p t   x = " 9 1 3 9 6 3 1 "   y = " 2 2 1 7 8 3 " / > < a : p t   x = " 9 1 2 3 8 5 9 "   y = " 2 3 7 3 5 6 " / > < / a : c u b i c B e z T o > < a : c u b i c B e z T o > < a : p t   x = " 9 0 6 8 1 7 6 "   y = " 2 4 9 2 0 9 " / > < a : p t   x = " 8 9 7 5 3 4 9 "   y = " 2 3 5 3 4 9 " / > < a : p t   x = " 8 9 5 0 7 4 1 "   y = " 2 3 8 0 2 0 " / > < / a : c u b i c B e z T o > < a : c u b i c B e z T o > < a : p t   x = " 8 9 1 6 2 6 5 "   y = " 2 1 5 4 2 8 " / > < a : p t   x = " 8 8 2 2 8 0 8 "   y = " 2 9 2 0 2 6 " / > < a : p t   x = " 8 7 1 8 2 3 7 "   y = " 3 0 3 1 4 8 " / > < / a : c u b i c B e z T o > < a : c u b i c B e z T o > < a : p t   x = " 8 7 0 3 1 1 1 "   y = " 3 0 2 0 6 0 " / > < a : p t   x = " 8 6 9 5 5 5 1 "   y = " 3 0 2 7 9 2 " / > < a : p t   x = " 8 6 9 4 0 1 1 "   y = " 3 0 8 8 1 2 " / > < / a : c u b i c B e z T o > < a : c u b i c B e z T o > < a : p t   x = " 8 6 6 1 8 0 9 "   y = " 3 1 2 7 6 4 " / > < a : p t   x = " 8 6 3 7 9 5 7 "   y = " 3 2 9 6 2 8 " / > < a : p t   x = " 8 6 1 1 9 7 7 "   y = " 3 2 4 8 1 9 " / > < / a : c u b i c B e z T o > < a : c u b i c B e z T o > < a : p t   x = " 8 6 2 1 8 4 9 "   y = " 3 3 6 3 8 8 " / > < a : p t   x = " 8 5 6 2 8 0 9 "   y = " 3 2 5 9 1 7 " / > < a : p t   x = " 8 5 6 2 0 7 4 "   y = " 3 3 7 9 7 1 " / > < / a : c u b i c B e z T o > < a : c u b i c B e z T o > < a : p t   x = " 8 5 4 3 6 9 9 "   y = " 3 4 3 9 7 8 " / > < a : p t   x = " 8 5 1 1 3 2 1 "   y = " 3 5 6 3 9 6 " / > < a : p t   x = " 8 5 0 1 7 2 4 "   y = " 3 6 0 8 6 5 " / > < / a : c u b i c B e z T o > < a : l n T o > < a : p t   x = " 8 5 0 4 4 8 9 "   y = " 3 6 4 7 9 0 " / > < / a : l n T o > < a : l n T o > < a : p t   x = " 8 4 9 2 7 7 3 "   y = " 3 6 6 1 8 1 " / > < / a : l n T o > < a : l n T o > < a : p t   x = " 8 4 6 6 4 0 5 "   y = " 3 6 8 7 2 4 " / > < / a : l n T o > < a : c u b i c B e z T o > < a : p t   x = " 8 4 5 5 4 5 3 "   y = " 3 7 2 2 2 9 " / > < a : p t   x = " 8 4 4 0 1 7 5 "   y = " 3 8 5 8 0 5 " / > < a : p t   x = " 8 4 2 7 0 6 9 "   y = " 3 8 7 2 1 1 " / > < / a : c u b i c B e z T o > < a : c u b i c B e z T o > < a : p t   x = " 8 4 0 0 4 4 2 "   y = " 3 9 2 2 1 5 " / > < a : p t   x = " 8 3 9 7 0 7 9 "   y = " 3 8 2 9 8 9 " / > < a : p t   x = " 8 3 8 7 7 6 6 "   y = " 3 7 7 1 6 1 " / > < / a : c u b i c B e z T o > < a : c u b i c B e z T o > < a : p t   x = " 8 3 6 9 2 3 3 "   y = " 3 7 8 5 4 8 " / > < a : p t   x = " 8 3 3 4 7 5 6 "   y = " 3 9 0 8 6 9 " / > < a : p t   x = " 8 3 1 5 8 7 5 "   y = " 3 9 5 5 2 7 " / > < / a : c u b i c B e z T o > < a : c u b i c B e z T o > < a : p t   x = " 8 3 0 6 6 6 4 "   y = " 4 0 0 5 0 0 " / > < a : p t   x = " 8 2 7 2 8 4 6 "   y = " 3 9 3 6 7 9 " / > < a : p t   x = " 8 2 7 4 4 7 4 "   y = " 4 0 5 1 1 2 " / > < / a : c u b i c B e z T o > < a : c u b i c B e z T o > < a : p t   x = " 8 2 5 5 4 8 4 "   y = " 4 0 6 1 9 4 " / > < a : p t   x = " 8 2 4 4 9 6 4 "   y = " 4 0 8 3 7 6 " / > < a : p t   x = " 8 2 3 4 6 6 4 "   y = " 4 1 0 2 1 9 " / > < / a : c u b i c B e z T o > < a : l n T o > < a : p t   x = " 8 2 1 1 2 6 8 "   y = " 4 1 6 7 9 1 " / > < / a : l n T o > < a : c u b i c B e z T o > < a : p t   x = " 8 2 0 4 7 2 0 "   y = " 4 1 9 9 4 1 " / > < a : p t   x = " 8 1 9 7 4 1 2 "   y = " 4 2 2 0 0 4 " / > < a : p t   x = " 8 1 8 8 6 1 6 "   y = " 4 2 1 7 5 5 " / > < / a : c u b i c B e z T o > < a : l n T o > < a : p t   x = " 8 1 7 9 9 8 1 "   y = " 4 2 0 4 0 2 " / > < / a : l n T o > < a : l n T o > < a : p t   x = " 8 1 7 9 3 0 7 "   y = " 4 2 2 5 1 6 " / > < / a : l n T o > < a : c u b i c B e z T o > < a : p t   x = " 8 1 7 9 0 2 7 "   y = " 4 2 5 7 9 7 " / > < a : p t   x = " 8 1 7 5 7 9 0 "   y = " 4 4 8 3 4 1 " / > < a : p t   x = " 8 1 4 7 9 3 0 "   y = " 4 5 0 3 0 2 " / > < / a : c u b i c B e z T o > < a : c u b i c B e z T o > < a : p t   x = " 8 1 3 0 3 0 0 "   y = " 4 5 7 9 6 7 " / > < a : p t   x = " 8 1 1 4 9 3 3 "   y = " 4 6 1 0 1 5 " / > < a : p t   x = " 8 0 8 9 1 3 7 "   y = " 4 6 5 2 8 3 " / > < / a : c u b i c B e z T o > < a : c u b i c B e z T o > < a : p t   x = " 8 0 7 2 8 1 0 "   y = " 4 6 5 9 2 0 " / > < a : p t   x = " 8 0 6 9 3 7 6 "   y = " 4 5 1 5 6 9 " / > < a : p t   x = " 8 0 4 9 9 7 3 "   y = " 4 5 4 1 2 1 " / > < / a : c u b i c B e z T o > < a : c u b i c B e z T o > < a : p t   x = " 7 9 7 4 5 0 9 "   y = " 4 7 1 4 6 5 " / > < a : p t   x = " 8 0 0 6 0 5 0 "   y = " 4 4 7 1 3 9 " / > < a : p t   x = " 7 9 6 5 9 1 3 "   y = " 4 6 4 4 1 5 " / > < / a : c u b i c B e z T o > < a : c u b i c B e z T o > < a : p t   x = " 7 9 5 8 2 3 4 "   y = " 4 6 6 0 2 5 " / > < a : p t   x = " 7 9 5 1 4 0 6 "   y = " 4 6 5 8 0 0 " / > < a : p t   x = " 7 9 4 5 0 9 3 "   y = " 4 6 4 7 9 8 " / > < / a : c u b i c B e z T o > < a : l n T o > < a : p t   x = " 7 9 3 5 3 3 6 "   y = " 4 6 2 4 4 2 " / > < / a : l n T o > < a : l n T o > < a : p t   x = " 7 9 0 4 7 8 0 "   y = " 4 7 1 4 2 9 " / > < / a : l n T o > < a : c u b i c B e z T o > < a : p t   x = " 7 8 8 9 3 8 8 "   y = " 4 7 4 9 9 9 " / > < a : p t   x = " 7 8 7 2 8 6 8 "   y = " 4 7 7 9 5 1 " / > < a : p t   x = " 7 8 5 5 6 0 4 "   y = " 4 8 0 1 9 9 " / > < / a : c u b i c B e z T o > < a : c u b i c B e z T o > < a : p t   x = " 7 8 5 0 0 0 5 "   y = " 4 7 6 3 7 8 " / > < a : p t   x = " 7 8 3 8 6 2 8 "   y = " 4 8 3 5 9 5 " / > < a : p t   x = " 7 8 3 2 6 3 0 "   y = " 4 8 5 3 7 1 " / > < / a : c u b i c B e z T o > < a : c u b i c B e z T o > < a : p t   x = " 7 8 3 1 4 7 4 "   y = " 4 8 2 6 4 5 " / > < a : p t   x = " 7 8 1 6 6 2 3 "   y = " 4 8 2 6 6 1 " / > < a : p t   x = " 7 8 1 2 4 3 8 "   y = " 4 8 5 3 9 1 " / > < / a : c u b i c B e z T o > < a : c u b i c B e z T o > < a : p t   x = " 7 7 0 9 4 7 0 "   y = " 5 0 5 0 4 9 " / > < a : p t   x = " 7 7 5 9 4 2 6 "   y = " 4 7 3 9 5 6 " / > < a : p t   x = " 7 7 0 1 4 0 0 "   y = " 4 9 5 1 9 7 " / > < / a : c u b i c B e z T o > < a : c u b i c B e z T o > < a : p t   x = " 7 6 9 0 9 8 7 "   y = " 4 9 6 9 8 9 " / > < a : p t   x = " 7 6 8 2 3 9 7 "   y = " 4 9 6 3 6 5 " / > < a : p t   x = " 7 6 7 4 7 7 8 "   y = " 4 9 4 7 2 3 " / > < / a : c u b i c B e z T o > < a : l n T o > < a : p t   x = " 7 6 6 0 4 4 6 "   y = " 4 9 0 1 9 4 " / > < / a : l n T o > < a : l n T o > < a : p t   x = " 7 6 5 1 7 8 2 "   y = " 4 9 3 0 8 4 " / > < / a : l n T o > < a : c u b i c B e z T o > < a : p t   x = " 7 6 1 6 1 1 4 "   y = " 4 9 6 5 4 8 " / > < a : p t   x = " 7 6 0 3 2 7 4 "   y = " 4 9 1 7 3 5 " / > < a : p t   x = " 7 5 8 4 8 0 7 "   y = " 4 9 9 4 9 0 " / > < / a : c u b i c B e z T o > < a : c u b i c B e z T o > < a : p t   x = " 7 5 4 9 2 5 7 "   y = " 4 9 0 2 1 2 " / > < a : p t   x = " 7 5 6 3 9 5 0 "   y = " 5 0 0 1 6 7 " / > < a : p t   x = " 7 5 4 1 3 2 5 "   y = " 5 0 4 1 8 4 " / > < / a : c u b i c B e z T o > < a : c u b i c B e z T o > < a : p t   x = " 7 5 2 3 8 5 2 "   y = " 5 0 8 3 0 7 " / > < a : p t   x = " 7 5 5 9 5 4 7 "   y = " 5 0 9 8 2 5 " / > < a : p t   x = " 7 5 4 1 7 5 6 "   y = " 5 1 2 1 8 4 " / > < / a : c u b i c B e z T o > < a : c u b i c B e z T o > < a : p t   x = " 7 5 2 0 9 6 4 "   y = " 5 1 0 8 6 4 " / > < a : p t   x = " 7 5 2 5 7 5 5 "   y = " 5 2 0 4 9 7 " / > < a : p t   x = " 7 5 0 3 9 0 6 "   y = " 5 1 8 5 5 1 " / > < / a : c u b i c B e z T o > < a : c u b i c B e z T o > < a : p t   x = " 7 5 0 5 9 2 4 "   y = " 5 1 0 7 7 4 " / > < a : p t   x = " 7 4 6 4 3 6 1 "   y = " 5 2 3 6 8 3 " / > < a : p t   x = " 7 4 6 0 4 1 1 "   y = " 5 1 7 4 1 5 " / > < / a : c u b i c B e z T o > < a : l n T o > < a : p t   x = " 7 4 6 0 1 1 6 "   y = " 5 1 7 5 4 8 " / > < / a : l n T o > < a : c u b i c B e z T o > < a : p t   x = " 7 4 4 7 7 8 5 "   y = " 5 3 0 9 2 8 " / > < a : p t   x = " 7 3 1 0 1 4 2 "   y = " 5 5 0 5 6 8 " / > < a : p t   x = " 7 2 9 7 8 1 0 "   y = " 5 6 3 9 4 7 " / > < / a : c u b i c B e z T o > < a : c u b i c B e z T o > < a : p t   x = " 7 2 2 1 7 9 2 "   y = " 6 0 5 6 9 8 " / > < a : p t   x = " 7 0 3 9 0 7 2 "   y = " 6 4 6 0 0 8 " / > < a : p t   x = " 6 9 4 6 3 8 8 "   y = " 6 6 5 2 4 4 " / > < / a : c u b i c B e z T o > < a : c u b i c B e z T o > < a : p t   x = " 6 8 5 3 7 0 4 "   y = " 6 8 4 4 8 0 " / > < a : p t   x = " 6 8 0 4 8 7 5 "   y = " 6 7 7 4 8 5 " / > < a : p t   x = " 6 7 4 1 7 0 4 "   y = " 6 7 9 3 6 5 " / > < / a : c u b i c B e z T o > < a : l n T o > < a : p t   x = " 6 6 2 4 6 8 0 "   y = " 6 7 7 6 7 4 " / > < / a : l n T o > < a : l n T o > < a : p t   x = " 6 6 0 5 7 0 0 "   y = " 6 8 3 5 6 6 " / > < / a : l n T o > < a : c u b i c B e z T o > < a : p t   x = " 6 6 0 3 3 1 0 "   y = " 6 8 5 1 8 4 " / > < a : p t   x = " 6 5 9 9 5 5 0 "   y = " 6 8 5 6 4 7 " / > < a : p t   x = " 6 5 7 6 9 2 2 "   y = " 6 8 3 0 3 0 " / > < / a : c u b i c B e z T o > < a : c u b i c B e z T o > < a : p t   x = " 6 5 2 7 2 7 5 "   y = " 6 9 8 3 5 5 " / > < a : p t   x = " 6 4 4 0 9 8 2 "   y = " 7 0 2 3 4 7 " / > < a : p t   x = " 6 4 0 5 1 2 3 "   y = " 7 2 1 9 4 6 " / > < / a : c u b i c B e z T o > < a : c u b i c B e z T o > < a : p t   x = " 6 4 0 7 9 6 3 "   y = " 7 1 5 4 6 7 " / > < a : p t   x = " 6 3 8 3 4 5 0 "   y = " 7 1 2 9 1 3 " / > < a : p t   x = " 6 3 6 8 9 3 8 "   y = " 7 1 7 3 4 1 " / > < / a : c u b i c B e z T o > < a : c u b i c B e z T o > < a : p t   x = " 6 3 7 7 9 1 4 "   y = " 6 9 2 1 1 9 " / > < a : p t   x = " 6 3 1 5 3 1 6 "   y = " 7 4 4 2 8 1 " / > < a : p t   x = " 6 2 9 5 1 0 2 "   y = " 7 2 9 5 0 8 " / > < / a : c u b i c B e z T o > < a : c u b i c B e z T o > < a : p t   x = " 6 3 0 0 3 5 8 "   y = " 7 4 4 4 7 3 " / > < a : p t   x = " 6 2 4 0 0 7 0 "   y = " 7 7 6 2 5 4 " / > < a : p t   x = " 6 2 0 2 0 8 4 "   y = " 7 6 7 0 9 1 " / > < / a : c u b i c B e z T o > < a : c u b i c B e z T o > < a : p t   x = " 6 1 5 2 8 2 6 "   y = " 7 7 4 7 4 4 " / > < a : p t   x = " 6 1 2 2 0 1 0 "   y = " 7 9 0 3 6 7 " / > < a : p t   x = " 6 0 6 7 1 5 7 "   y = " 7 9 0 3 3 9 " / > < / a : c u b i c B e z T o > < a : c u b i c B e z T o > < a : p t   x = " 6 0 6 6 3 1 0 "   y = " 7 9 2 4 8 4 " / > < a : p t   x = " 6 0 6 4 2 8 3 "   y = " 7 9 4 4 0 3 " / > < a : p t   x = " 6 0 6 1 4 4 3 "   y = " 7 9 6 1 5 1 " / > < / a : c u b i c B e z T o > < a : l n T o > < a : p t   x = " 6 0 5 1 4 0 6 "   y = " 8 0 0 6 8 4 " / > < / a : l n T o > < a : l n T o > < a : p t   x = " 6 0 4 9 0 9 8 "   y = " 8 0 0 6 3 6 " / > < / a : l n T o > < a : c u b i c B e z T o > < a : p t   x = " 6 0 4 0 4 0 8 "   y = " 8 0 1 3 9 3 " / > < a : p t   x = " 6 0 3 6 2 9 9 "   y = " 8 0 2 6 4 5 " / > < a : p t   x = " 6 0 3 4 2 2 2 "   y = " 8 0 4 1 1 0 " / > < / a : c u b i c B e z T o > < a : l n T o > < a : p t   x = " 6 0 3 3 1 2 2 "   y = " 8 0 6 0 7 8 " / > < / a : l n T o > < a : l n T o > < a : p t   x = " 6 0 2 3 5 9 3 "   y = " 8 0 8 8 4 2 " / > < / a : l n T o > < a : l n T o > < a : p t   x = " 6 0 0 6 6 4 0 "   y = " 8 1 5 3 0 4 " / > < / a : l n T o > < a : l n T o > < a : p t   x = " 6 0 0 1 7 6 2 "   y = " 8 1 5 5 5 7 " / > < / a : l n T o > < a : l n T o > < a : p t   x = " 5 9 7 3 5 3 4 "   y = " 8 2 3 8 1 5 " / > < / a : l n T o > < a : l n T o > < a : p t   x = " 5 9 7 2 3 3 6 "   y = " 8 2 3 4 7 6 " / > < / a : l n T o > < a : c u b i c B e z T o > < a : p t   x = " 5 9 6 9 0 0 4 "   y = " 8 2 2 9 0 1 " / > < a : p t   x = " 5 9 6 5 3 2 9 "   y = " 8 2 2 8 3 3 " / > < a : p t   x = " 5 9 6 0 8 4 1 "   y = " 8 2 3 8 1 9 " / > < / a : c u b i c B e z T o > < a : c u b i c B e z T o > < a : p t   x = " 5 9 5 5 8 6 0 "   y = " 8 1 5 6 5 5 " / > < a : p t   x = " 5 9 5 3 5 1 6 "   y = " 8 2 1 8 8 2 " / > < a : p t   x = " 5 9 4 0 7 2 0 "   y = " 8 2 5 5 1 4 " / > < / a : c u b i c B e z T o > < a : c u b i c B e z T o > < a : p t   x = " 5 9 3 0 1 3 0 "   y = " 8 1 3 6 4 4 " / > < a : p t   x = " 5 9 0 0 9 4 3 "   y = " 8 2 7 9 7 9 " / > < a : p t   x = " 5 8 8 4 2 9 8 "   y = " 8 2 3 8 0 6 " / > < / a : c u b i c B e z T o > < a : c u b i c B e z T o > < a : p t   x = " 5 8 7 5 1 3 4 "   y = " 8 2 6 7 4 1 " / > < a : p t   x = " 5 8 6 5 2 5 0 "   y = " 8 2 9 6 3 0 " / > < a : p t   x = " 5 8 5 4 7 7 9 "   y = " 8 3 2 3 6 5 " / > < / a : c u b i c B e z T o > < a : l n T o > < a : p t   x = " 5 8 4 8 3 8 2 "   y = " 8 3 3 8 4 4 " / > < / a : l n T o > < a : l n T o > < a : p t   x = " 5 8 4 8 0 6 6 "   y = " 8 3 3 7 7 2 " / > < / a : l n T o > < a : c u b i c B e z T o > < a : p t   x = " 5 8 4 6 2 7 3 "   y = " 8 3 3 8 7 9 " / > < a : p t   x = " 5 8 4 4 0 1 8 "   y = " 8 3 4 2 8 4 " / > < a : p t   x = " 5 8 4 0 9 4 4 "   y = " 8 3 5 1 3 2 " / > < / a : c u b i c B e z T o > < a : l n T o > < a : p t   x = " 5 8 3 6 7 1 9 "   y = " 8 3 6 5 3 9 " / > < / a : l n T o > < a : l n T o > < a : p t   x = " 5 8 2 4 3 1 1 "   y = " 8 3 9 4 0 8 " / > < / a : l n T o > < a : l n T o > < a : p t   x = " 5 8 1 8 7 8 8 "   y = " 8 3 9 7 2 7 " / > < / a : l n T o > < a : c u b i c B e z T o > < a : p t   x = " 5 7 9 7 0 0 8 "   y = " 8 3 8 5 9 4 " / > < a : p t   x = " 5 7 8 6 8 8 3 "   y = " 8 2 2 0 8 1 " / > < a : p t   x = " 5 7 6 3 9 5 3 "   y = " 8 3 4 2 8 2 " / > < / a : c u b i c B e z T o > < a : c u b i c B e z T o > < a : p t   x = " 5 7 2 6 8 1 4 "   y = " 8 3 7 5 2 1 " / > < a : p t   x = " 5 6 9 9 4 4 6 "   y = " 8 3 0 9 4 9 " / > < a : p t   x = " 5 6 6 7 7 4 8 "   y = " 8 4 0 2 1 1 " / > < / a : c u b i c B e z T o > < a : c u b i c B e z T o > < a : p t   x = " 5 6 3 2 9 6 0 "   y = " 8 4 3 2 0 5 " / > < a : p t   x = " 5 6 0 1 4 3 6 "   y = " 8 4 2 2 8 0 " / > < a : p t   x = " 5 5 7 3 1 0 8 "   y = " 8 4 7 6 1 1 " / > < / a : c u b i c B e z T o > < a : c u b i c B e z T o > < a : p t   x = " 5 5 6 0 0 3 0 "   y = " 8 4 5 8 3 2 " / > < a : p t   x = " 5 5 4 9 5 4 8 "   y = " 8 5 1 5 9 8 " / > < a : p t   x = " 5 5 3 9 1 3 7 "   y = " 8 5 1 0 3 3 " / > < / a : c u b i c B e z T o > < a : c u b i c B e z T o > < a : p t   x = " 5 5 2 8 7 2 8 "   y = " 8 5 0 4 6 7 " / > < a : p t   x = " 5 5 2 9 2 5 6 "   y = " 8 3 7 5 0 9 " / > < a : p t   x = " 5 5 1 0 6 5 1 "   y = " 8 4 4 2 1 5 " / > < / a : c u b i c B e z T o > < a : c u b i c B e z T o > < a : p t   x = " 5 4 9 4 2 4 1 "   y = " 8 3 3 6 0 7 " / > < a : p t   x = " 5 4 6 6 1 0 2 "   y = " 8 3 9 1 7 1 " / > < a : p t   x = " 5 4 5 7 3 3 1 "   y = " 8 3 9 1 5 9 " / > < / a : c u b i c B e z T o > < a : l n T o > < a : p t   x = " 5 4 1 0 6 1 4 "   y = " 8 3 4 3 5 8 " / > < / a : l n T o > < a : l n T o > < a : p t   x = " 5 3 7 0 0 4 0 "   y = " 8 6 2 1 2 7 " / > < / a : l n T o > < a : c u b i c B e z T o > < a : p t   x = " 5 3 5 7 8 6 3 "   y = " 8 5 6 4 6 9 " / > < a : p t   x = " 5 3 1 9 1 1 5 "   y = " 8 6 8 0 6 9 " / > < a : p t   x = " 5 3 1 8 7 7 8 "   y = " 8 5 5 3 1 0 " / > < / a : c u b i c B e z T o > < a : c u b i c B e z T o > < a : p t   x = " 5 3 0 3 9 2 0 "   y = " 8 5 7 7 6 0 " / > < a : p t   x = " 5 2 9 6 7 2 7 "   y = " 8 6 3 7 3 6 " / > < a : p t   x = " 5 2 9 8 6 4 6 "   y = " 8 5 5 1 7 1 " / > < / a : c u b i c B e z T o > < a : c u b i c B e z T o > < a : p t   x = " 5 2 8 7 8 1 9 "   y = " 8 5 5 8 9 7 " / > < a : p t   x = " 5 2 6 7 4 4 4 "   y = " 8 5 7 8 2 5 " / > < a : p t   x = " 5 2 5 3 8 2 8 "   y = " 8 5 9 6 7 0 " / > < / a : c u b i c B e z T o > < a : l n T o > < a : p t   x = " 5 2 1 6 9 5 5 "   y = " 8 6 6 2 4 5 " / > < / a : l n T o > < a : l n T o > < a : p t   x = " 5 2 1 4 3 4 4 "   y = " 8 6 8 1 0 2 " / > < / a : l n T o > < a : c u b i c B e z T o > < a : p t   x = " 5 2 1 0 7 7 8 "   y = " 8 6 8 7 1 9 " / > < a : p t   x = " 5 2 0 0 8 5 9 "   y = " 8 6 9 0 4 2 " / > < a : p t   x = " 5 1 9 5 5 6 2 "   y = " 8 6 9 9 4 9 " / > < / a : c u b i c B e z T o > < a : l n T o > < a : p t   x = " 5 1 8 2 5 5 6 "   y = " 8 7 3 5 4 2 " / > < / a : l n T o > < a : c u b i c B e z T o > < a : p t   x = " 5 1 7 8 4 9 6 "   y = " 8 7 5 0 2 3 " / > < a : p t   x = " 5 1 7 5 0 6 6 "   y = " 8 7 6 7 4 6 " / > < a : p t   x = " 5 1 7 2 5 5 2 "   y = " 8 7 8 8 0 1 " / > < / a : c u b i c B e z T o > < a : c u b i c B e z T o > < a : p t   x = " 5 1 2 1 4 0 6 "   y = " 8 7 3 7 9 7 " / > < a : p t   x = " 5 0 8 0 0 9 7 "   y = " 8 8 6 5 2 9 " / > < a : p t   x = " 5 0 2 7 9 9 3 "   y = " 8 8 9 6 6 6 " / > < / a : c u b i c B e z T o > < a : c u b i c B e z T o > < a : p t   x = " 4 9 9 9 9 2 4 "   y = " 8 7 7 1 1 5 " / > < a : p t   x = " 4 9 4 6 9 7 3 "   y = " 9 1 9 4 5 2 " / > < a : p t   x = " 4 9 3 9 8 4 4 "   y = " 9 3 4 8 0 2 " / > < / a : c u b i c B e z T o > < a : c u b i c B e z T o > < a : p t   x = " 4 8 9 5 1 5 4 "   y = " 9 4 0 7 0 1 " / > < a : p t   x = " 4 8 4 4 0 0 6 "   y = " 9 2 8 2 4 0 " / > < a : p t   x = " 4 7 9 2 5 7 6 "   y = " 9 3 4 8 2 0 " / > < / a : c u b i c B e z T o > < a : l n T o > < a : p t   x = " 4 6 0 2 4 2 3 "   y = " 9 5 8 0 6 3 " / > < / a : l n T o > < a : c u b i c B e z T o > < a : p t   x = " 4 4 8 8 5 3 0 "   y = " 9 6 7 1 3 1 " / > < a : p t   x = " 4 3 9 9 0 0 4 "   y = " 9 6 9 8 2 2 " / > < a : p t   x = " 4 2 9 0 6 5 6 "   y = " 9 6 9 1 5 2 " / > < / a : c u b i c B e z T o > < a : c u b i c B e z T o > < a : p t   x = " 4 1 8 2 3 0 8 "   y = " 9 6 8 4 8 2 " / > < a : p t   x = " 4 0 4 6 9 3 8 "   y = " 9 7 1 1 6 7 " / > < a : p t   x = " 3 9 5 2 3 3 4 "   y = " 9 5 4 0 4 3 " / > < / a : c u b i c B e z T o > < a : l n T o > < a : p t   x = " 3 8 5 8 5 6 0 "   y = " 9 4 8 7 8 1 " / > < / a : l n T o > < a : l n T o > < a : p t   x = " 3 8 4 6 5 9 7 "   y = " 9 4 8 3 8 2 " / > < / a : l n T o > < a : c u b i c B e z T o > < a : p t   x = " 3 8 0 7 5 1 6 "   y = " 9 5 6 6 1 6 " / > < a : p t   x = " 3 7 6 7 4 7 5 "   y = " 9 4 1 6 4 0 " / > < a : p t   x = " 3 7 3 6 0 4 4 "   y = " 9 4 7 7 5 9 " / > < / a : c u b i c B e z T o > < a : c u b i c B e z T o > < a : p t   x = " 3 7 2 7 3 2 3 "   y = " 9 4 8 1 2 8 " / > < a : p t   x = " 3 7 1 9 8 2 8 "   y = " 9 4 7 7 7 1 " / > < a : p t   x = " 3 7 1 3 1 3 6 "   y = " 9 4 6 9 6 3 " / > < / a : c u b i c B e z T o > < a : l n T o > < a : p t   x = " 3 6 9 5 9 3 9 "   y = " 9 4 3 6 3 9 " / > < / a : l n T o > < a : l n T o > < a : p t   x = " 3 6 9 4 1 2 5 "   y = " 9 4 0 5 6 7 " / > < / a : l n T o > < a : l n T o > < a : p t   x = " 3 6 8 1 9 2 5 "   y = " 9 3 9 7 0 6 " / > < / a : l n T o > < a : l n T o > < a : p t   x = " 3 6 7 9 2 0 4 "   y = " 9 3 8 9 2 6 " / > < / a : l n T o > < a : c u b i c B e z T o > < a : p t   x = " 3 6 6 8 1 6 0 "   y = " 9 3 9 0 2 8 " / > < a : p t   x = " 3 6 3 4 1 9 3 "   y = " 9 4 0 8 7 5 " / > < a : p t   x = " 3 6 1 5 6 5 6 "   y = " 9 4 0 3 2 0 " / > < / a : c u b i c B e z T o > < a : c u b i c B e z T o > < a : p t   x = " 3 5 8 2 6 2 6 "   y = " 9 3 6 9 7 4 " / > < a : p t   x = " 3 5 9 3 9 0 4 "   y = " 9 4 9 1 4 0 " / > < a : p t   x = " 3 5 6 7 9 8 3 "   y = " 9 3 5 5 9 6 " / > < / a : c u b i c B e z T o > < a : c u b i c B e z T o > < a : p t   x = " 3 5 0 4 1 8 5 "   y = " 9 3 9 0 4 8 " / > < a : p t   x = " 3 4 8 2 8 1 8 "   y = " 9 2 2 2 2 4 " / > < a : p t   x = " 3 4 2 2 4 2 3 "   y = " 9 3 2 1 2 9 " / > < / a : c u b i c B e z T o > < a : c u b i c B e z T o > < a : p t   x = " 3 3 6 9 1 6 6 "   y = " 9 3 3 4 1 3 " / > < a : p t   x = " 3 3 2 9 4 8 6 "   y = " 9 1 0 1 0 8 " / > < a : p t   x = " 3 3 1 0 9 2 5 "   y = " 9 1 1 0 7 2 " / > < / a : c u b i c B e z T o > < a : c u b i c B e z T o > < a : p t   x = " 3 2 6 1 3 6 3 "   y = " 9 0 9 7 8 7 " / > < a : p t   x = " 3 1 9 8 4 1 5 "   y = " 9 3 3 5 7 4 " / > < a : p t   x = " 3 1 3 9 4 2 1 "   y = " 9 3 4 1 5 1 " / > < / a : c u b i c B e z T o > < a : c u b i c B e z T o > < a : p t   x = " 3 0 8 8 7 9 9 "   y = " 9 3 1 0 1 2 " / > < a : p t   x = " 3 0 3 8 9 4 1 "   y = " 9 3 8 4 6 4 " / > < a : p t   x = " 2 9 9 6 9 2 2 "   y = " 9 2 7 5 3 7 " / > < / a : c u b i c B e z T o > < a : c u b i c B e z T o > < a : p t   x = " 2 9 9 2 6 7 3 "   y = " 9 2 9 2 3 4 " / > < a : p t   x = " 2 9 8 7 9 0 0 "   y = " 9 3 0 4 9 8 " / > < a : p t   x = " 2 9 8 2 7 8 5 "   y = " 9 3 1 4 5 3 " / > < / a : c u b i c B e z T o > < a : l n T o > < a : p t   x = " 2 9 6 7 4 7 8 "   y = " 9 3 3 3 9 7 " / > < / a : l n T o > < a : l n T o > < a : p t   x = " 2 9 4 8 5 5 2 "   y = " 9 3 2 9 6 1 " / > < / a : l n T o > < a : l n T o > < a : p t   x = " 2 9 4 4 4 0 4 "   y = " 9 3 4 4 5 2 " / > < / a : l n T o > < a : l n T o > < a : p t   x = " 2 9 0 8 6 0 8 "   y = " 9 3 7 2 0 5 " / > < / a : l n T o > < a : l n T o > < a : p t   x = " 2 9 0 4 4 4 3 "   y = " 9 3 6 4 5 5 " / > < / a : l n T o > < a : l n T o > < a : p t   x = " 2 8 6 8 9 3 5 "   y = " 9 3 8 0 2 2 " / > < / a : l n T o > < a : l n T o > < a : p t   x = " 2 8 6 8 5 8 6 "   y = " 9 3 7 4 8 7 " / > < / a : l n T o > < a : c u b i c B e z T o > < a : p t   x = " 2 8 6 6 9 9 4 "   y = " 9 3 6 3 2 7 " / > < a : p t   x = " 2 8 6 4 2 9 2 "   y = " 9 3 5 5 3 8 " / > < a : p t   x = " 2 8 5 9 1 9 1 "   y = " 9 3 5 5 0 3 " / > < / a : c u b i c B e z T o > < a : c u b i c B e z T o > < a : p t   x = " 2 8 6 9 0 7 5 "   y = " 9 2 7 4 1 8 " / > < a : p t   x = " 2 8 5 6 8 2 8 "   y = " 9 3 2 3 6 4 " / > < a : p t   x = " 2 8 4 0 9 1 5 "   y = " 9 3 2 9 7 7 " / > < / a : c u b i c B e z T o > < a : l n T o > < a : p t   x = " 2 7 6 3 5 0 9 "   y = " 9 2 1 8 5 0 " / > < / a : l n T o > < a : l n T o > < a : p t   x = " 2 7 5 6 1 2 1 "   y = " 9 2 1 8 6 4 " / > < / a : l n T o > < a : c u b i c B e z T o > < a : p t   x = " 2 7 5 6 0 8 1 "   y = " 9 2 1 8 2 2 " / > < a : p t   x = " 2 7 5 6 0 3 9 "   y = " 9 2 1 7 8 1 " / > < a : p t   x = " 2 7 5 5 9 9 8 "   y = " 9 2 1 7 3 9 " / > < / a : c u b i c B e z T o > < a : c u b i c B e z T o > < a : p t   x = " 2 7 5 4 4 4 5 "   y = " 9 2 1 4 7 6 " / > < a : p t   x = " 2 7 5 2 0 3 6 "   y = " 9 2 1 3 8 0 " / > < a : p t   x = " 2 7 4 8 2 5 5 "   y = " 9 2 1 5 0 5 " / > < / a : c u b i c B e z T o > < a : l n T o > < a : p t   x = " 2 6 9 4 6 0 1 "   y = " 9 1 5 5 7 5 " / > < / a : l n T o > < a : c u b i c B e z T o > < a : p t   x = " 2 6 7 1 2 2 3 "   y = " 9 1 9 8 7 4 " / > < a : p t   x = " 2 6 6 6 9 7 2 "   y = " 9 1 3 3 7 6 " / > < a : p t   x = " 2 6 3 5 3 5 7 "   y = " 9 1 0 9 7 6 " / > < / a : c u b i c B e z T o > < a : c u b i c B e z T o > < a : p t   x = " 2 6 2 1 9 0 6 "   y = " 9 1 5 0 5 1 " / > < a : p t   x = " 2 6 1 1 3 1 5 "   y = " 9 1 3 5 4 2 " / > < a : p t   x = " 2 6 0 1 0 4 7 "   y = " 9 1 0 2 6 3 " / > < / a : c u b i c B e z T o > < a : c u b i c B e z T o > < a : p t   x = " 2 5 7 0 0 8 4 "   y = " 9 1 2 0 7 4 " / > < a : p t   x = " 2 5 4 2 1 3 5 "   y = " 9 0 7 4 3 5 " / > < a : p t   x = " 2 5 0 7 4 8 2 "   y = " 9 0 6 2 1 1 " / > < / a : c u b i c B e z T o > < a : c u b i c B e z T o > < a : p t   x = " 2 4 6 9 7 0 6 "   y = " 9 1 1 4 3 7 " / > < a : p t   x = " 2 4 5 0 9 2 0 "   y = " 9 0 1 8 1 2 " / > < a : p t   x = " 2 4 1 3 8 8 4 "   y = " 9 0 0 5 4 5 " / > < / a : c u b i c B e z T o > < a : c u b i c B e z T o > < a : p t   x = " 2 3 8 1 3 3 8 "   y = " 9 0 9 6 6 4 " / > < a : p t   x = " 2 3 8 7 7 5 3 "   y = " 8 9 2 4 3 8 " / > < a : p t   x = " 2 3 6 8 9 1 2 "   y = " 8 8 8 7 5 5 " / > < / a : c u b i c B e z T o > < a : l n T o > < a : p t   x = " 2 3 4 9 4 9 0 "   y = " 8 8 9 7 1 9 " / > < / a : l n T o > < a : l n T o > < a : p t   x = " 2 3 4 4 2 9 0 "   y = " 8 9 0 5 8 4 " / > < / a : l n T o > < a : c u b i c B e z T o > < a : p t   x = " 2 3 4 0 6 7 3 "   y = " 8 9 1 0 4 1 " / > < a : p t   x = " 2 3 3 8 2 2 8 "   y = " 8 9 1 1 6 7 " / > < a : p t   x = " 2 3 3 6 4 8 8 "   y = " 8 9 1 0 5 8 " / > < / a : c u b i c B e z T o > < a : l n T o > < a : p t   x = " 2 3 2 9 0 1 5 "   y = " 8 9 1 6 2 7 " / > < / a : l n T o > < a : c u b i c B e z T o > < a : p t   x = " 2 3 1 6 8 4 3 "   y = " 8 9 3 0 3 9 " / > < a : p t   x = " 2 3 0 5 0 6 4 "   y = " 8 9 4 6 6 9 " / > < a : p t   x = " 2 2 9 3 8 9 8 "   y = " 8 9 6 4 3 1 " / > < / a : c u b i c B e z T o > < a : c u b i c B e z T o > < a : p t   x = " 2 2 8 2 6 3 7 "   y = " 8 9 0 4 0 4 " / > < a : p t   x = " 2 2 4 2 3 4 6 "   y = " 9 0 0 8 5 1 " / > < a : p t   x = " 2 2 4 3 9 2 7 "   y = " 8 8 8 0 7 6 " / > < / a : c u b i c B e z T o > < a : c u b i c B e z T o > < a : p t   x = " 2 2 2 8 7 7 8 "   y = " 8 9 0 0 8 1 " / > < a : p t   x = " 2 2 2 0 7 2 5 "   y = " 8 9 5 8 4 5 " / > < a : p t   x = " 2 2 2 3 9 2 0 "   y = " 8 8 7 3 3 1 " / > < / a : c u b i c B e z T o > < a : c u b i c B e z T o > < a : p t   x = " 2 2 1 8 8 7 7 "   y = " 8 8 7 7 5 6 " / > < a : p t   x = " 2 2 1 5 5 8 3 "   y = " 8 8 7 2 5 4 " / > < a : p t   x = " 2 2 1 3 0 8 1 "   y = " 8 8 6 3 0 2 " / > < / a : c u b i c B e z T o > < a : l n T o > < a : p t   x = " 2 2 1 2 3 0 7 "   y = " 8 8 5 8 2 9 " / > < / a : l n T o > < a : l n T o > < a : p t   x = " 2 1 5 2 3 2 1 "   y = " 8 9 4 4 1 8 " / > < / a : l n T o > < a : l n T o > < a : p t   x = " 2 1 4 0 9 8 5 "   y = " 8 9 5 9 6 8 " / > < / a : l n T o > < a : l n T o > < a : p t   x = " 2 1 2 1 2 1 0 "   y = " 8 9 9 3 5 4 " / > < / a : l n T o > < a : l n T o > < a : p t   x = " 2 1 1 9 1 4 6 "   y = " 8 9 9 0 3 3 " / > < / a : l n T o > < a : l n T o > < a : p t   x = " 2 1 0 5 6 6 6 "   y = " 9 0 2 2 4 0 " / > < / a : l n T o > < a : c u b i c B e z T o > < a : p t   x = " 2 1 0 1 4 0 7 "   y = " 9 0 3 6 0 1 " / > < a : p t   x = " 2 0 9 7 7 3 5 "   y = " 9 0 5 2 2 1 " / > < a : p t   x = " 2 0 9 4 9 2 4 "   y = " 9 0 7 2 0 3 " / > < / a : c u b i c B e z T o > < a : c u b i c B e z T o > < a : p t   x = " 2 0 4 4 7 9 3 "   y = " 9 0 0 6 6 4 " / > < a : p t   x = " 2 0 0 1 7 8 5 "   y = " 9 1 2 1 6 8 " / > < a : p t   x = " 1 9 4 9 4 7 8 "   y = " 9 1 3 7 4 8 " / > < / a : c u b i c B e z T o > < a : c u b i c B e z T o > < a : p t   x = " 1 8 9 1 9 3 7 "   y = " 9 1 9 5 8 5 " / > < a : p t   x = " 1 8 1 0 3 3 4 "   y = " 9 3 5 4 8 6 " / > < a : p t   x = " 1 7 4 9 6 8 4 "   y = " 9 4 2 2 2 3 " / > < / a : c u b i c B e z T o > < a : l n T o > < a : p t   x = " 1 5 8 5 5 7 6 "   y = " 9 5 4 1 7 0 " / > < / a : l n T o > < a : c u b i c B e z T o > < a : p t   x = " 1 5 4 9 1 6 5 "   y = " 9 4 3 7 1 9 " / > < a : p t   x = " 1 5 1 1 4 2 5 "   y = " 9 5 0 8 4 7 " / > < a : p t   x = " 1 4 7 6 2 5 0 "   y = " 9 5 0 6 5 3 " / > < / a : c u b i c B e z T o > < a : c u b i c B e z T o > < a : p t   x = " 1 4 8 8 5 1 5 "   y = " 9 6 1 5 9 6 " / > < a : p t   x = " 1 4 3 2 6 6 0 "   y = " 9 4 6 7 9 5 " / > < a : p t   x = " 1 4 3 3 9 2 7 "   y = " 9 5 9 9 2 6 " / > < / a : c u b i c B e z T o > < a : c u b i c B e z T o > < a : p t   x = " 1 4 2 7 4 8 5 "   y = " 9 5 9 4 7 5 " / > < a : p t   x = " 1 4 2 1 2 0 5 "   y = " 9 5 8 6 2 3 " / > < a : p t   x = " 1 4 1 4 8 9 3 "   y = " 9 5 7 6 7 1 " / > < / a : c u b i c B e z T o > < a : l n T o > < a : p t   x = " 1 4 1 1 5 8 5 "   y = " 9 5 7 1 7 9 " / > < / a : l n T o > < a : l n T o > < a : p t   x = " 1 3 9 8 8 9 6 "   y = " 9 5 7 4 6 0 " / > < / a : l n T o > < a : l n T o > < a : p t   x = " 1 3 9 4 6 3 2 "   y = " 9 5 4 7 2 5 " / > < / a : l n T o > < a : l n T o > < a : p t   x = " 1 3 7 5 0 4 3 "   y = " 9 5 3 1 3 2 " / > < / a : l n T o > < a : c u b i c B e z T o > < a : p t   x = " 1 3 6 7 8 1 3 "   y = " 9 5 2 9 7 0 " / > < a : p t   x = " 1 3 6 0 1 5 5 "   y = " 9 5 3 3 0 5 " / > < a : p t   x = " 1 3 5 1 8 7 6 "   y = " 9 5 4 4 3 6 " / > < / a : c u b i c B e z T o > < a : c u b i c B e z T o > < a : p t   x = " 1 3 2 5 9 1 2 "   y = " 9 6 3 0 2 8 " / > < a : p t   x = " 1 2 7 4 4 5 9 "   y = " 9 5 2 4 9 2 " / > < a : p t   x = " 1 2 4 2 6 7 6 "   y = " 9 6 3 7 6 7 " / > < / a : c u b i c B e z T o > < a : c u b i c B e z T o > < a : p t   x = " 1 2 3 0 2 7 6 "   y = " 9 6 6 9 1 8 " / > < a : p t   x = " 1 2 1 6 7 1 5 "   y = " 9 7 7 0 9 8 " / > < a : p t   x = " 1 2 0 5 9 9 3 "   y = " 9 7 4 0 8 0 " / > < / a : c u b i c B e z T o > < a : c u b i c B e z T o > < a : p t   x = " 1 1 7 4 2 5 1 "   y = " 9 7 4 1 1 2 " / > < a : p t   x = " 1 0 8 6 9 8 2 "   y = " 9 6 4 4 2 0 " / > < a : p t   x = " 1 0 5 2 2 2 1 "   y = " 9 6 3 9 5 4 " / > < / a : c u b i c B e z T o > < a : c u b i c B e z T o > < a : p t   x = " 1 0 3 8 5 1 5 "   y = " 9 7 0 6 2 2 " / > < a : p t   x = " 1 0 0 9 5 2 2 "   y = " 9 6 2 3 4 2 " / > < a : p t   x = " 9 6 8 2 7 0 "   y = " 9 6 4 7 6 1 " / > < / a : c u b i c B e z T o > < a : c u b i c B e z T o > < a : p t   x = " 9 4 3 4 3 7 "   y = " 9 7 3 6 9 8 " / > < a : p t   x = " 9 0 0 1 3 6 "   y = " 9 9 1 0 1 7 " / > < a : p t   x = " 8 7 4 4 9 3 "   y = " 9 9 8 1 2 2 " / > < / a : c u b i c B e z T o > < a : c u b i c B e z T o > < a : p t   x = " 8 4 8 8 4 9 "   y = " 1 0 0 5 2 2 6 " / > < a : p t   x = " 8 5 3 4 2 4 "   y = " 1 0 0 9 4 2 7 " / > < a : p t   x = " 8 1 4 4 1 1 "   y = " 1 0 0 7 3 9 1 " / > < / a : c u b i c B e z T o > < a : c u b i c B e z T o > < a : p t   x = " 7 6 5 9 2 6 "   y = " 1 0 2 2 8 2 1 " / > < a : p t   x = " 7 3 2 8 8 5 "   y = " 1 0 0 9 8 5 9 " / > < a : p t   x = " 6 8 8 6 0 4 "   y = " 1 0 1 5 6 3 1 " / > < / a : c u b i c B e z T o > < a : c u b i c B e z T o > < a : p t   x = " 6 3 8 0 4 5 "   y = " 1 0 2 0 8 7 7 " / > < a : p t   x = " 6 7 7 9 9 9 "   y = " 1 0 1 1 5 5 6 " / > < a : p t   x = " 6 1 8 1 7 1 "   y = " 1 0 2 7 2 6 0 " / > < / a : c u b i c B e z T o > < a : c u b i c B e z T o > < a : p t   x = " 6 0 9 6 8 0 "   y = " 1 0 2 3 1 6 5 " / > < a : p t   x = " 5 8 3 2 5 3 "   y = " 1 0 2 0 2 7 7 " / > < a : p t   x = " 5 7 0 3 7 9 "   y = " 1 0 2 3 4 8 7 " / > < / a : c u b i c B e z T o > < a : c u b i c B e z T o > < a : p t   x = " 5 4 3 9 9 2 "   y = " 1 0 2 2 5 2 3 " / > < a : p t   x = " 5 0 5 1 8 3 "   y = " 1 0 0 1 6 8 6 " / > < a : p t   x = " 4 8 2 5 1 9 "   y = " 1 0 0 2 1 0 8 " / > < / a : c u b i c B e z T o > < a : c u b i c B e z T o > < a : p t   x = " 4 6 4 0 1 1 "   y = " 1 0 0 2 2 8 5 " / > < a : p t   x = " 4 9 5 2 1 1 "   y = " 1 0 0 7 9 9 5 " / > < a : p t   x = " 4 7 5 3 1 9 "   y = " 1 0 0 9 9 2 2 " / > < / a : c u b i c B e z T o > < a : c u b i c B e z T o > < a : p t   x = " 4 5 0 8 1 8 "   y = " 1 0 1 1 1 3 5 " / > < a : p t   x = " 4 5 4 8 0 4 "   y = " 1 0 2 2 5 3 9 " / > < a : p t   x = " 4 3 1 1 0 4 "   y = " 1 0 0 9 3 1 7 " / > < / a : c u b i c B e z T o > < a : c u b i c B e z T o > < a : p t   x = " 4 0 6 8 5 7 "   y = " 1 0 1 4 6 5 1 " / > < a : p t   x = " 3 9 9 6 8 6 "   y = " 1 0 0 8 4 5 6 " / > < a : p t   x = " 3 6 3 7 8 2 "   y = " 1 0 0 7 5 8 5 " / > < / a : c u b i c B e z T o > < a : c u b i c B e z T o > < a : p t   x = " 3 5 0 4 4 0 "   y = " 1 0 1 2 2 3 1 " / > < a : p t   x = " 3 3 8 1 4 5 "   y = " 1 0 1 1 2 4 5 " / > < a : p t   x = " 3 2 5 5 3 3 "   y = " 1 0 0 8 5 0 2 " / > < / a : c u b i c B e z T o > < a : c u b i c B e z T o > < a : p t   x = " 2 9 1 9 4 4 "   y = " 1 0 1 1 7 4 5 " / > < a : p t   x = " 2 5 9 2 5 1 "   y = " 1 0 0 8 4 9 7 " / > < a : p t   x = " 2 2 0 4 2 9 "   y = " 1 0 0 8 9 2 7 " / > < / a : c u b i c B e z T o > < a : c u b i c B e z T o > < a : p t   x = " 1 8 0 5 9 4 "   y = " 1 0 1 5 8 5 2 " / > < a : p t   x = " 1 5 6 1 5 0 "   y = " 1 0 0 7 2 6 5 " / > < a : p t   x = " 1 1 4 6 7 6 "   y = " 1 0 0 7 7 6 5 " / > < / a : c u b i c B e z T o > < a : c u b i c B e z T o > < a : p t   x = " 8 5 7 1 8 "   y = " 1 0 0 6 1 9 5 " / > < a : p t   x = " 4 3 3 1 6 "   y = " 1 0 0 1 4 9 1 " / > < a : p t   x = " 1 3 4 7 0 "   y = " 9 9 8 5 4 4 " / > < / a : c u b i c B e z T o > < a : l n T o > < a : p t   x = " 0 "   y = " 9 9 7 3 5 5 " / > < / a : l n T o > < a : c l o s e / > < / a : p a t h > < / a : p a t h L s t > < / a : c u s t G e o m > < a : s o l i d F i l l > < a : s r g b C l r   v a l = " 8 2 7 6 6 a " > < a : a l p h a   v a l = " 1 4 9 9 9 " / > < / a : s r g b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d e s c r = " D o c u m e n t "   i d = " 5 "   n a m e = " G r a p h i c   6 " > < a : e x t L s t > < a : e x t   u r i = " { 8 F 0 1 9 9 A B - C 0 7 8 - 4 4 D E - 9 5 2 3 - B D B 1 4 4 2 6 6 E 9 E } " > < a 1 6 : c r e a t i o n I d   x m l n s : a 1 6 = " h t t p : / / s c h e m a s . m i c r o s o f t . c o m / o f f i c e / d r a w i n g / 2 0 1 0 / m a i n "   i d = " { A F 0 0 3 E 5 6 - 7 6 B C - 4 F 1 2 - 8 4 0 6 - 7 E 9 8 7 F 9 4 A 3 D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7 2 3 9 0 0 "   y = " 1 9 3 5 0 5 2 " / > < a : e x t   c x = " 3 3 9 1 7 5 6 "   c y = " 3 3 9 1 7 5 6 " / > < / a : x f r m > < a : p r s t G e o m   p r s t = " r e c t " > < a : a v L s t / > < / a : p r s t G e o m > < a : n o F i l l / > < / p : s p P r > < / p : p i c > < p : s p > < p : n v S p P r > < p : c N v P r   i d = " 6 "   n a m e = " C o n t e n t   P l a c e h o l d e r   2 " > < a : e x t L s t > < a : e x t   u r i = " { 3 0 A 7 4 8 3 F - 6 2 0 6 - 4 A A 8 - 8 C B A - B 4 7 8 6 F 7 4 A A E 2 } " > < a 1 6 : c r e a t i o n I d   x m l n s : a 1 6 = " h t t p : / / s c h e m a s . m i c r o s o f t . c o m / o f f i c e / d r a w i n g / 2 0 1 0 / m a i n "   i d = " { B 2 8 9 A 6 B 7 - C 7 A D - 4 7 F C - A 8 2 6 - 3 A 9 0 0 2 B 4 B 8 B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6 8 3 7 6 1 "   y = " 2 2 2 5 0 3 8 " / > < a : e x t   c x = " 6 1 7 7 7 2 2 "   c y = " 4 0 2 9 3 3 7 " / > < / a : x f r m > < / p : s p P r > < p : t x B o d y > < a : b o d y P r   r t l C o l = " 0 "   v e r t = " h o r z " > < a : n o r m A u t o f i t / > < / a : b o d y P r > < a : l s t S t y l e / > < a : p > < a : p P r / > < a : r > < a : r P r   d i r t y = " 0 "   l a n g = " e n - U S " > < a : h l i n k C l i c k   r : i d = " r I d 3 " / > < / a : r P r > < a : t > M i c r o s o f t   D o c s   o n   T y p e s < / a : t > < / a : r > < / a : p > < a : p > < a : p P r / > < a : r > < a : r P r   d i r t y = " 0 "   l a n g = " e n - U S " > < a : h l i n k C l i c k   r : i d = " r I d 4 " / > < / a : r P r > < a : t >   < / a : t > < / a : r > < a : r > < a : r P r   d i r t y = " 0 "   e r r = " 1 "   l a n g = " e n - U S " > < a : h l i n k C l i c k   r : i d = " r I d 5 " / > < / a : r P r > < a : t > C L S < / a : t > < / a : r > < a : r > < a : r P r   d i r t y = " 0 "   l a n g = " e n - U S " > < a : h l i n k C l i c k   r : i d = " r I d 6 " / > < / a : r P r > < a : t >   v s   < / a : t > < / a : r > < a : r > < a : r P r   d i r t y = " 0 "   e r r = " 1 "   l a n g = " e n - U S " > < a : h l i n k C l i c k   r : i d = " r I d 7 " / > < / a : r P r > < a : t > C T S < / a : t > < / a : r > < / a : p > < a : p > < a : p P r   i n d e n t = " 0 "   m a r L = " 0 "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F r e e f o r m :   S h a p e   1 3 " > < a : e x t L s t > < a : e x t   u r i = " { 7 C 3 3 A B C 8 - 8 7 F E - 4 4 C 9 - 8 E B F - 8 F A 9 8 B B 5 1 0 2 A } " > < a 1 6 : c r e a t i o n I d   x m l n s : a 1 6 = " h t t p : / / s c h e m a s . m i c r o s o f t . c o m / o f f i c e / d r a w i n g / 2 0 1 0 / m a i n "   i d = " { E 7 8 D 6 7 E A - F 0 9 3 - 4 6 D 0 - 9 7 C F - C 1 F C F F D 4 F F A E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2 8 5 7 5 3 "   y = " 6 0 2 7 6 5 8 " / > < a : e x t   c x = " 7 9 0 6 2 4 6 "   c y = " 8 3 0 3 4 3 " / > < / a : x f r m > < a : c u s t G e o m > < a : a v L s t / > < a : g d L s t / > < a : a h L s t / > < a : c x n L s t / > < a : r e c t   b = " b "   l = " 0 "   r = " r "   t = " 0 " / > < a : p a t h L s t > < a : p a t h   h = " 1 1 6 1 3 9 7 "   w = " 6 8 8 4 9 1 3 " > < a : m o v e T o > < a : p t   x = " 6 8 8 4 9 1 2 "   y = " 0 " / > < / a : m o v e T o > < a : l n T o > < a : p t   x = " 6 8 8 4 9 1 2 "   y = " 1 1 6 1 3 9 7 " / > < / a : l n T o > < a : l n T o > < a : p t   x = " 0 "   y = " 1 1 6 1 3 9 7 " / > < / a : l n T o > < a : l n T o > < a : p t   x = " 2 7 1 3 5 "   y = " 1 1 4 7 4 6 0 " / > < / a : l n T o > < a : c u b i c B e z T o > < a : p t   x = " 5 7 4 3 1 "   y = " 1 1 6 7 0 4 8 " / > < a : p t   x = " 6 1 8 8 6 "   y = " 1 0 8 8 1 8 1 " / > < a : p t   x = " 1 1 5 3 8 8 "   y = " 1 1 1 1 3 2 0 " / > < / a : c u b i c B e z T o > < a : c u b i c B e z T o > < a : p t   x = " 1 4 6 4 3 5 "   y = " 1 0 9 6 2 2 1 " / > < a : p t   x = " 1 5 6 8 2 3 "   y = " 1 0 7 9 4 8 5 " / > < a : p t   x = " 2 1 3 4 2 0 "   y = " 1 0 5 6 8 6 8 " / > < / a : c u b i c B e z T o > < a : c u b i c B e z T o > < a : p t   x = " 2 8 8 2 1 7 "   y = " 1 0 4 0 7 8 7 " / > < a : p t   x = " 3 8 3 3 3 3 "   y = " 1 0 4 4 8 8 1 " / > < a : p t   x = " 4 5 4 9 7 0 "   y = " 1 0 2 3 3 4 3 " / > < / a : c u b i c B e z T o > < a : c u b i c B e z T o > < a : p t   x = " 4 4 0 9 6 6 "   y = " 9 9 9 9 6 9 " / > < a : p t   x = " 5 7 1 4 1 9 "   y = " 1 0 0 6 8 4 1 " / > < a : p t   x = " 5 4 8 1 6 2 "   y = " 9 8 4 9 0 8 " / > < / a : c u b i c B e z T o > < a : c u b i c B e z T o > < a : p t   x = " 5 6 1 3 2 1 "   y = " 9 5 6 5 6 3 " / > < a : p t   x = " 6 3 7 4 1 5 "   y = " 1 0 1 0 2 7 2 " / > < a : p t   x = " 6 5 1 4 0 8 "   y = " 9 8 4 9 3 8 " / > < / a : c u b i c B e z T o > < a : c u b i c B e z T o > < a : p t   x = " 6 7 1 6 5 2 "   y = " 9 8 0 9 5 2 " / > < a : p t   x = " 6 9 8 7 2 6 "   y = " 9 5 0 8 3 3 " / > < a : p t   x = " 7 2 3 1 0 8 "   y = " 9 4 1 9 0 4 " / > < / a : c u b i c B e z T o > < a : c u b i c B e z T o > < a : p t   x = " 7 6 0 2 6 2 "   y = " 9 4 6 9 4 9 " / > < a : p t   x = " 7 5 7 8 2 7 "   y = " 9 5 7 1 4 5 " / > < a : p t   x = " 7 9 7 6 9 9 "   y = " 9 3 1 3 6 2 " / > < / a : c u b i c B e z T o > < a : c u b i c B e z T o > < a : p t   x = " 8 2 1 0 9 7 "   y = " 9 4 0 6 2 3 " / > < a : p t   x = " 8 3 3 5 6 5 "   y = " 9 2 9 1 8 9 " / > < a : p t   x = " 8 4 3 3 5 9 "   y = " 9 1 0 8 9 4 " / > < / a : c u b i c B e z T o > < a : c u b i c B e z T o > < a : p t   x = " 8 8 7 6 6 8 "   y = " 9 0 2 1 6 0 " / > < a : p t   x = " 9 1 9 7 3 8 "   y = " 8 6 9 3 7 6 " / > < a : p t   x = " 9 6 5 2 1 5 "   y = " 8 4 6 7 0 1 " / > < / a : c u b i c B e z T o > < a : c u b i c B e z T o > < a : p t   x = " 1 0 2 3 0 8 1 "   y = " 8 4 8 0 1 9 " / > < a : p t   x = " 1 0 3 6 4 2 2 "   y = " 8 0 0 1 5 4 " / > < a : p t   x = " 1 0 8 5 0 8 0 "   y = " 7 7 6 0 8 6 " / > < / a : c u b i c B e z T o > < a : c u b i c B e z T o > < a : p t   x = " 1 1 4 0 7 6 3 "   y = " 7 9 5 5 4 4 " / > < a : p t   x = " 1 1 1 6 2 5 1 "   y = " 7 6 8 6 4 9 " / > < a : p t   x = " 1 1 3 7 1 6 6 "   y = " 7 4 4 3 3 8 " / > < / a : c u b i c B e z T o > < a : l n T o > < a : p t   x = " 1 2 0 7 8 4 7 "   y = " 6 8 9 0 8 7 " / > < / a : l n T o > < a : c u b i c B e z T o > < a : p t   x = " 1 2 2 6 4 2 9 "   y = " 6 8 7 7 3 6 " / > < a : p t   x = " 1 2 2 2 4 0 9 "   y = " 7 0 7 9 5 8 " / > < a : p t   x = " 1 2 4 2 7 1 6 "   y = " 6 9 8 0 5 2 " / > < / a : c u b i c B e z T o > < a : c u b i c B e z T o > < a : p t   x = " 1 2 5 0 3 8 7 "   y = " 6 6 8 3 4 5 " / > < a : p t   x = " 1 3 1 8 2 5 9 "   y = " 6 8 9 0 9 1 " / > < a : p t   x = " 1 2 9 9 9 7 7 "   y = " 6 3 9 1 9 6 " / > < / a : c u b i c B e z T o > < a : c u b i c B e z T o > < a : p t   x = " 1 3 2 3 0 7 2 "   y = " 6 3 9 3 6 7 " / > < a : p t   x = " 1 3 4 1 2 7 9 "   y = " 6 5 8 1 0 5 " / > < a : p t   x = " 1 3 2 6 1 9 0 "   y = " 6 2 5 9 5 5 " / > < / a : c u b i c B e z T o > < a : c u b i c B e z T o > < a : p t   x = " 1 3 3 3 5 7 2 "   y = " 6 2 5 0 5 0 " / > < a : p t   x = " 1 3 3 7 4 0 6 "   y = " 6 2 1 3 6 2 " / > < a : p t   x = " 1 3 3 9 6 0 0 "   y = " 6 1 6 2 9 5 " / > < / a : c u b i c B e z T o > < a : c u b i c B e z T o > < a : p t   x = " 1 3 3 9 7 5 1 "   y = " 6 1 5 5 3 7 " / > < a : p t   x = " 1 3 3 9 9 0 3 "   y = " 6 1 4 7 8 0 " / > < a : p t   x = " 1 3 4 0 0 5 4 "   y = " 6 1 4 0 2 2 " / > < / a : c u b i c B e z T o > < a : l n T o > < a : p t   x = " 1 3 9 1 6 0 6 "   y = " 6 1 5 2 2 9 " / > < / a : l n T o > < a : l n T o > < a : p t   x = " 1 3 9 7 5 6 5 "   y = " 6 1 1 4 9 0 " / > < / a : l n T o > < a : l n T o > < a : p t   x = " 1 4 3 2 3 0 2 "   y = " 6 1 7 2 6 7 " / > < / a : l n T o > < a : l n T o > < a : p t   x = " 1 4 4 9 6 4 4 "   y = " 6 1 7 5 9 1 " / > < / a : l n T o > < a : l n T o > < a : p t   x = " 1 4 5 5 7 9 3 "   y = " 6 2 3 1 7 4 " / > < / a : l n T o > < a : c u b i c B e z T o > < a : p t   x = " 1 4 6 1 7 4 4 "   y = " 6 2 6 1 5 1 " / > < a : p t   x = " 1 4 6 9 3 7 3 "   y = " 6 2 6 4 9 3 " / > < a : p t   x = " 1 4 8 0 7 5 8 "   y = " 6 2 0 8 6 3 " / > < / a : c u b i c B e z T o > < a : l n T o > < a : p t   x = " 1 4 8 3 1 5 4 "   y = " 6 1 8 5 2 7 " / > < / a : l n T o > < a : l n T o > < a : p t   x = " 1 5 0 5 4 9 5 "   y = " 6 2 4 3 2 5 " / > < / a : l n T o > < a : c u b i c B e z T o > < a : p t   x = " 1 5 1 2 9 9 2 "   y = " 6 2 7 5 3 2 " / > < a : p t   x = " 1 5 2 0 0 2 5 "   y = " 6 3 2 0 7 8 " / > < a : p t   x = " 1 5 2 6 3 4 0 "   y = " 6 3 8 4 9 6 " / > < / a : c u b i c B e z T o > < a : c u b i c B e z T o > < a : p t   x = " 1 5 8 6 1 1 3 "   y = " 5 8 6 7 6 8 " / > < a : p t   x = " 1 6 5 9 0 0 6 "   y = " 6 1 0 3 0 9 " / > < a : p t   x = " 1 7 3 1 9 8 6 "   y = " 5 8 9 6 8 2 " / > < / a : c u b i c B e z T o > < a : c u b i c B e z T o > < a : p t   x = " 1 7 5 0 3 9 7 "   y = " 5 2 3 1 0 6 " / > < a : p t   x = " 1 8 9 6 0 5 6 "   y = " 5 7 3 2 5 7 " / > < a : p t   x = " 1 9 2 7 9 3 5 "   y = " 6 2 8 5 4 0 " / > < / a : c u b i c B e z T o > < a : c u b i c B e z T o > < a : p t   x = " 1 9 1 2 8 5 4 "   y = " 5 5 9 8 2 3 " / > < a : p t   x = " 2 1 1 2 2 6 1 "   y = " 6 7 6 3 4 7 " / > < a : p t   x = " 2 0 3 9 0 7 5 "   y = " 5 9 9 9 6 4 " / > < / a : c u b i c B e z T o > < a : c u b i c B e z T o > < a : p t   x = " 2 0 6 6 0 3 6 "   y = " 6 0 1 1 9 8 " / > < a : p t   x = " 2 0 8 6 3 6 6 "   y = " 5 6 9 5 3 2 " / > < a : p t   x = " 2 0 6 6 9 8 0 "   y = " 5 5 0 4 1 3 " / > < / a : c u b i c B e z T o > < a : c u b i c B e z T o > < a : p t   x = " 2 1 5 5 3 6 4 "   y = " 5 8 2 5 8 2 " / > < a : p t   x = " 2 2 5 9 5 4 8 "   y = " 5 1 4 7 8 6 " / > < a : p t   x = " 2 3 5 2 2 3 6 "   y = " 5 1 9 6 0 2 " / > < / a : c u b i c B e z T o > < a : c u b i c B e z T o > < a : p t   x = " 2 3 8 8 4 5 0 "   y = " 4 5 9 3 9 4 " / > < a : p t   x = " 2 3 7 3 2 9 8 "   y = " 5 1 1 6 8 2 " / > < a : p t   x = " 2 4 2 0 7 9 1 "   y = " 4 9 2 8 2 6 " / > < / a : c u b i c B e z T o > < a : c u b i c B e z T o > < a : p t   x = " 2 4 1 7 9 6 2 "   y = " 5 4 2 5 6 3 " / > < a : p t   x = " 2 4 7 5 0 7 1 "   y = " 4 5 5 0 9 8 " / > < a : p t   x = " 2 4 8 9 9 3 2 "   y = " 5 0 7 8 6 4 " / > < / a : c u b i c B e z T o > < a : c u b i c B e z T o > < a : p t   x = " 2 4 9 8 1 0 5 "   y = " 5 0 2 7 6 1 " / > < a : p t   x = " 2 5 0 5 5 5 3 "   y = " 4 9 6 1 5 3 " / > < a : p t   x = " 2 5 1 2 9 1 7 "   y = " 4 8 9 1 2 7 " / > < / a : c u b i c B e z T o > < a : l n T o > < a : p t   x = " 2 5 1 6 7 8 3 "   y = " 4 8 5 4 7 3 " / > < / a : l n T o > < a : l n T o > < a : p t   x = " 2 5 3 4 3 6 0 "   y = " 4 8 0 0 6 4 " / > < / a : l n T o > < a : l n T o > < a : p t   x = " 2 5 3 6 6 9 1 "   y = " 4 6 7 0 1 8 " / > < / a : l n T o > < a : l n T o > < a : p t   x = " 2 5 6 1 2 6 5 "   y = " 4 5 0 6 2 3 " / > < / a : l n T o > < a : c u b i c B e z T o > < a : p t   x = " 2 5 7 0 8 7 2 "   y = " 4 4 6 2 6 2 " / > < a : p t   x = " 2 5 8 1 6 8 6 "   y = " 4 4 3 6 5 5 " / > < a : p t   x = " 2 5 9 4 3 4 9 "   y = " 4 4 3 8 8 4 " / > < / a : c u b i c B e z T o > < a : c u b i c B e z T o > < a : p t   x = " 2 6 4 0 4 3 5 "   y = " 4 6 4 6 3 8 " / > < a : p t   x = " 2 6 9 6 9 5 5 "   y = " 3 9 6 3 6 1 " / > < a : p t   x = " 2 7 5 4 3 2 4 "   y = " 4 2 4 7 6 6 " / > < / a : c u b i c B e z T o > < a : c u b i c B e z T o > < a : p t   x = " 2 7 7 5 1 3 0 "   y = " 4 3 0 8 9 6 " / > < a : p t   x = " 2 8 3 7 7 3 1 "   y = " 4 2 3 4 5 8 " / > < a : p t   x = " 2 8 4 8 4 7 0 "   y = " 4 0 5 9 6 6 " / > < / a : c u b i c B e z T o > < a : c u b i c B e z T o > < a : p t   x = " 2 8 6 1 2 9 5 "   y = " 4 0 1 1 0 0 " / > < a : p t   x = " 2 8 7 6 9 3 6 "   y = " 4 0 5 3 0 9 " / > < a : p t   x = " 2 8 8 1 7 7 2 "   y = " 3 8 7 2 6 0 " / > < / a : c u b i c B e z T o > < a : c u b i c B e z T o > < a : p t   x = " 2 8 9 0 2 9 9 "   y = " 3 6 5 2 6 1 " / > < a : p t   x = " 2 9 3 8 1 3 4 "   y = " 3 9 2 9 9 7 " / > < a : p t   x = " 2 9 2 9 9 3 2 "   y = " 3 6 8 9 1 2 " / > < / a : c u b i c B e z T o > < a : c u b i c B e z T o > < a : p t   x = " 2 9 6 3 8 4 4 "   y = " 3 8 7 7 9 9 " / > < a : p t   x = " 2 9 8 6 5 5 0 "   y = " 3 4 1 2 2 3 " / > < a : p t   x = " 3 0 1 3 0 2 0 "   y = " 3 2 7 5 7 8 " / > < / a : c u b i c B e z T o > < a : c u b i c B e z T o > < a : p t   x = " 3 0 6 1 7 3 0 "   y = " 3 1 7 4 0 7 " / > < a : p t   x = " 3 1 8 6 3 6 9 "   y = " 3 1 2 8 7 5 " / > < a : p t   x = " 3 2 2 2 1 9 1 "   y = " 3 0 7 8 8 7 " / > < / a : c u b i c B e z T o > < a : c u b i c B e z T o > < a : p t   x = " 3 2 2 3 5 9 3 "   y = " 3 0 4 2 4 9 " / > < a : p t   x = " 3 1 7 9 9 7 8 "   y = " 2 9 6 9 9 5 " / > < a : p t   x = " 3 2 2 7 9 5 3 "   y = " 2 9 7 6 5 0 " / > < / a : c u b i c B e z T o > < a : c u b i c B e z T o > < a : p t   x = " 3 2 7 5 9 2 8 "   y = " 2 9 8 3 0 6 " / > < a : p t   x = " 3 4 4 3 5 7 2 "   y = " 3 1 3 0 2 0 " / > < a : p t   x = " 3 5 1 0 0 4 2 "   y = " 3 1 1 8 2 0 " / > < / a : c u b i c B e z T o > < a : c u b i c B e z T o > < a : p t   x = " 3 5 8 5 2 7 4 "   y = " 3 0 6 6 4 1 " / > < a : p t   x = " 3 5 2 5 7 5 3 "   y = " 2 5 8 8 8 7 " / > < a : p t   x = " 3 6 2 6 7 7 3 "   y = " 2 9 0 4 5 2 " / > < / a : c u b i c B e z T o > < a : c u b i c B e z T o > < a : p t   x = " 3 6 3 3 1 2 4 "   y = " 2 6 9 8 3 5 " / > < a : p t   x = " 3 6 4 4 6 9 3 "   y = " 2 6 7 1 3 4 " / > < a : p t   x = " 3 6 6 6 2 1 7 "   y = " 2 7 3 2 5 5 " / > < / a : c u b i c B e z T o > < a : c u b i c B e z T o > < a : p t   x = " 3 7 0 2 5 0 2 "   y = " 2 6 9 3 1 0 " / > < a : p t   x = " 3 6 9 0 5 6 3 "   y = " 2 2 1 7 2 0 " / > < a : p t   x = " 3 7 3 2 4 2 7 "   y = " 2 4 5 0 3 9 " / > < / a : c u b i c B e z T o > < a : c u b i c B e z T o > < a : p t   x = " 3 7 2 0 9 8 5 "   y = " 2 2 0 2 4 1 " / > < a : p t   x = " 3 7 9 8 7 7 6 "   y = " 2 2 4 5 3 9 " / > < a : p t   x = " 3 7 7 7 0 2 2 "   y = " 2 0 0 2 7 6 " / > < / a : c u b i c B e z T o > < a : c u b i c B e z T o > < a : p t   x = " 3 7 8 1 7 5 9 "   y = " 1 9 3 4 9 9 " / > < a : p t   x = " 3 7 8 6 4 9 9 "   y = " 1 9 0 7 2 3 " / > < a : p t   x = " 3 7 9 1 2 4 6 "   y = " 1 8 9 9 9 6 " / > < / a : c u b i c B e z T o > < a : c u b i c B e z T o > < a : p t   x = " 3 8 0 0 7 4 0 "   y = " 1 8 8 5 4 2 " / > < a : p t   x = " 3 8 1 0 2 6 5 "   y = " 1 9 5 2 8 4 " / > < a : p t   x = " 3 8 1 9 8 6 4 "   y = " 1 9 4 6 0 5 " / > < / a : c u b i c B e z T o > < a : l n T o > < a : p t   x = " 3 8 3 0 3 9 8 "   y = " 1 8 8 3 8 3 " / > < / a : l n T o > < a : l n T o > < a : p t   x = " 3 8 3 4 3 6 0 "   y = " 1 8 8 9 9 2 " / > < / a : l n T o > < a : l n T o > < a : p t   x = " 3 8 4 3 7 1 5 "   y = " 1 8 8 7 5 2 " / > < / a : l n T o > < a : l n T o > < a : p t   x = " 3 8 4 2 6 0 9 "   y = " 1 9 7 3 8 6 " / > < / a : l n T o > < a : c u b i c B e z T o > < a : p t   x = " 3 8 4 0 6 7 3 "   y = " 2 0 5 6 3 8 " / > < a : p t   x = " 3 8 3 9 2 4 8 "   y = " 2 1 4 6 7 1 " / > < a : p t   x = " 3 8 5 3 9 6 1 "   y = " 2 1 3 3 8 0 " / > < / a : c u b i c B e z T o > < a : c u b i c B e z T o > < a : p t   x = " 3 8 8 4 3 9 6 "   y = " 2 0 6 5 6 9 " / > < a : p t   x = " 3 8 9 5 0 8 2 "   y = " 2 4 1 9 4 1 " / > < a : p t   x = " 3 9 0 7 6 4 0 "   y = " 2 0 7 5 6 8 " / > < / a : c u b i c B e z T o > < a : l n T o > < a : p t   x = " 3 9 1 0 4 4 9 "   y = " 1 9 7 8 0 8 " / > < / a : l n T o > < a : l n T o > < a : p t   x = " 3 9 1 7 1 9 7 "   y = " 1 9 6 1 2 1 " / > < / a : l n T o > < a : c u b i c B e z T o > < a : p t   x = " 3 9 2 0 8 3 3 "   y = " 1 9 6 3 7 2 " / > < a : p t   x = " 3 9 2 2 9 1 9 "   y = " 1 9 8 7 1 7 " / > < a : p t   x = " 3 9 2 2 4 0 0 "   y = " 2 0 5 0 5 6 " / > < / a : c u b i c B e z T o > < a : c u b i c B e z T o > < a : p t   x = " 3 9 5 0 6 8 0 "   y = " 1 7 8 4 6 7 " / > < a : p t   x = " 3 9 8 4 0 6 2 "   y = " 2 1 8 0 9 8 " / > < a : p t   x = " 4 0 1 3 0 6 1 "   y = " 2 2 4 8 7 4 " / > < / a : c u b i c B e z T o > < a : c u b i c B e z T o > < a : p t   x = " 4 0 6 2 7 8 1 "   y = " 2 2 2 8 5 6 " / > < a : p t   x = " 4 1 8 4 7 6 0 "   y = " 1 9 6 8 4 7 " / > < a : p t   x = " 4 2 2 0 7 1 7 "   y = " 1 9 2 9 4 6 " / > < / a : c u b i c B e z T o > < a : c u b i c B e z T o > < a : p t   x = " 4 2 2 2 9 6 4 "   y = " 1 9 6 1 3 2 " / > < a : p t   x = " 4 2 2 5 6 8 7 "   y = " 1 9 9 0 0 2 " / > < a : p t   x = " 4 2 2 8 8 0 3 "   y = " 2 0 1 4 6 8 " / > < / a : c u b i c B e z T o > < a : c u b i c B e z T o > < a : p t   x = " 4 2 4 6 8 9 8 "   y = " 2 1 5 7 9 2 " / > < a : p t   x = " 4 2 7 4 0 1 3 "   y = " 2 1 3 6 3 2 " / > < a : p t   x = " 4 2 8 9 3 6 1 "   y = " 1 9 6 6 4 2 " / > < / a : c u b i c B e z T o > < a : c u b i c B e z T o > < a : p t   x = " 4 3 6 3 2 1 2 "   y = " 1 4 0 6 2 7 " / > < a : p t   x = " 4 4 3 3 5 9 8 "   y = " 1 3 5 4 8 8 " / > < a : p t   x = " 4 4 9 8 9 1 4 "   y = " 1 1 8 9 1 5 " / > < / a : c u b i c B e z T o > < a : c u b i c B e z T o > < a : p t   x = " 4 5 7 3 1 3 5 "   y = " 1 0 5 5 8 6 " / > < a : p t   x = " 4 5 2 7 0 6 2 "   y = " 1 6 6 4 1 6 " / > < a : p t   x = " 4 6 1 7 3 3 0 "   y = " 1 1 1 1 6 3 " / > < / a : c u b i c B e z T o > < a : c u b i c B e z T o > < a : p t   x = " 4 6 2 8 5 1 8 "   y = " 1 2 9 6 0 8 " / > < a : p t   x = " 4 6 4 0 3 9 7 "   y = " 1 2 9 4 0 5 " / > < a : p t   x = " 4 6 5 9 7 7 9 "   y = " 1 1 8 2 1 9 " / > < / a : c u b i c B e z T o > < a : c u b i c B e z T o > < a : p t   x = " 4 6 9 5 9 2 9 "   y = " 1 1 3 1 9 3 " / > < a : p t   x = " 4 6 9 5 9 5 8 "   y = " 1 6 2 2 5 9 " / > < a : p t   x = " 4 7 3 0 8 7 0 "   y = " 1 2 9 4 3 2 " / > < / a : c u b i c B e z T o > < a : c u b i c B e z T o > < a : p t   x = " 4 7 6 1 5 8 6 "   y = " 1 3 6 6 9 0 " / > < a : p t   x = " 4 8 2 3 1 4 2 "   y = " 1 6 1 5 9 2 " / > < a : p t   x = " 4 8 4 4 0 7 3 "   y = " 1 6 1 7 6 8 " / > < / a : c u b i c B e z T o > < a : c u b i c B e z T o > < a : p t   x = " 4 8 7 0 7 9 7 "   y = " 1 6 4 1 3 2 " / > < a : p t   x = " 4 8 2 7 2 8 8 "   y = " 1 3 5 1 6 4 " / > < a : p t   x = " 4 8 5 6 4 5 4 "   y = " 1 3 0 4 8 8 " / > < / a : c u b i c B e z T o > < a : c u b i c B e z T o > < a : p t   x = " 4 8 9 2 0 8 7 "   y = " 1 2 9 5 5 3 " / > < a : p t   x = " 4 8 8 9 2 6 4 "   y = " 8 1 4 7 7 " / > < a : p t   x = " 4 9 2 0 0 3 8 "   y = " 1 4 0 4 1 8 " / > < / a : c u b i c B e z T o > < a : c u b i c B e z T o > < a : p t   x = " 4 9 5 6 3 5 8 "   y = " 1 2 2 3 0 8 " / > < a : p t   x = " 4 9 6 5 1 0 8 "   y = " 1 4 9 2 6 3 " / > < a : p t   x = " 5 0 1 6 6 3 9 "   y = " 1 5 8 9 0 5 " / > < / a : c u b i c B e z T o > < a : c u b i c B e z T o > < a : p t   x = " 5 0 3 7 0 6 4 "   y = " 1 4 1 8 2 8 " / > < a : p t   x = " 5 0 5 4 5 3 4 "   y = " 1 4 7 9 8 6 " / > < a : p t   x = " 5 0 7 2 0 0 9 "   y = " 1 6 1 5 0 2 " / > < / a : c u b i c B e z T o > < a : c u b i c B e z T o > < a : p t   x = " 5 1 2 1 2 6 0 "   y = " 1 5 3 6 5 3 " / > < a : p t   x = " 5 1 6 7 5 5 6 "   y = " 1 7 2 6 3 5 " / > < a : p t   x = " 5 2 2 3 6 2 6 "   y = " 1 7 7 3 5 6 " / > < / a : c u b i c B e z T o > < a : c u b i c B e z T o > < a : p t   x = " 5 2 8 2 8 2 4 "   y = " 1 5 5 2 4 3 " / > < a : p t   x = " 5 3 1 5 8 6 0 "   y = " 1 9 5 0 4 1 " / > < a : p t   x = " 5 3 7 5 7 7 3 "   y = " 1 9 9 9 1 3 " / > < / a : c u b i c B e z T o > < a : c u b i c B e z T o > < a : p t   x = " 5 4 3 2 5 1 1 "   y = " 1 5 6 2 1 8 " / > < a : p t   x = " 5 4 1 7 5 5 0 "   y = " 2 5 6 0 3 6 " / > < a : p t   x = " 5 4 6 7 5 0 3 "   y = " 2 5 0 9 6 3 " / > < / a : c u b i c B e z T o > < a : c u b i c B e z T o > < a : p t   x = " 5 5 4 7 1 2 5 "   y = " 2 0 9 9 7 5 " / > < a : p t   x = " 5 4 6 7 1 7 1 "   y = " 2 8 3 8 3 9 " / > < a : p t   x = " 5 5 9 2 3 9 6 "   y = " 2 6 5 4 3 4 " / > < / a : c u b i c B e z T o > < a : c u b i c B e z T o > < a : p t   x = " 5 5 9 9 2 0 2 "   y = " 2 5 8 8 6 7 " / > < a : p t   x = " 5 6 1 4 7 5 2 "   y = " 2 6 4 7 0 6 " / > < a : p t   x = " 5 6 1 3 5 3 2 "   y = " 2 7 3 3 7 9 " / > < / a : c u b i c B e z T o > < a : c u b i c B e z T o > < a : p t   x = " 5 6 2 1 3 9 0 "   y = " 2 7 0 4 0 8 " / > < a : p t   x = " 5 6 3 9 7 2 0 "   y = " 2 5 3 1 7 3 " / > < a : p t   x = " 5 6 4 2 1 7 4 "   y = " 2 6 6 9 0 4 " / > < / a : c u b i c B e z T o > < a : c u b i c B e z T o > < a : p t   x = " 5 6 8 2 2 9 6 "   y = " 2 6 7 0 4 9 " / > < a : p t   x = " 5 7 2 1 8 1 2 "   y = " 2 5 7 5 1 3 " / > < a : p t   x = " 5 7 5 6 9 1 0 "   y = " 2 3 9 2 1 1 " / > < / a : c u b i c B e z T o > < a : c u b i c B e z T o > < a : p t   x = " 5 8 3 4 9 9 8 "   y = " 2 6 0 0 5 0 " / > < a : p t   x = " 5 7 9 0 5 9 6 "   y = " 1 9 7 2 2 9 " / > < a : p t   x = " 5 8 4 6 6 6 7 "   y = " 2 0 1 7 8 6 " / > < / a : c u b i c B e z T o > < a : c u b i c B e z T o > < a : p t   x = " 5 8 9 2 4 4 4 "   y = " 2 2 7 3 1 2 " / > < a : p t   x = " 5 9 0 8 3 2 4 "   y = " 2 0 4 5 2 7 " / > < a : p t   x = " 5 9 6 0 7 3 2 "   y = " 2 2 0 7 0 8 " / > < / a : c u b i c B e z T o > < a : c u b i c B e z T o > < a : p t   x = " 5 9 7 7 1 2 4 "   y = " 1 7 5 3 4 9 " / > < a : p t   x = " 6 0 0 9 6 4 0 "   y = " 2 2 3 6 5 4 " / > < a : p t   x = " 6 0 2 9 5 4 3 "   y = " 2 1 0 3 3 9 " / > < / a : c u b i c B e z T o > < a : c u b i c B e z T o > < a : p t   x = " 6 0 6 3 1 0 8 "   y = " 2 6 1 4 2 0 " / > < a : p t   x = " 6 1 0 7 4 1 1 "   y = " 1 6 0 0 3 4 " / > < a : p t   x = " 6 1 4 1 1 2 3 "   y = " 1 5 9 9 2 3 " / > < / a : c u b i c B e z T o > < a : c u b i c B e z T o > < a : p t   x = " 6 1 9 8 0 6 8 "   y = " 1 6 7 7 4 9 " / > < a : p t   x = " 6 2 6 0 6 2 8 "   y = " 2 1 9 7 1 5 " / > < a : p t   x = " 6 2 9 0 6 4 0 "   y = " 1 6 7 4 4 1 " / > < / a : c u b i c B e z T o > < a : c u b i c B e z T o > < a : p t   x = " 6 2 9 5 1 9 4 "   y = " 1 8 8 6 8 9 " / > < a : p t   x = " 6 2 9 0 4 9 4 "   y = " 2 1 7 8 1 6 " / > < a : p t   x = " 6 3 2 2 8 0 6 "   y = " 2 1 3 2 9 3 " / > < / a : c u b i c B e z T o > < a : c u b i c B e z T o > < a : p t   x = " 6 3 3 7 7 6 9 "   y = " 2 1 4 2 5 2 " / > < a : p t   x = " 6 3 4 9 5 7 3 "   y = " 1 8 8 9 9 8 " / > < a : p t   x = " 6 3 8 0 4 2 0 "   y = " 1 7 3 1 9 5 " / > < / a : c u b i c B e z T o > < a : c u b i c B e z T o > < a : p t   x = " 6 4 2 0 5 8 0 "   y = " 1 5 1 4 7 3 " / > < a : p t   x = " 6 5 1 3 5 1 9 "   y = " 1 7 9 2 9 6 " / > < a : p t   x = " 6 5 0 7 8 9 2 "   y = " 1 1 8 4 7 4 " / > < / a : c u b i c B e z T o > < a : c u b i c B e z T o > < a : p t   x = " 6 5 1 9 3 9 8 "   y = " 8 2 4 5 2 " / > < a : p t   x = " 6 5 7 1 8 3 0 "   y = " 1 3 7 3 9 8 " / > < a : p t   x = " 6 5 7 1 8 0 8 "   y = " 9 8 6 3 6 " / > < / a : c u b i c B e z T o > < a : c u b i c B e z T o > < a : p t   x = " 6 5 9 4 7 0 2 "   y = " 1 2 3 4 2 1 " / > < a : p t   x = " 6 6 3 4 6 7 6 "   y = " 8 2 0 7 1 " / > < a : p t   x = " 6 6 7 1 8 8 0 "   y = " 8 2 9 3 1 " / > < / a : c u b i c B e z T o > < a : c u b i c B e z T o > < a : p t   x = " 6 6 7 8 8 5 6 "   y = " 6 5 4 0 7 " / > < a : p t   x = " 6 6 8 7 4 1 6 "   y = " 6 6 1 9 6 " / > < a : p t   x = " 6 7 0 2 2 6 6 "   y = " 7 5 4 7 0 " / > < / a : c u b i c B e z T o > < a : c u b i c B e z T o > < a : p t   x = " 6 7 4 7 0 0 5 "   y = " 7 8 4 5 0 " / > < a : p t   x = " 6 7 9 8 3 0 8 "   y = " 5 3 0 7 2 " / > < a : p t   x = " 6 8 4 5 8 0 2 "   y = " 2 4 4 9 6 " / > < / a : c u b i c B e z T o > < a : l n T o > < a : p t   x = " 6 8 8 4 9 1 2 "   y = " 0 " / > < / a : l n T o > < a : c l o s e / > < / a : p a t h > < / a : p a t h L s t > < / a : c u s t G e o m > < a : s o l i d F i l l > < a : s r g b C l r   v a l = " 8 2 7 6 6 a " > < a : a l p h a   v a l = " 1 4 9 9 9 " / > < / a : s r g b C l r > < / a : s o l i d F i l l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C 8 6 C D 7 4 - 9 C F D - 4 0 6 2 - B A A 1 - 8 2 3 4 8 6 D 7 5 D 3 6 } " > < p 1 4 : c r e a t i o n I d   x m l n s : p 1 4 = " h t t p : / / s c h e m a s . m i c r o s o f t . c o m / o f f i c e / p o w e r p o i n t / 2 0 1 0 / m a i n "   v a l = " 1 6 1 3 5 7 5 0 8 8 1 5 7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A r c h i v e V T I " > < a : t h e m e E l e m e n t s > < a : c l r S c h e m e   n a m e = " A n a l o g o u s F r o m L i g h t S e e d R i g h t S t e p " > < a : d k 1 > < a : s r g b C l r   v a l = " 0 0 0 0 0 0 " / > < / a : d k 1 > < a : l t 1 > < a : s r g b C l r   v a l = " f f f f f f " / > < / a : l t 1 > < a : d k 2 > < a : s r g b C l r   v a l = " 2 5 3 c 2 2 " / > < / a : d k 2 > < a : l t 2 > < a : s r g b C l r   v a l = " e 2 e 4 e 8 " / > < / a : l t 2 > < a : a c c e n t 1 > < a : s r g b C l r   v a l = " c 8 9 a 4 7 " / > < / a : a c c e n t 1 > < a : a c c e n t 2 > < a : s r g b C l r   v a l = " a 0 a 6 4 6 " / > < / a : a c c e n t 2 > < a : a c c e n t 3 > < a : s r g b C l r   v a l = " 8 6 a b 5 c " / > < / a : a c c e n t 3 > < a : a c c e n t 4 > < a : s r g b C l r   v a l = " 5 7 b 4 4 c " / > < / a : a c c e n t 4 > < a : a c c e n t 5 > < a : s r g b C l r   v a l = " 4 d b 3 6 d " / > < / a : a c c e n t 5 > < a : a c c e n t 6 > < a : s r g b C l r   v a l = " 4 b b 3 9 7 " / > < / a : a c c e n t 6 > < a : h l i n k > < a : s r g b C l r   v a l = " 6 9 8 2 a e " / > < / a : h l i n k > < a : f o l H l i n k > < a : s r g b C l r   v a l = " 7 f 7 f 7 f " / > < / a : f o l H l i n k > < / a : c l r S c h e m e > < a : f o n t S c h e m e   n a m e = " C u s t o m   1 7 0 " > < a : m a j o r F o n t > < a : l a t i n   t y p e f a c e = " B e m b o " / > < a : e a   t y p e f a c e = " " / > < a : c s   t y p e f a c e = " " / > < / a : m a j o r F o n t > < a : m i n o r F o n t > < a : l a t i n   t y p e f a c e = " B e m b o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A r c h i v e V T I " > < a : t h e m e E l e m e n t s > < a : c l r S c h e m e   n a m e = " A n a l o g o u s F r o m L i g h t S e e d R i g h t S t e p " > < a : d k 1 > < a : s r g b C l r   v a l = " 0 0 0 0 0 0 " / > < / a : d k 1 > < a : l t 1 > < a : s r g b C l r   v a l = " f f f f f f " / > < / a : l t 1 > < a : d k 2 > < a : s r g b C l r   v a l = " 2 5 3 c 2 2 " / > < / a : d k 2 > < a : l t 2 > < a : s r g b C l r   v a l = " e 2 e 4 e 8 " / > < / a : l t 2 > < a : a c c e n t 1 > < a : s r g b C l r   v a l = " c 8 9 a 4 7 " / > < / a : a c c e n t 1 > < a : a c c e n t 2 > < a : s r g b C l r   v a l = " a 0 a 6 4 6 " / > < / a : a c c e n t 2 > < a : a c c e n t 3 > < a : s r g b C l r   v a l = " 8 6 a b 5 c " / > < / a : a c c e n t 3 > < a : a c c e n t 4 > < a : s r g b C l r   v a l = " 5 7 b 4 4 c " / > < / a : a c c e n t 4 > < a : a c c e n t 5 > < a : s r g b C l r   v a l = " 4 d b 3 6 d " / > < / a : a c c e n t 5 > < a : a c c e n t 6 > < a : s r g b C l r   v a l = " 4 b b 3 9 7 " / > < / a : a c c e n t 6 > < a : h l i n k > < a : s r g b C l r   v a l = " 6 9 8 2 a e " / > < / a : h l i n k > < a : f o l H l i n k > < a : s r g b C l r   v a l = " 7 f 7 f 7 f " / > < / a : f o l H l i n k > < / a : c l r S c h e m e > < a : f o n t S c h e m e   n a m e = " C u s t o m   1 7 0 " > < a : m a j o r F o n t > < a : l a t i n   t y p e f a c e = " B e m b o " / > < a : e a   t y p e f a c e = " " / > < a : c s   t y p e f a c e = " " / > < / a : m a j o r F o n t > < a : m i n o r F o n t > < a : l a t i n   t y p e f a c e = " B e m b o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 2 0 2 1 - 0 2 - 1 6 T 0 9 : 0 6 : 4 0 Z < / d c t e r m s : c r e a t e d > < d c t e r m s : m o d i f i e d   x m l n s : x s i = " h t t p : / / w w w . w 3 . o r g / 2 0 0 1 / X M L S c h e m a - i n s t a n c e "   x s i : t y p e = " d c t e r m s : W 3 C D T F " > 2 0 2 1 - 0 2 - 1 6 T 1 6 : 0 2 : 4 2 Z < / d c t e r m s : m o d i f i e d > < / c p : c o r e P r o p e r t i e s >
</file>