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11.xml"/>
  <Override ContentType="application/vnd.openxmlformats-officedocument.presentationml.slide+xml" PartName="/ppt/slides/slide11.xml"/>
  <Override ContentType="application/vnd.openxmlformats-officedocument.presentationml.notesSlide+xml" PartName="/ppt/notesSlides/notesSlide12.xml"/>
  <Override ContentType="application/vnd.openxmlformats-officedocument.presentationml.slide+xml" PartName="/ppt/slides/slide12.xml"/>
  <Override ContentType="application/vnd.openxmlformats-officedocument.presentationml.notesSlide+xml" PartName="/ppt/notesSlides/notesSlide13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jpeg" Extension="jpg"/>
  <Default ContentType="image/gif" Extension="gif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g i f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p : s l d I d   i d = " 2 6 2 "   r : i d = " r I d 1 7 " / > < p : s l d I d   i d = " 2 6 3 "   r : i d = " r I d 1 9 " / > < p : s l d I d   i d = " 2 6 4 "   r : i d = " r I d 2 1 " / > < p : s l d I d   i d = " 2 6 5 "   r : i d = " r I d 2 3 " / > < p : s l d I d   i d = " 2 6 6 "   r : i d = " r I d 2 5 " / > < p : s l d I d   i d = " 2 6 7 "   r : i d = " r I d 2 7 " / > < p : s l d I d   i d = " 2 6 8 "   r : i d = " r I d 2 9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R o b o t o   S l a b " / > < p : r e g u l a r   r : i d = " r I d 3 2 " / > < / p : e m b e d d e d F o n t > < p : e m b e d d e d F o n t > < p : f o n t   t y p e f a c e = " R o b o t o " / > < p : r e g u l a r   r : i d = " r I d 3 3 " / > < p : b o l d   r : i d = " r I d 3 4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4 5 f a a 1 9 c - d 0 f b - 4 d f 4 - a 8 d 7 - e 6 5 5 7 e f 2 e 9 b 9 } "   s t y l e N a m e = " T a b l e _ 0 " > < a : w h o l e T b l > < a : t c T x S t y l e / > < a : t c S t y l e > < a : t c B d r > < a : l e f t > < a : l n   w = " 9 5 2 5 " > < a : s o l i d F i l l > < a : s r g b C l r   v a l = " 9 e 9 e 9 e " / > < / a : s o l i d F i l l > < / a : l n > < / a : l e f t > < a : r i g h t > < a : l n   w = " 9 5 2 5 " > < a : s o l i d F i l l > < a : s r g b C l r   v a l = " 9 e 9 e 9 e " / > < / a : s o l i d F i l l > < / a : l n > < / a : r i g h t > < a : t o p > < a : l n   w = " 9 5 2 5 " > < a : s o l i d F i l l > < a : s r g b C l r   v a l = " 9 e 9 e 9 e " / > < / a : s o l i d F i l l > < / a : l n > < / a : t o p > < a : b o t t o m > < a : l n   w = " 9 5 2 5 " > < a : s o l i d F i l l > < a : s r g b C l r   v a l = " 9 e 9 e 9 e " / > < / a : s o l i d F i l l > < / a : l n > < / a : b o t t o m > < a : i n s i d e H > < a : l n   w = " 9 5 2 5 " > < a : s o l i d F i l l > < a : s r g b C l r   v a l = " 9 e 9 e 9 e " / > < / a : s o l i d F i l l > < / a : l n > < / a : i n s i d e H > < a : i n s i d e V > < a : l n   w = " 9 5 2 5 " > < a : s o l i d F i l l > < a : s r g b C l r   v a l = " 9 e 9 e 9 e " / > < / a : s o l i d F i l l > < / a : l n > < / a : i n s i d e V > < / a : t c B d r > < / a : t c S t y l e > < / a : w h o l e T b l > < a : b a n d 1 H > < a : t c T x S t y l e / > < / a : b a n d 1 H > < a : b a n d 1 V > < a : t c T x S t y l e / > < / a : b a n d 1 V > < a : b a n d 2 H > < a : t c T x S t y l e / > < / a : b a n d 2 H > < a : b a n d 2 V > < a : t c T x S t y l e / > < / a : b a n d 2 V > < a : l a s t C o l > < a : t c T x S t y l e / > < / a : l a s t C o l > < a : f i r s t C o l > < a : t c T x S t y l e / > < / a : f i r s t C o l > < a : l a s t R o w > < a : t c T x S t y l e / > < / a : l a s t R o w > < a : f i r s t R o w > < a : t c T x S t y l e / > < / a : f i r s t R o w > < a : s e C e l l > < a : t c T x S t y l e / > < / a : s e C e l l > < a : s w C e l l > < a : t c T x S t y l e / > < / a : s w C e l l > < a : n e C e l l > < a : t c T x S t y l e / > < / a : n e C e l l > < a : n w C e l l > < a : t c T x S t y l e / > < / a : n w C e l l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7 "   T a r g e t = " s l i d e s / s l i d e 7 . x m l "   T y p e = " h t t p : / / s c h e m a s . o p e n x m l f o r m a t s . o r g / o f f i c e D o c u m e n t / 2 0 0 6 / r e l a t i o n s h i p s / s l i d e " / > < R e l a t i o n s h i p   I d = " r I d 1 8 "   T a r g e t = " n o t e s S l i d e s / n o t e s S l i d e 7 . x m l "   T y p e = " h t t p : / / s c h e m a s . o p e n x m l f o r m a t s . o r g / o f f i c e D o c u m e n t / 2 0 0 6 / r e l a t i o n s h i p s / n o t e s S l i d e " / > < R e l a t i o n s h i p   I d = " r I d 1 9 "   T a r g e t = " s l i d e s / s l i d e 8 . x m l "   T y p e = " h t t p : / / s c h e m a s . o p e n x m l f o r m a t s . o r g / o f f i c e D o c u m e n t / 2 0 0 6 / r e l a t i o n s h i p s / s l i d e " / > < R e l a t i o n s h i p   I d = " r I d 2 0 "   T a r g e t = " n o t e s S l i d e s / n o t e s S l i d e 8 . x m l "   T y p e = " h t t p : / / s c h e m a s . o p e n x m l f o r m a t s . o r g / o f f i c e D o c u m e n t / 2 0 0 6 / r e l a t i o n s h i p s / n o t e s S l i d e " / > < R e l a t i o n s h i p   I d = " r I d 2 1 "   T a r g e t = " s l i d e s / s l i d e 9 . x m l "   T y p e = " h t t p : / / s c h e m a s . o p e n x m l f o r m a t s . o r g / o f f i c e D o c u m e n t / 2 0 0 6 / r e l a t i o n s h i p s / s l i d e " / > < R e l a t i o n s h i p   I d = " r I d 2 2 "   T a r g e t = " n o t e s S l i d e s / n o t e s S l i d e 9 . x m l "   T y p e = " h t t p : / / s c h e m a s . o p e n x m l f o r m a t s . o r g / o f f i c e D o c u m e n t / 2 0 0 6 / r e l a t i o n s h i p s / n o t e s S l i d e " / > < R e l a t i o n s h i p   I d = " r I d 2 3 "   T a r g e t = " s l i d e s / s l i d e 1 0 . x m l "   T y p e = " h t t p : / / s c h e m a s . o p e n x m l f o r m a t s . o r g / o f f i c e D o c u m e n t / 2 0 0 6 / r e l a t i o n s h i p s / s l i d e " / > < R e l a t i o n s h i p   I d = " r I d 2 4 "   T a r g e t = " n o t e s S l i d e s / n o t e s S l i d e 1 0 . x m l "   T y p e = " h t t p : / / s c h e m a s . o p e n x m l f o r m a t s . o r g / o f f i c e D o c u m e n t / 2 0 0 6 / r e l a t i o n s h i p s / n o t e s S l i d e " / > < R e l a t i o n s h i p   I d = " r I d 2 5 "   T a r g e t = " s l i d e s / s l i d e 1 1 . x m l "   T y p e = " h t t p : / / s c h e m a s . o p e n x m l f o r m a t s . o r g / o f f i c e D o c u m e n t / 2 0 0 6 / r e l a t i o n s h i p s / s l i d e " / > < R e l a t i o n s h i p   I d = " r I d 2 6 "   T a r g e t = " n o t e s S l i d e s / n o t e s S l i d e 1 1 . x m l "   T y p e = " h t t p : / / s c h e m a s . o p e n x m l f o r m a t s . o r g / o f f i c e D o c u m e n t / 2 0 0 6 / r e l a t i o n s h i p s / n o t e s S l i d e " / > < R e l a t i o n s h i p   I d = " r I d 2 7 "   T a r g e t = " s l i d e s / s l i d e 1 2 . x m l "   T y p e = " h t t p : / / s c h e m a s . o p e n x m l f o r m a t s . o r g / o f f i c e D o c u m e n t / 2 0 0 6 / r e l a t i o n s h i p s / s l i d e " / > < R e l a t i o n s h i p   I d = " r I d 2 8 "   T a r g e t = " n o t e s S l i d e s / n o t e s S l i d e 1 2 . x m l "   T y p e = " h t t p : / / s c h e m a s . o p e n x m l f o r m a t s . o r g / o f f i c e D o c u m e n t / 2 0 0 6 / r e l a t i o n s h i p s / n o t e s S l i d e " / > < R e l a t i o n s h i p   I d = " r I d 2 9 "   T a r g e t = " s l i d e s / s l i d e 1 3 . x m l "   T y p e = " h t t p : / / s c h e m a s . o p e n x m l f o r m a t s . o r g / o f f i c e D o c u m e n t / 2 0 0 6 / r e l a t i o n s h i p s / s l i d e " / > < R e l a t i o n s h i p   I d = " r I d 3 0 "   T a r g e t = " n o t e s S l i d e s / n o t e s S l i d e 1 3 . x m l "   T y p e = " h t t p : / / s c h e m a s . o p e n x m l f o r m a t s . o r g / o f f i c e D o c u m e n t / 2 0 0 6 / r e l a t i o n s h i p s / n o t e s S l i d e " / > < R e l a t i o n s h i p   I d = " r I d 3 1 "   T a r g e t = " t a b l e S t y l e s . x m l "   T y p e = " h t t p : / / s c h e m a s . o p e n x m l f o r m a t s . o r g / o f f i c e D o c u m e n t / 2 0 0 6 / r e l a t i o n s h i p s / t a b l e S t y l e s " / > < R e l a t i o n s h i p   I d = " r I d 3 2 "   T a r g e t = " f o n t s / f o n t 1 . f n t d a t a "   T y p e = " h t t p : / / s c h e m a s . o p e n x m l f o r m a t s . o r g / o f f i c e D o c u m e n t / 2 0 0 6 / r e l a t i o n s h i p s / f o n t " / > < R e l a t i o n s h i p   I d = " r I d 3 3 "   T a r g e t = " f o n t s / f o n t 2 . f n t d a t a "   T y p e = " h t t p : / / s c h e m a s . o p e n x m l f o r m a t s . o r g / o f f i c e D o c u m e n t / 2 0 0 6 / r e l a t i o n s h i p s / f o n t " / > < R e l a t i o n s h i p   I d = " r I d 3 4 "   T a r g e t = " f o n t s / f o n t 3 . f n t d a t a "   T y p e = " h t t p : / / s c h e m a s . o p e n x m l f o r m a t s . o r g / o f f i c e D o c u m e n t / 2 0 0 6 / r e l a t i o n s h i p s / f o n t " / > < R e l a t i o n s h i p   I d = " r I d 3 5 "   T a r g e t = " p r e s P r o p s . x m l "   T y p e = " h t t p : / / s c h e m a s . o p e n x m l f o r m a t s . o r g / o f f i c e D o c u m e n t / 2 0 0 6 / r e l a t i o n s h i p s / p r e s P r o p s " / > < R e l a t i o n s h i p   I d = " r I d 3 6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0 . x m l "   T y p e = " h t t p : / / s c h e m a s . o p e n x m l f o r m a t s . o r g / o f f i c e D o c u m e n t / 2 0 0 6 / r e l a t i o n s h i p s / s l i d e " / > < / R e l a t i o n s h i p s >
</file>

<file path=ppt/notesSlides/_rels/notes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1 . x m l "   T y p e = " h t t p : / / s c h e m a s . o p e n x m l f o r m a t s . o r g / o f f i c e D o c u m e n t / 2 0 0 6 / r e l a t i o n s h i p s / s l i d e " / > < / R e l a t i o n s h i p s >
</file>

<file path=ppt/notesSlides/_rels/notes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2 . x m l "   T y p e = " h t t p : / / s c h e m a s . o p e n x m l f o r m a t s . o r g / o f f i c e D o c u m e n t / 2 0 0 6 / r e l a t i o n s h i p s / s l i d e " / > < / R e l a t i o n s h i p s >
</file>

<file path=ppt/notesSlides/_rels/notes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3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_rels/notes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8 . x m l "   T y p e = " h t t p : / / s c h e m a s . o p e n x m l f o r m a t s . o r g / o f f i c e D o c u m e n t / 2 0 0 6 / r e l a t i o n s h i p s / s l i d e " / > < / R e l a t i o n s h i p s >
</file>

<file path=ppt/notesSlides/_rels/notes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9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0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 E v e n t s   a r e   a   s p e c i a l   k i n d   o f   d e l e g a t e   t h a t   f a c i l i t a t e s   e v e n t - d r i v e n   p r o g r a m m i n g ,   w h i c h   i s   h i g h l y   d e s i r a b l e   b e c a u s e   i t   m a k e s   t h e   c o d e   m o r e   f l e x i b l e   a n d   r o b u s t .   E v e n t s   i n   C #   a r e   i m p l e m e n t e d   w i t h   d e l e g a t e s   a n d   w o r k   t o g e t h e r   t o   p r o v i d e   a   c o m m u n i c a t i o n   b e t w e e n   c o d e   f r o m   o n e   c l a s s   t o   a n o t h e r .   E v e n t s   u s e   t h e   p u b l i s h - s u b s c r i b e   p r o g r a m m i n g   m o d e l ,   w h i c h   i s   t h e   i d e a   t h a t   p u b l i s h e r s   w i l l   d o   s o m e   l o g i c   a n d   p u b l i s h   a n   " e v e n t . "   P u b l i s h e r s   w i l l   t h e n   s e n d   o u t   t h e i r   e v e n t   o n l y   t o   s u b s c r i b e r s   w h o   h a v e   s u b s c r i b e d   t o   r e c e i v e   t h e   s p e c i f i c   e v e n t .   I n   C # ,   a   p u b l i s h e r   c o n t a i n s   t h e   d e f i n i t i o n   o f   t h e   e v e n t   a n d   t h e   d e l e g a t e .   T h e   o b j e c t   o f   t h e   p u b l i s h e r   c l a s s   i n v o k e s   t h e   e v e n t   w h i c h   i s   n o t i f i e d   t o   a l l   t h e   s u b s c r i b e d   a p p l i c a t i o n s .   W h e n   t h e   e v e n t   i s   r a i s e d ,   t h e   s u b s c r i b i n g   c l a s s ' s   m e t h o d s   a r e   i n v o k e d   t h r o u g h   t h e   d e l e g a t e ,   w h i c h   y o u   c a n   s e e   i n   t h e   f o l l o w i n g   p i c t u r e . < / a : t > < / a : r > < / a : p > < / p : t x B o d y > < / p : s p > < / p : s p T r e e > < / p : c S l d > < p : c l r M a p O v r > < a : m a s t e r C l r M a p p i n g / > < / p : c l r M a p O v r > < / p : n o t e s >
</file>

<file path=ppt/notesSlides/notesSlide1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 H e r e  s   a   v e r y   c o o l   s o n g   r e f e r e n c e   f o r   a l l   t h e   a u d i t o r y   l e a r n e r s : H e y , I   j u s t   m e t   y o u , A n d   t h i s   c r a z y , B u t   h e r e  s   m y   n u m b e r   [ a n d   t h e   i n s t r u c t i o n s   f o r   u s i n g   a   s p e c i f i c   p h o n e   m a y b e ]   ( D E L E G A T E ) , S o   i f   s o m e t h i n g   h a p p e n s   ( E V E N T ) , C a l l   m e ,   m a y b e   ( C A L L B A C K ) . < / a : t > < / a : r > < / a : p > < / p : t x B o d y > < / p : s p > < / p : s p T r e e > < / p : c S l d > < p : c l r M a p O v r > < a : m a s t e r C l r M a p p i n g / > < / p : c l r M a p O v r > < / p : n o t e s >
</file>

<file path=ppt/notesSlides/notesSlide1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 C a l l b a c k   m e t h o d :   A n y   e x e c u t a b l e   c o d e   t h a t   i s   p a s s e d   a s   a n   a r g u m e n t   f o r   o t h e r   c o d e . 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 T o   u s e   d e l e g a t e s ,   w e   u s e   t h r e e   s t e p s :   d e c l a r a t i o n ,   i n s t a n t i a t i o n ,   a n d   i n v o c a t i o n .   F i r s t ,   d e c l a r e   t h e   d e l e g a t e .   T h e   f o l l o w i n g   e x a m p l e   d e c l a r e s   a   d e l e g a t e   n a m e d   D e l   t h a t   c a n   e n c a p s u l a t e   a   m e t h o d   t h a t   t a k e s   a   s t r i n g   a s   a n   a r g u m e n t   a n d   r e t u r n s   v o i d .   A f t e r   d e c l a r i n g   t h e   d e l e g a t e ,   y o u   w i l l   n e e d   t o   i n s t a n t i a t e   i t   u s i n g   t h e   n e w   k e y w o r d   a n d   a s s o c i a t e   i t s   i n s t a n c e   w i t h   a   p a r t i c u l a r   m e t h o d .   L a s t l y ,   y o u   c a n   t h e n   i n v o k e   o r   c a l l   t h e   m e t h o d   t h r o u g h   t h e   d e l e g a t e   i n s t a n c e .  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 H e r e   y o u   h a v e   m u l t i p l e   f u n c t i o n s   b e i n g   p a s s e d   a s   p a r a m e t e r s   i n t o   a   d e l e g a t e ,   w h i c h   t h e n   g e n e r a t e s   a n   e v e n   e v e n t .   E v e n t s   u s e   a   p u b l i s h e r - s u b s c r i b e r   t y p e   o f   m o d e l ,   w h e r e   t h e   p u b l i s h e r   i s   t h e   e v e n t   g e n e r a t o r .   T h e   p u b l i s h e r   d o e s   s o m e   l o g i c   a n d   t h e n   p u b l i s h   t h e   e v e n t   t o   t h e i r   s u b s c r i b e r s . 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 T h e r e   a r e   t w o   t y p e s   o f   d e l e g a t e s ,   s i n g l e c a s t   a n d   m u l t i p l e c a s t   d e l e g a t e s .   S i n g l e c a s t   d e l e g a t e   p o i n t   t o   a   s i n g l e   m e t h o d   a t   a   t i m e ,   m e a n i n g   t h a t   t h e   d e l e g a t e   i s   a s s i g n e d   t o   a   s i n g l e   m e t h o d   a t   a   t i m e .   T h e y   a r e   d e r i v e d   f r o m   S y s t e m . D e l e g a t e   c l a s s .   M u l t i c a s t   D e l e g a t e   i s   w h e n   a   d e l e g a t e   i s   w r a p p e d   w i t h   m o r e   t h a n   o n e   m e t h o d   a n d   c a n   p o i n t   t o   m o r e   t h a n   o n e   f u n c t i o n   a t   a   t i m e .   T h e y   a r e   d e r i v e d   f r o m   S y s t e m . M u l t i c a s t D e l e g a t e   c l a s s . < / a : t > < / a : r > < / a : p > < / p : t x B o d y > < / p : s p > < / p : s p T r e e > < / p : c S l d > < p : c l r M a p O v r > < a : m a s t e r C l r M a p p i n g / > < / p : c l r M a p O v r > < / p : n o t e s >
</file>

<file path=ppt/notesSlides/notesSlide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 D e l e g a t e s   a r e   t r u e   f u n c t i o n   o b j e c t s .   M e a n w h i l e ,   a   p o i n t e r   i n   C / C + +   d o e s   n o t   n e e d   t o   r e f e r   t o   a   f u l l   o r   a c t u a l   o b j e c t .   C / C + +   h a s   f u n c t i o n   p o i n t e r s   a n d   n o   o b j e c t   o r i e n t e d   l a n g u a g e   s u p p o r t . . D e l e g a t e s   i n   C #   c a n   e i t h e r   b e   a s y n c h r o n o u s   ( t w o   o r   m o r e   o p e r a t i o n s   r u n n i n g   i n   d i f f e r e n t   t h r e a d s   s o   t h a t   t h e y   r u n   c o n c u r r e n t l y )   o r   s y n c h r o n o u s   ( t w o   o r   m o r e   o p e r a t i o n s   h a p p e n   s e q u e n t i a l l y ,   i . e ,   i n   t h e   s a m e   t h r e a d ,   s o   t h e y   m a y   b l o c k   e a c h   o t h e r ) .   T h e y   a r e   a l s o   m u l t i - c a s t ,   w h i c h   m e a n s   t h e y   c a n   i t e r a t e   t h r o u g h   m u l t i p l e   f u n c t i o n s .   M e a n w h i l e ,   C + +   p o i n t e r s   a r e   s y n c h r o n o u s ,   u n l l e s s   y o u   w r i t e   a   c u s t o m   m u l t i - t h r e a d i n g   f u n c t i o n a l i t y .   < / a : t > < / a : r > < / a : p > < / p : t x B o d y > < / p : s p > < / p : s p T r e e > < / p : c S l d > < p : c l r M a p O v r > < a : m a s t e r C l r M a p p i n g / > < / p : c l r M a p O v r > < / p : n o t e s >
</file>

<file path=ppt/notesSlides/notesSlide9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 D e l e g a t e s   a n d   i n t e r f a c e s   a r e   s i m i l a r .   T h e y   b o t h   e n a b l e   y o u   t o   s e p a r a t e   t y p e   d e c l a r a t i o n s   a n d   i m p l e m e n t a t i o n s .   B o t h   c a n   b e   u s e d   o n   a n   o b j e c t   t h a t   h a s   n o   k n o w l e d g e   o f   t h e   c l a s s   t h a t   i m p l e m e n t s   t h e   i n t e r f a c e   o r   d e l e g a t e   m e t h o d .  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D 8 9 2 E 5 E 4 - 6 4 7 5 - 4 C 1 D - B 1 A 3 - C E D D 7 E 7 A 5 5 7 2 } " > < a 1 6 : c r e a t i o n I d   x m l n s : a 1 6 = " h t t p : / / s c h e m a s . m i c r o s o f t . c o m / o f f i c e / d r a w i n g / 2 0 1 0 / m a i n "   i d = " { A 6 9 F 9 6 C 7 - 0 1 E 6 - 4 4 8 0 - 8 5 3 0 - 6 4 8 6 5 4 2 3 C 2 0 7 } " / > < / a : e x t > < / a : e x t L s t > < / p : c N v P r > < p : c N v S p P r / > < p : n v P r / > < / p : n v S p P r > < p : s p P r > < a : x f r m   r o t = " 0 " > < a : o f f   x = " 1 5 2 4 8 0 0 "   y = " 6 7 2 6 0 5 " / > < a : e x t   c x = " 1 0 8 1 6 2 5 "   c y = " 1 1 2 4 9 4 9 " / > < / a : x f r m > < a : c u s t G e o m > < a : a v L s t / > < a : g d L s t / > < a : a h L s t / > < a : c x n L s t / > < a : r e c t   b = " b "   l = " 0 "   r = " r "   t = " 0 " / > < a : p a t h L s t > < a : p a t h   h = " 4 4 9 9 8 "   w = " 4 3 2 6 5 " > < a : m o v e T o > < a : p t   x = " 0 "   y = " 4 4 9 9 8 " / > < / a : m o v e T o > < a : l n T o > < a : p t   x = " 0 "   y = " 0 " / > < / a : l n T o > < a : l n T o > < a : p t   x = " 4 3 2 6 5 "   y = " 0 " / > < / a : l n T o > < / a : p a t h > < / a : p a t h L s t > < / a : c u s t G e o m > < a : n o F i l l / > < a : l n   c a p = " f l a t "   w = " 2 8 5 7 5 " > < a : s o l i d F i l l > < a : s c h e m e C l r   v a l = " a c c e n t 5 " / > < / a : s o l i d F i l l > < a : p r s t D a s h   v a l = " s o l i d " / > < a : m i t e r   l i m = " 8 0 0 0 0 0 " / > < / a : l n > < / p : s p P r > < / p : s p > < p : s p > < p : n v S p P r > < p : c N v P r   i d = " 3 "   n a m e = " G o o g l e   S h a p e ; 1 1 ; p 2 " > < a : e x t L s t > < a : e x t   u r i = " { 5 7 5 3 8 7 6 E - 4 1 B 4 - 4 4 1 D - B 2 0 2 - C 5 8 4 3 A 2 A 3 D 3 7 } " > < a 1 6 : c r e a t i o n I d   x m l n s : a 1 6 = " h t t p : / / s c h e m a s . m i c r o s o f t . c o m / o f f i c e / d r a w i n g / 2 0 1 0 / m a i n "   i d = " { 6 B 6 0 4 D F E - 5 C 2 A - 4 A 3 2 - B 4 F 6 - 9 7 4 8 C 7 4 8 9 9 1 E } " / > < / a : e x t > < / a : e x t L s t > < / p : c N v P r > < p : c N v S p P r / > < p : n v P r / > < / p : n v S p P r > < p : s p P r > < a : x f r m   r o t = " 1 0 8 0 0 0 0 0 " > < a : o f f   x = " 6 5 3 7 5 6 2 "   y = " 3 3 4 2 9 2 5 " / > < a : e x t   c x = " 1 0 8 1 6 2 5 "   c y = " 1 1 2 4 9 4 9 " / > < / a : x f r m > < a : c u s t G e o m > < a : a v L s t / > < a : g d L s t / > < a : a h L s t / > < a : c x n L s t / > < a : r e c t   b = " b "   l = " 0 "   r = " r "   t = " 0 " / > < a : p a t h L s t > < a : p a t h   h = " 4 4 9 9 8 "   w = " 4 3 2 6 5 " > < a : m o v e T o > < a : p t   x = " 0 "   y = " 4 4 9 9 8 " / > < / a : m o v e T o > < a : l n T o > < a : p t   x = " 0 "   y = " 0 " / > < / a : l n T o > < a : l n T o > < a : p t   x = " 4 3 2 6 5 "   y = " 0 " / > < / a : l n T o > < / a : p a t h > < / a : p a t h L s t > < / a : c u s t G e o m > < a : n o F i l l / > < a : l n   c a p = " f l a t "   w = " 2 8 5 7 5 " > < a : s o l i d F i l l > < a : s c h e m e C l r   v a l = " a c c e n t 5 " / > < / a : s o l i d F i l l > < a : p r s t D a s h   v a l = " s o l i d " / > < a : m i t e r   l i m = " 8 0 0 0 0 0 " / > < / a : l n > < / p : s p P r > < / p : s p > < p : c x n S p > < p : n v C x n S p P r > < p : c N v P r   i d = " 4 "   n a m e = " G o o g l e   S h a p e ; 1 2 ; p 2 " > < a : e x t L s t > < a : e x t   u r i = " { 2 E 9 C 6 9 5 4 - 4 6 E 1 - 4 D C 7 - 8 6 9 7 - 8 B E 0 F 4 B 8 3 4 8 1 } " > < a 1 6 : c r e a t i o n I d   x m l n s : a 1 6 = " h t t p : / / s c h e m a s . m i c r o s o f t . c o m / o f f i c e / d r a w i n g / 2 0 1 0 / m a i n "   i d = " { D F A 4 C 9 9 1 - 6 2 8 6 - 4 8 7 4 - 9 1 F A - 1 1 8 6 0 8 5 3 2 D B 6 } " / > < / a : e x t > < / a : e x t L s t > < / p : c N v P r > < p : c N v C x n S p P r / > < p : n v P r / > < / p : n v C x n S p P r > < p : s p P r > < a : x f r m   r o t = " 0 " > < a : o f f   x = " 4 3 5 9 6 0 2 "   y = " 2 8 1 7 4 6 4 " / > < a : e x t   c x = " 4 2 4 7 9 9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4 " / > < / a : s o l i d F i l l > < a : p r s t D a s h   v a l = " s o l i d " / > < a : r o u n d / > < / a : l n > < / p : s p P r > < / p : c x n S p > < p : s p > < p : n v S p P r > < p : c N v P r   i d = " 5 "   n a m e = " G o o g l e   S h a p e ; 1 3 ; p 2 " > < a : e x t L s t > < a : e x t   u r i = " { 5 D 8 A B 5 5 A - 1 0 3 B - 4 6 3 9 - A 6 D 1 - B F 7 3 6 D 2 6 0 1 E 7 } " > < a 1 6 : c r e a t i o n I d   x m l n s : a 1 6 = " h t t p : / / s c h e m a s . m i c r o s o f t . c o m / o f f i c e / d r a w i n g / 2 0 1 0 / m a i n "   i d = " { 0 2 F 7 A F 0 F - F 8 C C - 4 F 8 1 - 9 5 D C - B C 6 F 4 9 7 9 6 E C 7 } " / > < / a : e x t > < / a : e x t L s t > < / p : c N v P r > < p : c N v S p P r / > < p : n v P r > < p : p h   t y p e = " t i t l e " / > < / p : n v P r > < / p : n v S p P r > < p : s p P r > < a : x f r m   r o t = " 0 " > < a : o f f   x = " 1 6 8 0 3 0 2 "   y = " 1 1 8 8 9 2 5 " / > < a : e x t   c x = " 5 7 8 3 4 0 0 "   c y = " 1 4 5 7 4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0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A C C E D 2 C 7 - D F 7 A - 4 2 6 3 - 8 2 8 8 - 8 F C 2 8 7 1 1 0 D F 3 } " > < a 1 6 : c r e a t i o n I d   x m l n s : a 1 6 = " h t t p : / / s c h e m a s . m i c r o s o f t . c o m / o f f i c e / d r a w i n g / 2 0 1 0 / m a i n "   i d = " { 5 7 0 4 F 9 D F - C 2 A 3 - 4 C B 3 - 8 E F C - 8 3 0 9 0 2 6 C B C 9 6 } " / > < / a : e x t > < / a : e x t L s t > < / p : c N v P r > < p : c N v S p P r / > < p : n v P r > < p : p h   i d x = " 1 "   t y p e = " s u b T i t l e " / > < / p : n v P r > < / p : n v S p P r > < p : s p P r > < a : x f r m   r o t = " 0 " > < a : o f f   x = " 1 6 8 0 3 0 2 "   y = " 3 0 4 9 4 5 0 " / > < a : e x t   c x = " 5 7 8 3 4 0 0 "   c y = " 9 0 9 0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F o n t   t y p e f a c e = " R o b o t o   S l a b " / > < a : b u N o n e / > < a : d e f R P r   d i r t y = " 0 "   l a n g = " e n - U S "   s z = " 2 4 0 0 " > < a : s o l i d F i l l > < a : s c h e m e C l r   v a l = " a c c e n t 5 " / > < / a : s o l i d F i l l > < a : l a t i n   t y p e f a c e = " R o b o t o   S l a b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5 ; p 2 " > < a : e x t L s t > < a : e x t   u r i = " { A 1 7 2 1 4 B 0 - 0 2 4 8 - 4 2 7 4 - 8 A 6 7 - 3 1 1 1 B A F 3 1 9 4 7 } " > < a 1 6 : c r e a t i o n I d   x m l n s : a 1 6 = " h t t p : / / s c h e m a s . m i c r o s o f t . c o m / o f f i c e / d r a w i n g / 2 0 1 0 / m a i n "   i d = " { 8 9 F 1 A 5 1 3 - D 3 2 8 - 4 9 2 0 - B 0 4 1 - 0 A 2 E 0 3 7 E 6 B 2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8 F 3 A 5 7 3 - E 1 B 4 - 4 9 8 0 - 8 4 1 6 - 4 E 2 3 1 F E 7 2 6 0 1 } "   t y p e = " s l i d e n u m " / > < a : e n d P a r a R P r   d i r t y = " 0 "   l a n g = " e n - U S " / > < / a : p > < / p : t x B o d y > < / p : s p > < / p : s p T r e e > < p : e x t L s t > < p : e x t   u r i = " { 8 6 2 D D F 7 7 - 1 A 8 1 - 4 B 5 5 - 8 9 5 0 - 0 4 6 F 1 8 4 6 7 C 6 A } " > < p 1 4 : c r e a t i o n I d   x m l n s : p 1 4 = " h t t p : / / s c h e m a s . m i c r o s o f t . c o m / o f f i c e / p o w e r p o i n t / 2 0 1 0 / m a i n "   v a l = " 1 6 1 3 8 7 8 3 2 3 0 7 8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1 " > < a : e x t L s t > < a : e x t   u r i = " { 4 1 3 6 4 6 7 B - 1 2 7 8 - 4 4 5 7 - B 4 0 6 - A E C A 9 F 5 A 6 9 D D } " > < a 1 6 : c r e a t i o n I d   x m l n s : a 1 6 = " h t t p : / / s c h e m a s . m i c r o s o f t . c o m / o f f i c e / d r a w i n g / 2 0 1 0 / m a i n "   i d = " { 4 E 3 7 A D 4 0 - 9 9 4 4 - 4 C 5 0 - B D 5 4 - 4 2 D 2 B E C 1 8 3 C D } " / > < / a : e x t > < / a : e x t L s t > < / p : c N v P r > < p : c N v S p P r / > < p : n v P r / > < / p : n v S p P r > < p : s p P r > < a : x f r m   r o t = " 0 " > < a : o f f   x = " 1 5 0 "   y = " 5 0 7 6 8 2 5 " / > < a : e x t   c x = " 9 1 4 3 7 0 0 "   c y = " 6 6 6 0 0 " / > < / a : x f r m > < a : p r s t G e o m   p r s t = " r e c t " > < a : a v L s t / > < / a : p r s t G e o m > < a : s o l i d F i l l > < a : s c h e m e C l r   v a l = " a c c e n t 4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5 4 ; p 1 1 " > < a : e x t L s t > < a : e x t   u r i = " { 9 9 8 C C 2 2 D - 6 1 B E - 4 E 8 C - 9 E 2 A - 8 1 7 7 4 1 1 3 4 4 7 3 } " > < a 1 6 : c r e a t i o n I d   x m l n s : a 1 6 = " h t t p : / / s c h e m a s . m i c r o s o f t . c o m / o f f i c e / d r a w i n g / 2 0 1 0 / m a i n "   i d = " { 7 4 7 5 4 0 3 4 - 6 0 3 0 - 4 F E E - 9 7 D 6 - E A B A 0 E 7 B 0 0 F 6 } " / > < / a : e x t > < / a : e x t L s t > < / p : c N v P r > < p : c N v S p P r / > < p : n v P r > < p : p h   i d x = " 1 0 "   t y p e = " t i t l e " / > < / p : n v P r > < / p : n v S p P r > < p : s p P r > < a : x f r m   r o t = " 0 " > < a : o f f   x = " 3 8 7 9 0 0 "   y = " 1 1 5 2 4 5 0 " / > < a : e x t   c x = " 8 3 6 8 2 0 0 "   c y = " 1 5 3 8 4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1 p P r > < a : l v l 2 p P r   a l g n = " c t r "   l v l = " 1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2 p P r > < a : l v l 3 p P r   a l g n = " c t r "   l v l = " 2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3 p P r > < a : l v l 4 p P r   a l g n = " c t r "   l v l = " 3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4 p P r > < a : l v l 5 p P r   a l g n = " c t r "   l v l = " 4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5 p P r > < a : l v l 6 p P r   a l g n = " c t r "   l v l = " 5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6 p P r > < a : l v l 7 p P r   a l g n = " c t r "   l v l = " 6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7 p P r > < a : l v l 8 p P r   a l g n = " c t r "   l v l = " 7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8 p P r > < a : l v l 9 p P r   a l g n = " c t r "   l v l = " 8 "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1 3 0 0 0 " > < a : s o l i d F i l l > < a : s c h e m e C l r   v a l = " a c c e n t 5 " / > < / a : s o l i d F i l l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4 "   n a m e = " G o o g l e   S h a p e ; 5 5 ; p 1 1 " > < a : e x t L s t > < a : e x t   u r i = " { 2 4 2 6 0 B 0 9 - 4 A 1 A - 4 9 5 C - 9 A 2 8 - 3 3 D E 0 E A F 7 A B E } " > < a 1 6 : c r e a t i o n I d   x m l n s : a 1 6 = " h t t p : / / s c h e m a s . m i c r o s o f t . c o m / o f f i c e / d r a w i n g / 2 0 1 0 / m a i n "   i d = " { 4 2 E E D 1 8 B - 9 4 1 C - 4 B 4 C - 8 7 D D - F F 6 B 8 1 3 B 4 5 0 7 } " / > < / a : e x t > < / a : e x t L s t > < / p : c N v P r > < p : c N v S p P r / > < p : n v P r > < p : p h   i d x = " 1 1 "   t y p e = " b o d y " / > < / p : n v P r > < / p : n v S p P r > < p : s p P r > < a : x f r m   r o t = " 0 " > < a : o f f   x = " 3 8 7 9 0 0 "   y = " 2 9 1 9 4 5 0 " / > < a : e x t   c x = " 8 3 6 8 2 0 0 "   c y = " 1 0 7 1 6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5 6 ; p 1 1 " > < a : e x t L s t > < a : e x t   u r i = " { E E B 6 C 2 0 1 - E 3 E 3 - 4 1 9 3 - 8 1 9 0 - A 8 9 A A 7 E 0 4 E 6 D } " > < a 1 6 : c r e a t i o n I d   x m l n s : a 1 6 = " h t t p : / / s c h e m a s . m i c r o s o f t . c o m / o f f i c e / d r a w i n g / 2 0 1 0 / m a i n "   i d = " { C A 5 A 4 6 0 D - 4 8 D C - 4 C 8 A - 8 E 3 2 - 9 A D F 3 9 1 D D C D 3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8 1 8 2 0 3 D - 2 7 4 9 - 4 6 C B - A F 3 F - B 6 5 9 4 B 8 9 6 9 F 5 } "   t y p e = " s l i d e n u m " / > < a : e n d P a r a R P r   d i r t y = " 0 "   l a n g = " e n - U S " / > < / a : p > < / p : t x B o d y > < / p : s p > < / p : s p T r e e > < p : e x t L s t > < p : e x t   u r i = " { B F 3 5 C A B 1 - A 4 7 6 - 4 4 B 7 - 9 3 6 8 - 3 B 9 6 2 0 2 E 3 4 A E } " > < p 1 4 : c r e a t i o n I d   x m l n s : p 1 4 = " h t t p : / / s c h e m a s . m i c r o s o f t . c o m / o f f i c e / p o w e r p o i n t / 2 0 1 0 / m a i n "   v a l = " 1 6 1 3 8 7 8 3 2 3 1 0 2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2 " > < a : e x t L s t > < a : e x t   u r i = " { 8 5 B 4 A 3 F 4 - D 9 5 E - 4 3 5 7 - 9 0 2 8 - F D C 0 D B 7 D E 1 0 A } " > < a 1 6 : c r e a t i o n I d   x m l n s : a 1 6 = " h t t p : / / s c h e m a s . m i c r o s o f t . c o m / o f f i c e / d r a w i n g / 2 0 1 0 / m a i n "   i d = " { 4 7 7 7 A 7 8 F - F 2 3 1 - 4 6 9 F - A 8 A 3 - C 1 2 F 0 3 D D 4 2 2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6 8 A F 1 B 8 4 - 7 3 3 1 - 4 3 5 A - A 5 9 0 - 7 1 7 7 1 C D E 6 8 2 6 } "   t y p e = " s l i d e n u m " / > < a : e n d P a r a R P r   d i r t y = " 0 "   l a n g = " e n - U S " / > < / a : p > < / p : t x B o d y > < / p : s p > < / p : s p T r e e > < p : e x t L s t > < p : e x t   u r i = " { 4 3 D 0 C 5 3 B - 8 7 D 5 - 4 9 D B - 8 1 0 5 - A 2 2 C 5 D D 7 6 8 1 6 } " > < p 1 4 : c r e a t i o n I d   x m l n s : p 1 4 = " h t t p : / / s c h e m a s . m i c r o s o f t . c o m / o f f i c e / p o w e r p o i n t / 2 0 1 0 / m a i n "   v a l = " 1 6 1 3 8 7 8 3 2 3 1 0 5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G o o g l e   S h a p e ; 1 7 ; p 3 " > < a : e x t L s t > < a : e x t   u r i = " { C 0 1 5 4 9 5 0 - 3 E B 3 - 4 5 6 E - B 2 6 1 - F C 8 6 2 2 7 D 2 2 8 C } " > < a 1 6 : c r e a t i o n I d   x m l n s : a 1 6 = " h t t p : / / s c h e m a s . m i c r o s o f t . c o m / o f f i c e / d r a w i n g / 2 0 1 0 / m a i n "   i d = " { E 2 5 F C 3 9 F - 3 C D 7 - 4 0 9 B - B D 0 8 - C C 5 8 B 5 8 8 2 9 3 2 } " / > < / a : e x t > < / a : e x t L s t > < / p : c N v P r > < p : c N v C x n S p P r / > < p : n v P r / > < / p : n v C x n S p P r > < p : s p P r > < a : x f r m   r o t = " 0 " > < a : o f f   x = " 4 3 5 9 6 0 2 "   y = " 2 8 1 7 4 6 4 " / > < a : e x t   c x = " 4 2 4 7 9 9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4 " / > < / a : s o l i d F i l l > < a : p r s t D a s h   v a l = " s o l i d " / > < a : r o u n d / > < / a : l n > < / p : s p P r > < / p : c x n S p > < p : s p > < p : n v S p P r > < p : c N v P r   i d = " 3 "   n a m e = " G o o g l e   S h a p e ; 1 8 ; p 3 " > < a : e x t L s t > < a : e x t   u r i = " { 9 6 9 A C D A 6 - E E D 4 - 4 1 6 0 - 8 B 6 D - A A 0 E B 9 0 8 7 7 C 8 } " > < a 1 6 : c r e a t i o n I d   x m l n s : a 1 6 = " h t t p : / / s c h e m a s . m i c r o s o f t . c o m / o f f i c e / d r a w i n g / 2 0 1 0 / m a i n "   i d = " { B 5 0 A 5 0 7 6 - D 0 7 5 - 4 8 6 4 - 9 8 F D - 5 B 1 6 8 5 0 F 5 C B A } " / > < / a : e x t > < / a : e x t L s t > < / p : c N v P r > < p : c N v S p P r / > < p : n v P r > < p : p h   t y p e = " t i t l e " / > < / p : n v P r > < / p : n v S p P r > < p : s p P r > < a : x f r m   r o t = " 0 " > < a : o f f   x = " 4 8 0 7 5 0 "   y = " 1 7 6 4 9 5 0 " / > < a : e x t   c x = " 8 2 2 2 0 9 9 "   c y = " 9 0 7 5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9 ; p 3 " > < a : e x t L s t > < a : e x t   u r i = " { 6 E 2 E 6 6 5 7 - 2 9 F B - 4 B F 6 - A 3 8 E - A A 0 A 9 B 3 C C B 2 D } " > < a 1 6 : c r e a t i o n I d   x m l n s : a 1 6 = " h t t p : / / s c h e m a s . m i c r o s o f t . c o m / o f f i c e / d r a w i n g / 2 0 1 0 / m a i n "   i d = " { 8 C 5 1 8 A C 3 - A 5 6 D - 4 F 5 4 - A 0 3 7 - 3 5 D 7 C 8 A 5 2 F 8 B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C C 2 A C 9 A E - 9 A E 6 - 4 F 0 C - A 2 C C - 0 0 F 1 B 7 6 1 9 4 3 1 } "   t y p e = " s l i d e n u m " / > < a : e n d P a r a R P r   d i r t y = " 0 "   l a n g = " e n - U S " / > < / a : p > < / p : t x B o d y > < / p : s p > < / p : s p T r e e > < p : e x t L s t > < p : e x t   u r i = " { 0 E 7 D A C E 5 - F 1 E 5 - 4 6 7 7 - 9 E 1 5 - A D D 3 4 4 1 0 F 1 7 A } " > < p 1 4 : c r e a t i o n I d   x m l n s : p 1 4 = " h t t p : / / s c h e m a s . m i c r o s o f t . c o m / o f f i c e / p o w e r p o i n t / 2 0 1 0 / m a i n "   v a l = " 1 6 1 3 8 7 8 3 2 3 0 8 1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G o o g l e   S h a p e ; 2 1 ; p 4 " > < a : e x t L s t > < a : e x t   u r i = " { 0 5 5 7 E 3 C 1 - 7 4 1 A - 4 0 B C - 8 7 E B - 0 0 2 E 8 5 6 3 0 F E 7 } " > < a 1 6 : c r e a t i o n I d   x m l n s : a 1 6 = " h t t p : / / s c h e m a s . m i c r o s o f t . c o m / o f f i c e / d r a w i n g / 2 0 1 0 / m a i n "   i d = " { 4 D 8 2 5 8 1 F - F 8 E 0 - 4 E 9 5 - 9 8 7 6 - 1 0 E 0 5 F E C A B 3 0 } " / > < / a : e x t > < / a : e x t L s t > < / p : c N v P r > < p : c N v C x n S p P r / > < p : n v P r / > < / p : n v C x n S p P r > < p : s p P r > < a : x f r m   r o t = " 0 " > < a : o f f   x = " 4 9 2 5 6 3 "   y = " 1 2 6 0 2 8 4 " / > < a : e x t   c x = " 4 2 4 7 9 9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4 " / > < / a : s o l i d F i l l > < a : p r s t D a s h   v a l = " s o l i d " / > < a : r o u n d / > < / a : l n > < / p : s p P r > < / p : c x n S p > < p : s p > < p : n v S p P r > < p : c N v P r   i d = " 3 "   n a m e = " G o o g l e   S h a p e ; 2 2 ; p 4 " > < a : e x t L s t > < a : e x t   u r i = " { E 2 9 3 F F 9 A - D D D 1 - 4 0 8 1 - B B 7 B - A 4 2 1 9 E 3 B 3 C 3 5 } " > < a 1 6 : c r e a t i o n I d   x m l n s : a 1 6 = " h t t p : / / s c h e m a s . m i c r o s o f t . c o m / o f f i c e / d r a w i n g / 2 0 1 0 / m a i n "   i d = " { 5 7 3 B 7 9 B 7 - E 2 1 8 - 4 1 0 8 - 8 D 4 F - 5 5 A 6 F 0 E C A F 2 F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3 ; p 4 " > < a : e x t L s t > < a : e x t   u r i = " { 7 7 2 6 E D A 1 - 5 2 0 7 - 4 F F 0 - 8 E 1 3 - 7 6 B A 1 2 3 5 A E B 6 } " > < a 1 6 : c r e a t i o n I d   x m l n s : a 1 6 = " h t t p : / / s c h e m a s . m i c r o s o f t . c o m / o f f i c e / d r a w i n g / 2 0 1 0 / m a i n "   i d = " { C C 2 B C 0 E 3 - D F 5 B - 4 9 9 B - A 6 5 0 - 7 9 A 6 4 1 0 1 B E C E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4 ; p 4 " > < a : e x t L s t > < a : e x t   u r i = " { 3 5 B 7 1 D A 6 - 8 9 4 B - 4 3 F A - 8 C B 3 - B D 9 7 A 8 C 7 1 9 8 0 } " > < a 1 6 : c r e a t i o n I d   x m l n s : a 1 6 = " h t t p : / / s c h e m a s . m i c r o s o f t . c o m / o f f i c e / d r a w i n g / 2 0 1 0 / m a i n "   i d = " { 8 0 8 2 5 4 3 3 - D 0 8 9 - 4 E 0 E - A A 9 D - 8 5 D 6 2 2 8 8 2 C E 9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5 5 D A 0 1 3 - 0 D 8 C - 4 0 B 6 - 9 0 F 8 - 0 4 9 7 6 B 3 2 A 6 D 6 } "   t y p e = " s l i d e n u m " / > < a : e n d P a r a R P r   d i r t y = " 0 "   l a n g = " e n - U S " / > < / a : p > < / p : t x B o d y > < / p : s p > < / p : s p T r e e > < p : e x t L s t > < p : e x t   u r i = " { E 4 A 0 6 5 6 0 - 9 9 C 6 - 4 4 D F - A 0 7 C - 6 1 3 E C 6 8 F E D 7 D } " > < p 1 4 : c r e a t i o n I d   x m l n s : p 1 4 = " h t t p : / / s c h e m a s . m i c r o s o f t . c o m / o f f i c e / p o w e r p o i n t / 2 0 1 0 / m a i n "   v a l = " 1 6 1 3 8 7 8 3 2 3 0 8 3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G o o g l e   S h a p e ; 2 6 ; p 5 " > < a : e x t L s t > < a : e x t   u r i = " { D 6 B 4 4 1 0 E - D A D C - 4 5 8 9 - 8 5 4 E - 0 2 6 6 9 B 8 F 3 0 B C } " > < a 1 6 : c r e a t i o n I d   x m l n s : a 1 6 = " h t t p : / / s c h e m a s . m i c r o s o f t . c o m / o f f i c e / d r a w i n g / 2 0 1 0 / m a i n "   i d = " { 4 A 4 7 E A 5 1 - 3 0 0 8 - 4 D C 2 - 9 0 E 4 - 0 5 D 3 D D 6 0 9 2 1 E } " / > < / a : e x t > < / a : e x t L s t > < / p : c N v P r > < p : c N v C x n S p P r / > < p : n v P r / > < / p : n v C x n S p P r > < p : s p P r > < a : x f r m   r o t = " 0 " > < a : o f f   x = " 4 9 2 5 6 3 "   y = " 1 2 6 0 2 8 4 " / > < a : e x t   c x = " 4 2 4 7 9 9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4 " / > < / a : s o l i d F i l l > < a : p r s t D a s h   v a l = " s o l i d " / > < a : r o u n d / > < / a : l n > < / p : s p P r > < / p : c x n S p > < p : s p > < p : n v S p P r > < p : c N v P r   i d = " 3 "   n a m e = " G o o g l e   S h a p e ; 2 7 ; p 5 " > < a : e x t L s t > < a : e x t   u r i = " { 0 6 4 3 8 F 4 B - F E 7 1 - 4 E 4 2 - B 1 4 8 - 5 F F 2 6 7 7 4 0 A 8 F } " > < a 1 6 : c r e a t i o n I d   x m l n s : a 1 6 = " h t t p : / / s c h e m a s . m i c r o s o f t . c o m / o f f i c e / d r a w i n g / 2 0 1 0 / m a i n "   i d = " { E 4 9 A F E F A - 6 0 A 3 - 4 B 6 F - A 9 2 8 - C 9 0 B E 2 6 5 0 7 3 C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8 ; p 5 " > < a : e x t L s t > < a : e x t   u r i = " { 2 3 2 8 1 1 9 A - C A F B - 4 6 D 6 - 8 C 9 A - 7 C B D 1 D B B 0 E 8 9 } " > < a 1 6 : c r e a t i o n I d   x m l n s : a 1 6 = " h t t p : / / s c h e m a s . m i c r o s o f t . c o m / o f f i c e / d r a w i n g / 2 0 1 0 / m a i n "   i d = " { B 2 3 C 6 F 1 F - E 6 0 0 - 4 C A C - A D E F - E 4 A E 7 7 1 B E B 0 9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5 " / > < a : e x t   c x = " 3 9 9 9 9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9 ; p 5 " > < a : e x t L s t > < a : e x t   u r i = " { F 3 B D 9 6 8 C - 4 C 4 D - 4 8 A 3 - 9 B 2 7 - F F 0 1 F 9 4 5 E A 8 E } " > < a 1 6 : c r e a t i o n I d   x m l n s : a 1 6 = " h t t p : / / s c h e m a s . m i c r o s o f t . c o m / o f f i c e / d r a w i n g / 2 0 1 0 / m a i n "   i d = " { A 0 9 7 2 5 C B - B 7 B 9 - 4 B C 7 - A 3 6 6 - 6 4 4 1 5 3 5 6 5 4 1 2 } " / > < / a : e x t > < / a : e x t L s t > < / p : c N v P r > < p : c N v S p P r / > < p : n v P r > < p : p h   i d x = " 2 "   t y p e = " b o d y " / > < / p : n v P r > < / p : n v S p P r > < p : s p P r > < a : x f r m   r o t = " 0 " > < a : o f f   x = " 4 7 5 6 2 0 0 "   y = " 1 4 8 9 8 2 5 " / > < a : e x t   c x = " 3 9 9 9 9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3 0 ; p 5 " > < a : e x t L s t > < a : e x t   u r i = " { 5 C 9 4 D A 9 2 - 0 7 3 1 - 4 B A 2 - 9 3 6 4 - 6 F C 1 6 E 9 E 9 F C 2 } " > < a 1 6 : c r e a t i o n I d   x m l n s : a 1 6 = " h t t p : / / s c h e m a s . m i c r o s o f t . c o m / o f f i c e / d r a w i n g / 2 0 1 0 / m a i n "   i d = " { 5 2 9 C 6 A 4 C - 9 E 0 C - 4 B 3 D - A 8 5 1 - 3 E B C 7 1 1 B 9 F 6 0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9 8 A 5 E D C - 9 1 C 3 - 4 2 5 3 - 9 6 1 6 - 1 A F D 9 F 2 5 7 3 F 6 } "   t y p e = " s l i d e n u m " / > < a : e n d P a r a R P r   d i r t y = " 0 "   l a n g = " e n - U S " / > < / a : p > < / p : t x B o d y > < / p : s p > < / p : s p T r e e > < p : e x t L s t > < p : e x t   u r i = " { C B 5 2 F 8 0 F - D 7 9 B - 4 D A 6 - B 6 3 1 - A E 9 3 1 5 4 4 B 6 7 3 } " > < p 1 4 : c r e a t i o n I d   x m l n s : p 1 4 = " h t t p : / / s c h e m a s . m i c r o s o f t . c o m / o f f i c e / p o w e r p o i n t / 2 0 1 0 / m a i n "   v a l = " 1 6 1 3 8 7 8 3 2 3 0 8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6 " > < a : e x t L s t > < a : e x t   u r i = " { 9 F 6 C F 9 0 4 - 5 F E E - 4 0 E D - A D 7 E - 9 1 7 3 A A 0 4 2 7 5 E } " > < a 1 6 : c r e a t i o n I d   x m l n s : a 1 6 = " h t t p : / / s c h e m a s . m i c r o s o f t . c o m / o f f i c e / d r a w i n g / 2 0 1 0 / m a i n "   i d = " { 3 3 3 8 F A 2 D - E F 3 1 - 4 A A 2 - A E D 1 - 0 9 2 1 F 2 E 2 6 F B 9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6 " > < a : e x t L s t > < a : e x t   u r i = " { 5 E D B F B 0 2 - 7 E C D - 4 C 2 F - 8 1 0 B - 4 3 6 D 1 D A 8 E 0 8 4 } " > < a 1 6 : c r e a t i o n I d   x m l n s : a 1 6 = " h t t p : / / s c h e m a s . m i c r o s o f t . c o m / o f f i c e / d r a w i n g / 2 0 1 0 / m a i n "   i d = " { A 8 9 C 3 5 1 A - 0 C 7 0 - 4 C 7 A - 9 C 3 A - 0 F 4 E 3 F B C 3 C 9 C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0 2 B 0 B 0 0 A - B B D 4 - 4 6 9 9 - A 3 B 7 - F F 1 7 6 3 3 F E B B D } "   t y p e = " s l i d e n u m " / > < a : e n d P a r a R P r   d i r t y = " 0 "   l a n g = " e n - U S " / > < / a : p > < / p : t x B o d y > < / p : s p > < / p : s p T r e e > < p : e x t L s t > < p : e x t   u r i = " { 5 5 6 5 7 3 2 8 - 4 2 0 2 - 4 0 6 9 - A D 9 E - F F B 1 B 5 7 2 E 1 4 9 } " > < p 1 4 : c r e a t i o n I d   x m l n s : p 1 4 = " h t t p : / / s c h e m a s . m i c r o s o f t . c o m / o f f i c e / p o w e r p o i n t / 2 0 1 0 / m a i n "   v a l = " 1 6 1 3 8 7 8 3 2 3 0 8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G o o g l e   S h a p e ; 3 5 ; p 7 " > < a : e x t L s t > < a : e x t   u r i = " { 1 E B 4 0 3 C F - C 8 3 B - 4 B 7 C - 9 C C 8 - 3 8 E 0 D F 9 2 8 1 7 E } " > < a 1 6 : c r e a t i o n I d   x m l n s : a 1 6 = " h t t p : / / s c h e m a s . m i c r o s o f t . c o m / o f f i c e / d r a w i n g / 2 0 1 0 / m a i n "   i d = " { B 6 D D 4 5 0 1 - 8 4 9 4 - 4 B 3 5 - A 8 6 8 - 1 F 3 7 5 A 9 1 F E 6 E } " / > < / a : e x t > < / a : e x t L s t > < / p : c N v P r > < p : c N v C x n S p P r / > < p : n v P r / > < / p : n v C x n S p P r > < p : s p P r > < a : x f r m   r o t = " 0 " > < a : o f f   x = " 4 8 9 2 1 7 "   y = " 1 4 1 2 2 7 6 " / > < a : e x t   c x = " 3 3 1 4 9 9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4 " / > < / a : s o l i d F i l l > < a : p r s t D a s h   v a l = " s o l i d " / > < a : r o u n d / > < / a : l n > < / p : s p P r > < / p : c x n S p > < p : s p > < p : n v S p P r > < p : c N v P r   i d = " 3 "   n a m e = " G o o g l e   S h a p e ; 3 6 ; p 7 " > < a : e x t L s t > < a : e x t   u r i = " { B 5 B 7 9 A F 4 - 8 9 0 0 - 4 C 2 2 - 9 E 5 8 - 1 F 1 3 C 2 C 1 A 8 2 7 } " > < a 1 6 : c r e a t i o n I d   x m l n s : a 1 6 = " h t t p : / / s c h e m a s . m i c r o s o f t . c o m / o f f i c e / d r a w i n g / 2 0 1 0 / m a i n "   i d = " { F 4 5 B 1 C 8 1 - 2 2 7 1 - 4 5 2 F - 8 4 4 E - 1 E D 1 3 9 4 D B C 9 A } " / > < / a : e x t > < / a : e x t L s t > < / p : c N v P r > < p : c N v S p P r / > < p : n v P r > < p : p h   i d x = " 1 0 "   t y p e = " t i t l e " / > < / p : n v P r > < / p : n v S p P r > < p : s p P r > < a : x f r m   r o t = " 0 " > < a : o f f   x = " 3 8 7 9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7 ; p 7 " > < a : e x t L s t > < a : e x t   u r i = " { 5 3 4 E C B C 5 - 2 8 F 3 - 4 B 5 2 - 9 A 3 A - E 9 0 A B A 9 1 E E B B } " > < a 1 6 : c r e a t i o n I d   x m l n s : a 1 6 = " h t t p : / / s c h e m a s . m i c r o s o f t . c o m / o f f i c e / d r a w i n g / 2 0 1 0 / m a i n "   i d = " { 5 9 4 4 A 4 C C - D 3 4 D - 4 F E 6 - 8 B D 5 - 2 5 7 8 B 1 9 7 2 3 D 9 } " / > < / a : e x t > < / a : e x t L s t > < / p : c N v P r > < p : c N v S p P r / > < p : n v P r > < p : p h   i d x = " 1 1 "   t y p e = " b o d y " / > < / p : n v P r > < / p : n v S p P r > < p : s p P r > < a : x f r m   r o t = " 0 " > < a : o f f   x = " 3 8 7 9 0 0 "   y = " 1 5 9 4 0 2 5 " / > < a : e x t   c x = " 2 8 0 8 0 0 0 "   c y = " 2 6 8 1 1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3 8 ; p 7 " > < a : e x t L s t > < a : e x t   u r i = " { 1 E 5 A 6 D F 4 - C A 5 8 - 4 E 3 6 - B 6 9 1 - 1 5 6 4 C A 9 7 7 8 C F } " > < a 1 6 : c r e a t i o n I d   x m l n s : a 1 6 = " h t t p : / / s c h e m a s . m i c r o s o f t . c o m / o f f i c e / d r a w i n g / 2 0 1 0 / m a i n "   i d = " { 2 4 B F 2 1 2 2 - E 4 4 C - 4 A 2 8 - B 7 A D - B C 3 D 3 1 2 8 2 F E 6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1 A 9 3 9 F E 0 - 4 C C 4 - 4 4 1 4 - 8 1 1 2 - 6 0 5 5 8 B D B 3 A 5 9 } "   t y p e = " s l i d e n u m " / > < a : e n d P a r a R P r   d i r t y = " 0 "   l a n g = " e n - U S " / > < / a : p > < / p : t x B o d y > < / p : s p > < / p : s p T r e e > < p : e x t L s t > < p : e x t   u r i = " { 1 4 C 3 4 D 6 5 - D 8 C A - 4 E F 5 - B 6 F 7 - 6 A F 4 3 1 8 2 F 6 5 B } " > < p 1 4 : c r e a t i o n I d   x m l n s : p 1 4 = " h t t p : / / s c h e m a s . m i c r o s o f t . c o m / o f f i c e / p o w e r p o i n t / 2 0 1 0 / m a i n "   v a l = " 1 6 1 3 8 7 8 3 2 3 0 9 1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0 ; p 8 " > < a : e x t L s t > < a : e x t   u r i = " { A 5 3 C 4 9 E A - 4 F A 0 - 4 E E 6 - 9 3 0 A - 6 D B 1 2 E D 0 9 2 B 6 } " > < a 1 6 : c r e a t i o n I d   x m l n s : a 1 6 = " h t t p : / / s c h e m a s . m i c r o s o f t . c o m / o f f i c e / d r a w i n g / 2 0 1 0 / m a i n "   i d = " { D 4 8 0 1 E 4 2 - 2 D 2 4 - 4 A 4 A - 8 F A 4 - 9 1 D C 4 B 6 3 3 B 7 6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1 ; p 8 " > < a : e x t L s t > < a : e x t   u r i = " { 8 1 3 2 6 F 2 6 - 8 3 4 7 - 4 4 D C - 9 5 0 1 - 0 C 6 0 2 F D D 3 6 4 6 } " > < a 1 6 : c r e a t i o n I d   x m l n s : a 1 6 = " h t t p : / / s c h e m a s . m i c r o s o f t . c o m / o f f i c e / d r a w i n g / 2 0 1 0 / m a i n "   i d = " { 2 D 0 F A A A 5 - A E F 5 - 4 F 4 4 - B C 9 B - D 8 6 A 7 7 0 0 E 4 8 C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3 D A D B F F 8 - E 6 5 8 - 4 7 D 6 - A C 9 C - C A 7 6 9 E A E 8 C 7 F } "   t y p e = " s l i d e n u m " / > < a : e n d P a r a R P r   d i r t y = " 0 "   l a n g = " e n - U S " / > < / a : p > < / p : t x B o d y > < / p : s p > < / p : s p T r e e > < p : e x t L s t > < p : e x t   u r i = " { E 4 0 4 B 8 5 C - 8 8 2 1 - 4 D 4 D - A 8 8 E - 1 7 B 5 B E 6 A 8 8 1 4 } " > < p 1 4 : c r e a t i o n I d   x m l n s : p 1 4 = " h t t p : / / s c h e m a s . m i c r o s o f t . c o m / o f f i c e / p o w e r p o i n t / 2 0 1 0 / m a i n "   v a l = " 1 6 1 3 8 7 8 3 2 3 0 9 4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3 ; p 9 " > < a : e x t L s t > < a : e x t   u r i = " { 8 6 8 1 B 2 D E - 9 3 4 C - 4 B C A - 8 B 4 B - D C 9 0 7 9 8 5 7 3 D 0 } " > < a 1 6 : c r e a t i o n I d   x m l n s : a 1 6 = " h t t p : / / s c h e m a s . m i c r o s o f t . c o m / o f f i c e / d r a w i n g / 2 0 1 0 / m a i n "   i d = " { 2 0 B 8 D A A F - 2 A D 2 - 4 0 8 3 - 8 C 8 8 - 9 F 8 B C D 3 7 B D D C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r g b C l r   v a l = " 0 0 4 0 6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4 ; p 9 " > < a : e x t L s t > < a : e x t   u r i = " { 6 7 F 7 9 8 3 8 - F 5 9 B - 4 4 9 A - A 4 B 1 - 1 2 F C A 9 4 5 5 3 A 4 } " > < a 1 6 : c r e a t i o n I d   x m l n s : a 1 6 = " h t t p : / / s c h e m a s . m i c r o s o f t . c o m / o f f i c e / d r a w i n g / 2 0 1 0 / m a i n "   i d = " { 3 8 F 3 6 3 E 2 - 8 3 F 3 - 4 7 C 7 - B 8 C 8 - 0 7 1 9 B 2 4 1 F E F 5 } " / > < / a : e x t > < / a : e x t L s t > < / p : c N v P r > < p : c N v C x n S p P r / > < p : n v P r / > < / p : n v C x n S p P r > < p : s p P r > < a : x f r m   r o t = " 0 " > < a : o f f   x = " 5 0 2 9 6 7 5 "   y = " 4 4 9 5 5 0 3 " / > < a : e x t   c x = " 5 4 0 9 0 0 "   c y = " 0 " / > < / a : x f r m > < a : p r s t G e o m   p r s t = " l i n e " > < a : a v L s t / > < / a : p r s t G e o m > < a : n o F i l l / > < a : l n   c a p = " f l a t "   w = " 3 8 1 0 0 " > < a : s o l i d F i l l > < a : s c h e m e C l r   v a l = " a c c e n t 5 " / > < / a : s o l i d F i l l > < a : p r s t D a s h   v a l = " s o l i d " / > < a : r o u n d / > < / a : l n > < / p : s p P r > < / p : c x n S p > < p : s p > < p : n v S p P r > < p : c N v P r   i d = " 4 "   n a m e = " G o o g l e   S h a p e ; 4 5 ; p 9 " > < a : e x t L s t > < a : e x t   u r i = " { 3 F 2 2 D 4 D 1 - 8 7 C 0 - 4 F 0 5 - B 8 6 B - 8 5 1 0 B 5 8 B 0 D 6 C } " > < a 1 6 : c r e a t i o n I d   x m l n s : a 1 6 = " h t t p : / / s c h e m a s . m i c r o s o f t . c o m / o f f i c e / d r a w i n g / 2 0 1 0 / m a i n "   i d = " { 6 C 5 A 6 9 E 8 - 3 7 7 0 - 4 F 2 3 - A 3 1 4 - 4 9 7 2 C E D 1 1 1 5 3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2 0 9 0 7 5 " / > < a : e x t   c x = " 4 0 4 5 2 0 0 "   c y = " 1 5 0 6 3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8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6 ; p 9 " > < a : e x t L s t > < a : e x t   u r i = " { 1 4 1 4 2 7 8 2 - A D F D - 4 F E 2 - 8 1 9 C - 3 5 C B E 8 B 5 7 5 7 8 } " > < a 1 6 : c r e a t i o n I d   x m l n s : a 1 6 = " h t t p : / / s c h e m a s . m i c r o s o f t . c o m / o f f i c e / d r a w i n g / 2 0 1 0 / m a i n "   i d = " { C A 7 1 8 B 4 7 - 7 B 3 C - 4 A C E - 9 1 4 4 - 0 F F 4 A 0 4 F E 1 B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7 6 9 0 0 1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a c c e n t 5 " / > < / a : b u C l r > < a : b u S z P c t   v a l = " 1 0 0 0 0 0 " / > < a : b u N o n e / > < a : d e f R P r   d i r t y = " 0 "   l a n g = " e n - U S "   s z = " 2 1 0 0 " > < a : s o l i d F i l l > < a : s c h e m e C l r   v a l = " a c c e n t 5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7 ; p 9 " > < a : e x t L s t > < a : e x t   u r i = " { C 6 7 4 E 0 5 6 - 1 5 6 5 - 4 3 D 5 - A 9 5 B - F A A 6 3 7 2 F 3 9 1 B } " > < a 1 6 : c r e a t i o n I d   x m l n s : a 1 6 = " h t t p : / / s c h e m a s . m i c r o s o f t . c o m / o f f i c e / d r a w i n g / 2 0 1 0 / m a i n "   i d = " { 4 3 F 3 C D C B - C B 6 A - 4 C 3 E - A F 9 1 - B 9 2 8 F 9 4 3 5 4 6 1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0 " / > < / a : s p c B e f > < a : s p c A f t > < a : s p c P t s   v a l = "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8 ; p 9 " > < a : e x t L s t > < a : e x t   u r i = " { 5 E 6 5 2 5 4 1 - 1 0 6 E - 4 8 B 2 - A 5 D 2 - D 7 C B 1 B A 1 0 D 4 C } " > < a 1 6 : c r e a t i o n I d   x m l n s : a 1 6 = " h t t p : / / s c h e m a s . m i c r o s o f t . c o m / o f f i c e / d r a w i n g / 2 0 1 0 / m a i n "   i d = " { F D B 3 0 4 7 5 - D 9 1 6 - 4 7 B 8 - 9 5 C 4 - 8 F 5 1 6 4 1 4 6 F 7 2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F C A 2 3 7 4 4 - B C 2 7 - 4 4 C 7 - 9 2 8 6 - 4 A D 8 C 7 B 5 3 A 0 6 } "   t y p e = " s l i d e n u m " / > < a : e n d P a r a R P r   d i r t y = " 0 "   l a n g = " e n - U S " / > < / a : p > < / p : t x B o d y > < / p : s p > < / p : s p T r e e > < p : e x t L s t > < p : e x t   u r i = " { 8 C 5 C C C A 0 - 1 C 2 6 - 4 5 0 3 - A A F 5 - D B 2 E 8 A 1 C 5 C 7 8 } " > < p 1 4 : c r e a t i o n I d   x m l n s : p 1 4 = " h t t p : / / s c h e m a s . m i c r o s o f t . c o m / o f f i c e / p o w e r p o i n t / 2 0 1 0 / m a i n "   v a l = " 1 6 1 3 8 7 8 3 2 3 0 9 7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0 ; p 1 0 " > < a : e x t L s t > < a : e x t   u r i = " { 9 4 1 B 5 9 5 0 - C F 7 D - 4 0 3 E - 8 5 5 E - C 3 B 3 7 8 C C B 1 5 F } " > < a 1 6 : c r e a t i o n I d   x m l n s : a 1 6 = " h t t p : / / s c h e m a s . m i c r o s o f t . c o m / o f f i c e / d r a w i n g / 2 0 1 0 / m a i n "   i d = " { D 5 A E D E 5 C - 2 8 B D - 4 5 2 D - 8 C B F - A 6 F 4 5 6 F 9 B C 4 C } " / > < / a : e x t > < / a : e x t L s t > < / p : c N v P r > < p : c N v S p P r / > < p : n v P r > < p : p h   t y p e = " b o d y " / > < / p : n v P r > < / p : n v S p P r > < p : s p P r > < a : x f r m   r o t = " 0 " > < a : o f f   x = " 3 1 9 5 0 0 "   y = " 4 2 3 3 7 2 4 " / > < a : e x t   c x = " 5 9 9 8 8 0 0 "   c y = " 5 9 8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F o n t   t y p e f a c e = " R o b o t o   S l a b " / > < a : b u N o n e / > < a : d e f R P r   d i r t y = " 0 "   l a n g = " e n - U S " > < a : l a t i n   t y p e f a c e = " R o b o t o   S l a b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5 1 ; p 1 0 " > < a : e x t L s t > < a : e x t   u r i = " { C C B 3 4 4 7 8 - 2 2 3 5 - 4 0 F 2 - 8 9 2 3 - 0 D 5 6 7 2 2 C E 6 1 9 } " > < a 1 6 : c r e a t i o n I d   x m l n s : a 1 6 = " h t t p : / / s c h e m a s . m i c r o s o f t . c o m / o f f i c e / d r a w i n g / 2 0 1 0 / m a i n "   i d = " { E 0 5 3 0 1 C 4 - B 8 B 9 - 4 5 6 8 - B D A 5 - 4 C 4 2 D D 2 B 8 C D D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B D 0 B 2 E C D - A 4 A E - 4 B 0 6 - A 8 0 5 - 3 6 3 9 6 3 D F C 6 9 E } "   t y p e = " s l i d e n u m " / > < a : e n d P a r a R P r   d i r t y = " 0 "   l a n g = " e n - U S " / > < / a : p > < / p : t x B o d y > < / p : s p > < / p : s p T r e e > < p : e x t L s t > < p : e x t   u r i = " { 7 0 0 2 B A 1 3 - B 0 C 4 - 4 0 9 1 - B A 1 A - 1 B E C A 4 F 6 A 5 E 2 } " > < p 1 4 : c r e a t i o n I d   x m l n s : p 1 4 = " h t t p : / / s c h e m a s . m i c r o s o f t . c o m / o f f i c e / p o w e r p o i n t / 2 0 1 0 / m a i n "   v a l = " 1 6 1 3 8 7 8 3 2 3 1 0 0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0 0 6 3 E 0 F 2 - 3 F A E - 4 8 B F - 9 C 1 3 - D 7 B D C 5 2 A 7 0 4 4 } " > < a 1 6 : c r e a t i o n I d   x m l n s : a 1 6 = " h t t p : / / s c h e m a s . m i c r o s o f t . c o m / o f f i c e / d r a w i n g / 2 0 1 0 / m a i n "   i d = " { E C A C 7 3 C 6 - E 2 E B - 4 0 9 6 - B 5 C 8 - 6 5 9 2 3 1 C 4 4 1 E 6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a : n o F i l l / > < a : l n > < a : n o F i l l / > < / a : l n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  S l a b " / > < a : b u N o n e / > < a : d e f R P r   d i r t y = " 0 "   l a n g = " e n - U S "   s z = " 3 0 0 0 " > < a : s o l i d F i l l > < a : s c h e m e C l r   v a l = " d k 1 " / > < / a : s o l i d F i l l > < a : l a t i n   t y p e f a c e = " R o b o t o   S l a b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6 E 3 3 3 3 B 9 - 2 3 2 F - 4 A A 1 - 9 D D D - F B A 5 6 8 B A 4 7 8 E } " > < a 1 6 : c r e a t i o n I d   x m l n s : a 1 6 = " h t t p : / / s c h e m a s . m i c r o s o f t . c o m / o f f i c e / d r a w i n g / 2 0 1 0 / m a i n "   i d = " { 7 C 2 7 D 7 7 6 - 5 0 8 5 - 4 D D 2 - A 1 7 3 - F A A 1 C E 5 8 F 5 C 0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  s z = " 1 8 0 0 " > < a : s o l i d F i l l > < a : s c h e m e C l r   v a l = " d k 1 " / > < / a : s o l i d F i l l > < a : l a t i n   t y p e f a c e = " R o b o t o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a : d e f R P r   d i r t y = " 0 "   l a n g = " e n - U S " > < a : s o l i d F i l l > < a : s c h e m e C l r   v a l = " d k 1 " / > < / a : s o l i d F i l l > < a : l a t i n   t y p e f a c e = " R o b o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E 9 0 6 B 9 8 B - 3 6 E 1 - 4 C F 3 - 8 6 E F - 6 5 C 5 6 E 7 3 D 8 6 C } " > < a 1 6 : c r e a t i o n I d   x m l n s : a 1 6 = " h t t p : / / s c h e m a s . m i c r o s o f t . c o m / o f f i c e / d r a w i n g / 2 0 1 0 / m a i n "   i d = " { 2 B A 1 A E 4 5 - 3 B 4 4 - 4 B A E - 9 0 B F - E B 9 1 2 F D 3 9 E A E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7 2 4 5 8 "   y = " 4 6 6 3 2 1 7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> < a : l v l 1 p P r   a l g n = " r "   l v l = " 0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1 p P r > < a : l v l 2 p P r   a l g n = " r "   l v l = " 1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2 p P r > < a : l v l 3 p P r   a l g n = " r "   l v l = " 2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3 p P r > < a : l v l 4 p P r   a l g n = " r "   l v l = " 3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4 p P r > < a : l v l 5 p P r   a l g n = " r "   l v l = " 4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5 p P r > < a : l v l 6 p P r   a l g n = " r "   l v l = " 5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6 p P r > < a : l v l 7 p P r   a l g n = " r "   l v l = " 6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7 p P r > < a : l v l 8 p P r   a l g n = " r "   l v l = " 7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8 p P r > < a : l v l 9 p P r   a l g n = " r "   l v l = " 8 " > < a : b u N o n e / > < a : d e f R P r   d i r t y = " 0 "   l a n g = " e n - U S "   s z = " 1 0 0 0 " > < a : s o l i d F i l l > < a : s c h e m e C l r   v a l = " d k 1 " / > < / a : s o l i d F i l l > < a : l a t i n   t y p e f a c e = " R o b o t o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9 1 2 2 0 6 1 A - 1 8 7 5 - 4 0 D E - A C 3 7 - F 7 4 7 F F A 3 0 3 4 3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0 . x m l "   T y p e = " h t t p : / / s c h e m a s . o p e n x m l f o r m a t s . o r g / o f f i c e D o c u m e n t / 2 0 0 6 / r e l a t i o n s h i p s / n o t e s S l i d e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1 . x m l "   T y p e = " h t t p : / / s c h e m a s . o p e n x m l f o r m a t s . o r g / o f f i c e D o c u m e n t / 2 0 0 6 / r e l a t i o n s h i p s / n o t e s S l i d e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2 . x m l "   T y p e = " h t t p : / / s c h e m a s . o p e n x m l f o r m a t s . o r g / o f f i c e D o c u m e n t / 2 0 0 6 / r e l a t i o n s h i p s / n o t e s S l i d e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o c s . m i c r o s o f t . c o m / e n - u s / p r e v i o u s - v e r s i o n s / v i s u a l s t u d i o / v i s u a l - s t u d i o - 2 0 1 0 / m s 1 7 3 1 7 1 ( v = v s . 1 0 0 )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c - s h a r p c o r n e r . c o m / U p l o a d F i l e / p u r a n i n d i a / C - S h a r p - n e t - d e l e g a t e s - a n d - e v e n t s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c o d e p r o j e c t . c o m / A r t i c l e s / 6 1 9 7 / E m u l a t i n g - C - d e l e g a t e s - i n - S t a n d a r d - C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t u t o r i a l s t e a c h e r . c o m / c s h a r p / c s h a r p - d e l e g a t e s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d o c s . m i c r o s o f t . c o m / e n - u s / p r e v i o u s - v e r s i o n s / v i s u a l s t u d i o / v i s u a l - s t u d i o - 2 0 0 8 / f f 6 5 2 4 9 0 ( v = o r m . 1 0 )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w w w . a k a d i a . c o m / s e r v i c e s / d o t n e t _ d e l e g a t e s _ a n d _ e v e n t s . h t m l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8 "   T a r g e t = " . . / n o t e s S l i d e s / n o t e s S l i d e 1 3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g i f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t u t o r i a l s t e a c h e r . c o m / c s h a r p / c s h a r p - k e y w o r d s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7 . x m l "   T y p e = " h t t p : / / s c h e m a s . o p e n x m l f o r m a t s . o r g / o f f i c e D o c u m e n t / 2 0 0 6 / r e l a t i o n s h i p s / n o t e s S l i d e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8 . x m l "   T y p e = " h t t p : / / s c h e m a s . o p e n x m l f o r m a t s . o r g / o f f i c e D o c u m e n t / 2 0 0 6 / r e l a t i o n s h i p s / n o t e s S l i d e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9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3 ; p 1 3 " > < a : e x t L s t > < a : e x t   u r i = " { 8 7 2 4 D 7 0 9 - 1 D 6 F - 4 F E F - B 4 3 6 - 1 E 9 7 2 B F 7 6 3 E F } " > < a 1 6 : c r e a t i o n I d   x m l n s : a 1 6 = " h t t p : / / s c h e m a s . m i c r o s o f t . c o m / o f f i c e / d r a w i n g / 2 0 1 0 / m a i n "   i d = " { F 9 9 A 3 1 4 D - 8 E 8 C - 4 8 D 4 - 8 A B C - 1 E A 8 2 D F 4 9 A 4 B } " / > < / a : e x t > < / a : e x t L s t > < / p : c N v P r > < p : c N v S p P r / > < p : n v P r > < p : p h   t y p e = " t i t l e " / > < / p : n v P r > < / p : n v S p P r > < p : s p P r > < a : x f r m   r o t = " 0 " > < a : o f f   x = " 1 6 8 0 3 0 2 "   y = " 1 1 8 8 9 2 5 " / > < a : e x t   c x = " 5 7 8 3 4 0 0 "   c y = " 1 4 5 7 4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 D e l e g a t e s < / a : t > < / a : r > < a : e n d P a r a R P r   d i r t y = " 0 "   l a n g = " e n - U S " / > < / a : p > < / p : t x B o d y > < / p : s p > < p : s p > < p : n v S p P r > < p : c N v P r   i d = " 3 "   n a m e = " G o o g l e   S h a p e ; 6 4 ; p 1 3 " > < a : e x t L s t > < a : e x t   u r i = " { 8 3 4 C 8 D C C - B 3 B 1 - 4 6 C E - B 4 2 F - A 8 3 B 8 7 F 6 9 5 4 6 } " > < a 1 6 : c r e a t i o n I d   x m l n s : a 1 6 = " h t t p : / / s c h e m a s . m i c r o s o f t . c o m / o f f i c e / d r a w i n g / 2 0 1 0 / m a i n "   i d = " { C D 4 A F D 2 5 - 6 5 3 D - 4 1 8 B - A D 7 F - F 8 0 6 9 0 8 C 4 B 1 F } " / > < / a : e x t > < / a : e x t L s t > < / p : c N v P r > < p : c N v S p P r / > < p : n v P r > < p : p h   i d x = " 1 "   t y p e = " s u b T i t l e " / > < / p : n v P r > < / p : n v S p P r > < p : s p P r > < a : x f r m   r o t = " 0 " > < a : o f f   x = " 1 6 8 0 3 0 2 "   y = " 3 0 4 9 4 5 0 " / > < a : e x t   c x = " 5 7 8 3 4 0 0 "   c y = " 9 0 9 0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  c #   < / a : t > < / a : r > < a : r > < a : r P r   d i r t y = " 0 "   e r r = " 1 "   l a n g = " e n - U S " / > < a : t > j a w n < / a : t > < / a : r > < a : e n d P a r a R P r   d i r t y = " 0 "   e r r = " 1 "   l a n g = " e n - U S " / > < / a : p > < / p : t x B o d y > < / p : s p > < / p : s p T r e e > < p : e x t L s t > < p : e x t   u r i = " { A 2 D E 8 E 0 B - A 2 A D - 4 E E 4 - 8 5 8 A - B D 3 E C 4 F D 2 C 5 A } " > < p 1 4 : c r e a t i o n I d   x m l n s : p 1 4 = " h t t p : / / s c h e m a s . m i c r o s o f t . c o m / o f f i c e / p o w e r p o i n t / 2 0 1 0 / m a i n "   v a l = " 1 6 1 3 8 7 8 3 2 3 1 1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8 ; p 2 2 " > < a : e x t L s t > < a : e x t   u r i = " { A 8 1 A 8 7 F 1 - 5 D F B - 4 9 6 5 - 9 6 B E - 6 C 0 1 3 8 7 1 9 5 3 3 } " > < a 1 6 : c r e a t i o n I d   x m l n s : a 1 6 = " h t t p : / / s c h e m a s . m i c r o s o f t . c o m / o f f i c e / d r a w i n g / 2 0 1 0 / m a i n "   i d = " { D B 7 1 3 7 9 D - 3 7 0 4 - 4 B F 6 - 9 1 4 0 - 0 C D B 4 4 B 2 F E F D } " / > < / a : e x t > < / a : e x t L s t > < / p : c N v P r > < p : c N v S p P r / > < p : n v P r > < p : p h   t y p e = " t i t l e " / > < / p : n v P r > < / p : n v S p P r > < p : s p P r > < a : x f r m   r o t = " 0 " > < a : o f f   x = " 3 8 7 9 0 0 "   y = " 4 9 1 7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 D e l e g a t e s   a n d   E v e n t s < / a : t > < / a : r > < a : e n d P a r a R P r   d i r t y = " 0 "   l a n g = " e n - U S " / > < / a : p > < / p : t x B o d y > < / p : s p > < p : s p > < p : n v S p P r > < p : c N v P r   i d = " 3 "   n a m e = " G o o g l e   S h a p e ; 1 2 9 ; p 2 2 " > < a : e x t L s t > < a : e x t   u r i = " { 9 F 3 1 9 F 0 7 - 9 6 A E - 4 F 5 A - B 5 2 1 - E 8 1 A C 0 2 C 4 8 5 4 } " > < a 1 6 : c r e a t i o n I d   x m l n s : a 1 6 = " h t t p : / / s c h e m a s . m i c r o s o f t . c o m / o f f i c e / d r a w i n g / 2 0 1 0 / m a i n "   i d = " { 4 4 9 5 3 9 D 1 - E 4 1 7 - 4 4 E A - 9 8 7 F - F 2 6 F 8 2 A 2 3 2 9 C } " / > < / a : e x t > < / a : e x t L s t > < / p : c N v P r > < p : c N v S p P r / > < p : n v P r > < p : p h   i d x = " 1 "   t y p e = " b o d y " / > < / p : n v P r > < / p : n v S p P r > < p : s p P r > < a : x f r m   r o t = " 0 " > < a : o f f   x = " 2 3 3 9 0 0 "   y = " 1 8 4 8 8 2 5 " / > < a : e x t   c x = " 5 3 4 8 1 0 0 "   c y = " 2 8 3 2 6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- 3 4 2 2 3 5 "   l v l = " 0 "   m a r L = " 4 5 7 2 0 0 "   r t l = " f a l s e " > < a : s p c B e f > < a : s p c P t s   v a l = " 1 0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7 8 9 " / > < a : t > E v e n t s   a r e   a   s p e c i a l   k i n d   o f   d e l e g a t e   t h a t   f a c i l i t a t e s   e v e n t - d r i v e n   p r o g r a m m i n g . < / a : t > < / a : r > < / a : p > < a : p > < a : p P r   a l g n = " l "   i n d e n t = " - 3 4 2 2 3 5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7 8 9 " > < a : s o l i d F i l l > < a : s r g b C l r   v a l = " f f f f f f " / > < / a : s o l i d F i l l > < / a : r P r > < a : t > M a k e s   t h e   c o d e   m o r e   f l e x i b l e   a n d   r o b u s t . < / a : t > < / a : r > < / a : p > < a : p > < a : p P r   a l g n = " l "   i n d e n t = " - 3 4 2 2 3 5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7 8 9 " / > < a : t > E v e n t s   a r e   i m p l e m e n t e d   w i t h   d e l e g a t e s .   < / a : t > < / a : r > < / a : p > < a : p > < a : p P r   a l g n = " l "   i n d e n t = " - 3 4 2 2 3 5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C h a r   c h a r = "%� " / > < / a : p P r > < a : r > < a : r P r   d i r t y = " 0 "   l a n g = " e n "   s z = " 1 7 8 9 " > < a : s o l i d F i l l > < a : s r g b C l r   v a l = " f f f f f f " / > < / a : s o l i d F i l l > < / a : r P r > < a : t > U s e s   t h e   p u b l i s h - s u b s c r i b e   p r o g r a m m i n g   m o d e l . < / a : t > < / a : r > < / a : p > < a : p > < a : p P r   a l g n = " l "   i n d e n t = " 0 "   l v l = " 0 "   m a r L = " 4 5 7 2 0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- U S "   s z = " 1 8 8 9 " > < a : s o l i d F i l l > < a : s r g b C l r   v a l = " f f f f f f " / > < / a : s o l i d F i l l > < / a : r P r > < a : t / > < / a : r > < a : e n d P a r a R P r   d i r t y = " 0 "   l a n g = " e n - U S "   s z = " 1 8 8 9 " > < a : s o l i d F i l l > < a : s r g b C l r   v a l = " f f f f f f " / > < / a : s o l i d F i l l > < / a : e n d P a r a R P r > < / a : p > < / p : t x B o d y > < / p : s p > < p : p i c > < p : n v P i c P r > < p : c N v P r   i d = " 4 "   n a m e = " G o o g l e   S h a p e ; 1 3 0 ; p 2 2 " > < a : e x t L s t > < a : e x t   u r i = " { D E B A F 6 4 6 - 6 8 A A - 4 5 1 4 - A 8 F 7 - B 3 2 D A 5 2 C B 9 6 F } " > < a 1 6 : c r e a t i o n I d   x m l n s : a 1 6 = " h t t p : / / s c h e m a s . m i c r o s o f t . c o m / o f f i c e / d r a w i n g / 2 0 1 0 / m a i n "   i d = " { 7 2 3 B A 8 F D - 6 0 E C - 4 5 2 1 - 9 9 4 F - B B C B E 5 3 7 B B 7 B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5 5 8 2 0 0 0 "   y = " 1 1 7 7 8 2 5 " / > < a : e x t   c x = " 3 2 4 7 2 7 5 "   c y = " 3 4 1 5 5 0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2 3 5 2 6 4 A - 1 7 9 1 - 4 9 2 7 - A 0 8 A - 5 0 5 2 9 D 5 F C 3 C B } " > < p 1 4 : c r e a t i o n I d   x m l n s : p 1 4 = " h t t p : / / s c h e m a s . m i c r o s o f t . c o m / o f f i c e / p o w e r p o i n t / 2 0 1 0 / m a i n "   v a l = " 1 6 1 3 8 7 8 3 2 3 1 4 8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3 5 ; p 2 3 " > < a : e x t L s t > < a : e x t   u r i = " { 5 4 5 B 2 0 9 3 - E B 3 E - 4 2 6 D - 8 1 F 2 - A F D E 5 A A 8 F 5 5 8 } " > < a 1 6 : c r e a t i o n I d   x m l n s : a 1 6 = " h t t p : / / s c h e m a s . m i c r o s o f t . c o m / o f f i c e / d r a w i n g / 2 0 1 0 / m a i n "   i d = " { 1 8 7 C 8 9 5 C - 8 F D 2 - 4 4 6 0 - B A 9 4 - 3 9 2 5 4 9 2 6 0 6 5 4 } " / > < / a : e x t > < / a : e x t L s t > < / p : c N v P r > < p : c N v S p P r / > < p : n v P r > < p : p h   i d x = " 1 0 "   t y p e = " t i t l e " / > < / p : n v P r > < / p : n v S p P r > < p : s p P r > < a : x f r m   r o t = " 0 " > < a : o f f   x = " 5 1 8 8 7 5 "   y = " 6 3 7 6 7 5 " / > < a : e x t   c x = " 5 2 1 1 6 0 0 "   c y = " 3 4 9 2 9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 H E Y , < / a : t > < / a : r > < / a : p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2 3 5 0 " / > < a : t > I   j u s t   m e t   y o u , < / a : t > < / a : r > < / a : p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2 3 5 0 " / > < a : t > A n d   t h i s   c r a z y , < / a : t > < / a : r > < / a : p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2 3 5 0 " / > < a : t > B u t   h e r e  s   m y   n u m b e r   ( < / a : t > < / a : r > < a : r > < a : r P r   d i r t y = " 0 "   l a n g = " e n "   s z = " 2 3 5 0 " > < a : s o l i d F i l l > < a : s c h e m e C l r   v a l = " a c c e n t 6 " / > < / a : s o l i d F i l l > < / a : r P r > < a : t > D E L E G A T E < / a : t > < / a : r > < a : r > < a : r P r   d i r t y = " 0 "   l a n g = " e n "   s z = " 2 3 5 0 " / > < a : t > ) , < / a : t > < / a : r > < / a : p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2 3 5 0 " / > < a : t > S o   i f   s o m e t h i n g   h a p p e n s   ( < / a : t > < / a : r > < a : r > < a : r P r   d i r t y = " 0 "   l a n g = " e n "   s z = " 2 3 5 0 " > < a : s o l i d F i l l > < a : s c h e m e C l r   v a l = " a c c e n t 6 " / > < / a : s o l i d F i l l > < / a : r P r > < a : t > E V E N T < / a : t > < / a : r > < a : r > < a : r P r   d i r t y = " 0 "   l a n g = " e n "   s z = " 2 3 5 0 " / > < a : t > ) , < / a : t > < / a : r > < / a : p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2 3 5 0 " / > < a : t > C a l l   m e ,   m a y b e   ( < / a : t > < / a : r > < a : r > < a : r P r   d i r t y = " 0 "   l a n g = " e n "   s z = " 2 3 5 0 " > < a : s o l i d F i l l > < a : s c h e m e C l r   v a l = " a c c e n t 6 " / > < / a : s o l i d F i l l > < / a : r P r > < a : t > C A L L B A C K < / a : t > < / a : r > < a : r > < a : r P r   d i r t y = " 0 "   l a n g = " e n "   s z = " 2 3 5 0 " / > < a : t > ) . < / a : t > < / a : r > < a : e n d P a r a R P r   d i r t y = " 0 "   l a n g = " e n "   s z = " 2 3 5 0 " / > < / a : p > < / p : t x B o d y > < / p : s p > < p : p i c > < p : n v P i c P r > < p : c N v P r   i d = " 3 "   n a m e = " G o o g l e   S h a p e ; 1 3 6 ; p 2 3 " > < a : e x t L s t > < a : e x t   u r i = " { 0 8 1 E E 2 6 7 - F B 2 9 - 4 0 2 6 - A B 4 4 - 4 E F 4 A 5 5 C 6 C 2 B } " > < a 1 6 : c r e a t i o n I d   x m l n s : a 1 6 = " h t t p : / / s c h e m a s . m i c r o s o f t . c o m / o f f i c e / d r a w i n g / 2 0 1 0 / m a i n "   i d = " { F 8 4 7 3 7 E 0 - B C E 6 - 4 A E 5 - A 7 2 F - 7 4 A 9 2 C A 8 B 1 0 D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5 6 6 3 7 0 0 "   y = " 8 5 2 5 0 0 " / > < a : e x t   c x = " 3 3 1 1 3 0 0 "   c y = " 2 8 7 7 0 2 5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C A 7 E 2 B 8 - B D 0 F - 4 5 6 6 - 8 6 C 7 - 1 4 2 2 7 F 2 D 8 8 B E } " > < p 1 4 : c r e a t i o n I d   x m l n s : p 1 4 = " h t t p : / / s c h e m a s . m i c r o s o f t . c o m / o f f i c e / p o w e r p o i n t / 2 0 1 0 / m a i n "   v a l = " 1 6 1 3 8 7 8 3 2 3 1 5 2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1 ; p 2 4 " > < a : e x t L s t > < a : e x t   u r i = " { C D A B 9 6 7 A - B 3 7 F - 4 B 5 8 - 9 0 5 7 - 0 F 4 C E 0 A 0 C 9 5 9 } " > < a 1 6 : c r e a t i o n I d   x m l n s : a 1 6 = " h t t p : / / s c h e m a s . m i c r o s o f t . c o m / o f f i c e / d r a w i n g / 2 0 1 0 / m a i n "   i d = " { B 2 E 5 D E 3 0 - 7 E 2 D - 4 3 F 3 - 9 5 4 3 - 6 D 9 C 4 8 1 2 D 3 5 8 } " / > < / a : e x t > < / a : e x t L s t > < / p : c N v P r > < p : c N v S p P r / > < p : n v P r > < p : p h   t y p e = " t i t l e " / > < / p : n v P r > < / p : n v S p P r > < p : s p P r > < a : x f r m   r o t = " 0 " > < a : o f f   x = " 4 8 0 7 5 0 "   y = " 1 7 6 4 9 5 0 " / > < a : e x t   c x = " 8 2 2 2 0 9 9 "   c y = " 9 0 7 5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  f o n t S c a l e = " 9 0 0 0 0 "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 D e m o ~ < / a : t > < / a : r > < a : e n d P a r a R P r   d i r t y = " 0 "   l a n g = " e n - U S " / > < / a : p > < / p : t x B o d y > < / p : s p > < / p : s p T r e e > < p : e x t L s t > < p : e x t   u r i = " { C 7 2 A 8 4 D 9 - B A 7 5 - 4 7 9 C - A 3 6 9 - 7 4 4 0 B 4 B 6 5 6 C 2 } " > < p 1 4 : c r e a t i o n I d   x m l n s : p 1 4 = " h t t p : / / s c h e m a s . m i c r o s o f t . c o m / o f f i c e / p o w e r p o i n t / 2 0 1 0 / m a i n "   v a l = " 1 6 1 3 8 7 8 3 2 3 1 5 6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6 ; p 2 5 " > < a : e x t L s t > < a : e x t   u r i = " { E 8 4 2 E F 0 A - F 4 3 5 - 4 B 2 7 - B 9 5 3 - F 8 8 0 6 A E 8 A 9 6 E } " > < a 1 6 : c r e a t i o n I d   x m l n s : a 1 6 = " h t t p : / / s c h e m a s . m i c r o s o f t . c o m / o f f i c e / d r a w i n g / 2 0 1 0 / m a i n "   i d = " { 4 E A B 2 4 6 A - 0 0 5 7 - 4 B 0 4 - B 8 B 1 - 4 C 3 2 4 0 6 E B 0 7 8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 B i b l i o g r a p h y < / a : t > < / a : r > < a : e n d P a r a R P r   d i r t y = " 0 "   l a n g = " e n - U S " / > < / a : p > < / p : t x B o d y > < / p : s p > < p : s p > < p : n v S p P r > < p : c N v P r   i d = " 3 "   n a m e = " G o o g l e   S h a p e ; 1 4 7 ; p 2 5 " > < a : e x t L s t > < a : e x t   u r i = " { 4 7 1 9 7 7 8 E - 6 9 E 5 - 4 6 6 9 - B F 8 C - 9 9 1 0 C 5 1 A 6 4 1 A } " > < a 1 6 : c r e a t i o n I d   x m l n s : a 1 6 = " h t t p : / / s c h e m a s . m i c r o s o f t . c o m / o f f i c e / d r a w i n g / 2 0 1 0 / m a i n "   i d = " { D 5 9 3 B 6 A D - C 3 5 9 - 4 E A 7 - 9 A A 0 - 4 A 6 0 9 9 5 9 C 2 B A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  f o n t S c a l e = " 7 7 5 0 0 "   l n S p c R e d u c t i o n = " 2 0 0 0 0 "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2 " / > < / a : r P r > < a : t > h t t p s : / / d o c s . m i c r o s o f t . c o m / e n - u s / p r e v i o u s - v e r s i o n s / v i s u a l s t u d i o / v i s u a l - s t u d i o - 2 0 1 0 / m s 1 7 3 1 7 1 ( v = v s . 1 0 0 ) 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3 " / > < / a : r P r > < a : t > h t t p s : / / w w w . c - s h a r p c o r n e r . c o m / U p l o a d F i l e / p u r a n i n d i a / C - S h a r p - n e t - d e l e g a t e s - a n d - e v e n t s / 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4 " / > < / a : r P r > < a : t > h t t p s : / / w w w . c o d e p r o j e c t . c o m / A r t i c l e s / 6 1 9 7 / E m u l a t i n g - C - d e l e g a t e s - i n - S t a n d a r d - C 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5 " / > < / a : r P r > < a : t > h t t p s : / / w w w . t u t o r i a l s t e a c h e r . c o m / c s h a r p / c s h a r p - d e l e g a t e s 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6 " / > < / a : r P r > < a : t > h t t p s : / / d o c s . m i c r o s o f t . c o m / e n - u s / p r e v i o u s - v e r s i o n s / v i s u a l s t u d i o / v i s u a l - s t u d i o - 2 0 0 8 / f f 6 5 2 4 9 0 ( v = o r m . 1 0 ) 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"   u = " s n g " > < a : s o l i d F i l l > < a : s c h e m e C l r   v a l = " h l i n k " / > < / a : s o l i d F i l l > < a : h l i n k C l i c k   r : i d = " r I d 7 " / > < / a : r P r > < a : t > h t t p s : / / w w w . a k a d i a . c o m / s e r v i c e s / d o t n e t _ d e l e g a t e s _ a n d _ e v e n t s . h t m l 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- U S " / > < a : t > ( D o n  t   a s k   f o r   m l a   f o r m a t . ) < / a : t > < / a : r > < a : e n d P a r a R P r   d i r t y = " 0 "   l a n g = " e n - U S " / > < / a : p > < / p : t x B o d y > < / p : s p > < / p : s p T r e e > < p : e x t L s t > < p : e x t   u r i = " { B 3 9 E 8 8 9 D - 9 A 9 D - 4 4 D 2 - B 6 2 8 - 0 4 9 8 7 4 7 C 8 1 E 9 } " > < p 1 4 : c r e a t i o n I d   x m l n s : p 1 4 = " h t t p : / / s c h e m a s . m i c r o s o f t . c o m / o f f i c e / p o w e r p o i n t / 2 0 1 0 / m a i n "   v a l = " 1 6 1 3 8 7 8 3 2 3 1 6 0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9 ; p 1 4 " > < a : e x t L s t > < a : e x t   u r i = " { 0 F 7 B 2 E F 8 - 7 5 2 C - 4 A 6 4 - A 0 C 9 - 0 8 D 3 A E D 0 C 8 6 5 } " > < a 1 6 : c r e a t i o n I d   x m l n s : a 1 6 = " h t t p : / / s c h e m a s . m i c r o s o f t . c o m / o f f i c e / d r a w i n g / 2 0 1 0 / m a i n "   i d = " { 0 5 B 6 5 8 3 4 - F B 2 D - 4 B D 7 - A C 7 5 - 2 2 9 D 7 7 5 A 7 0 9 F } " / > < / a : e x t > < / a : e x t L s t > < / p : c N v P r > < p : c N v S p P r / > < p : n v P r > < p : p h   t y p e = " t i t l e " / > < / p : n v P r > < / p : n v S p P r > < p : s p P r > < a : x f r m   r o t = " 0 " > < a : o f f   x = " 4 4 9 0 0 0 "   y = " 4 4 7 8 2 5 " / > < a : e x t   c x = " 5 4 0 2 1 0 0 "   c y = " 1 1 9 1 8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 W h a t   i s   a   d e l e g a t e ? < / a : t > < / a : r > < a : e n d P a r a R P r   d i r t y = " 0 "   l a n g = " e n - U S " / > < / a : p > < / p : t x B o d y > < / p : s p > < p : s p > < p : n v S p P r > < p : c N v P r   i d = " 3 "   n a m e = " G o o g l e   S h a p e ; 7 0 ; p 1 4 " > < a : e x t L s t > < a : e x t   u r i = " { A 4 D 7 2 E 8 6 - D 1 C C - 4 9 0 3 - B 1 8 D - 3 A 6 9 B 5 C 6 0 2 D F } " > < a 1 6 : c r e a t i o n I d   x m l n s : a 1 6 = " h t t p : / / s c h e m a s . m i c r o s o f t . c o m / o f f i c e / d r a w i n g / 2 0 1 0 / m a i n "   i d = " { E 9 1 6 F 8 B 6 - 0 6 5 1 - 4 9 F 9 - B 8 F 2 - 4 3 9 0 2 C 8 9 C 7 F 0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3 0 0 0 3 7 5 " / > < a : e x t   c x = " 8 3 6 8 2 0 0 "   c y = " 1 8 0 6 3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- 3 3 0 1 9 9 "   l v l = " 0 "   m a r L = " 4 5 7 2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C h a r   c h a r = "%� " / > < / a : p P r > < a : r > < a : r P r   d i r t y = " 0 "   l a n g = " e n "   s z = " 1 6 0 0 " > < a : s o l i d F i l l > < a : s r g b C l r   v a l = " f f f f f f " / > < / a : s o l i d F i l l > < / a : r P r > < a : t > A   d e l e g a t e   i s   a   r e f e r e n c e   t y p e   v a r i a b l e   t h a t   h o l d s   t h e   r e f e r e n c e   t o   a   m e t h o d . < / a : t > < / a : r > < / a : p > < a : p > < a : p P r   a l g n = " l "   i n d e n t = " - 3 3 0 1 9 9 "   l v l = " 0 "   m a r L = " 4 5 7 2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C h a r   c h a r = "%� " / > < / a : p P r > < a : r > < a : r P r   d i r t y = " 0 "   l a n g = " e n "   s z = " 1 6 0 0 " > < a : s o l i d F i l l > < a : s r g b C l r   v a l = " f f f f f f " / > < / a : s o l i d F i l l > < / a : r P r > < a : t > D e l e g a t e s   a r e   u s e d   f o r   i m p l e m e n t i n g   e v e n t s   a n d   t h e   c a l l b a c k   m e t h o d s .   < / a : t > < / a : r > < / a : p > < a : p > < a : p P r   a l g n = " l "   i n d e n t = " - 3 3 0 1 9 9 "   l v l = " 0 "   m a r L = " 4 5 7 2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C h a r   c h a r = "%� " / > < / a : p P r > < a : r > < a : r P r   d i r t y = " 0 "   l a n g = " e n "   s z = " 1 6 0 0 " > < a : s o l i d F i l l > < a : s r g b C l r   v a l = " f f f f f f " / > < / a : s o l i d F i l l > < / a : r P r > < a : t > A l l   d e l e g a t e s   a r e   i m p l i c i t l y   d e r i v e d   f r o m   t h e   S y s t e m . D e l e g a t e   c l a s s .   < / a : t > < / a : r > < / a : p > < a : p > < a : p P r   a l g n = " l "   i n d e n t = " - 3 3 0 1 9 9 "   l v l = " 0 "   m a r L = " 4 5 7 2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C h a r   c h a r = "%� " / > < / a : p P r > < a : r > < a : r P r   d i r t y = " 0 "   l a n g = " e n "   s z = " 1 6 0 0 " > < a : s o l i d F i l l > < a : s r g b C l r   v a l = " f f f f f f " / > < / a : s o l i d F i l l > < / a : r P r > < a : t > D e l e g a t e s   i n   C #   a r e   s i m i l a r   t o   t h e   f u n c t i o n   p o i n t e r   i n   C / C + + . < / a : t > < / a : r > < a : e n d P a r a R P r   d i r t y = " 0 "   l a n g = " e n "   s z = " 1 6 0 0 " > < a : s o l i d F i l l > < a : s r g b C l r   v a l = " f f f f f f " / > < / a : s o l i d F i l l > < / a : e n d P a r a R P r > < / a : p > < / p : t x B o d y > < / p : s p > < p : p i c > < p : n v P i c P r > < p : c N v P r   i d = " 4 "   n a m e = " G o o g l e   S h a p e ; 7 1 ; p 1 4 " > < a : e x t L s t > < a : e x t   u r i = " { C C A 8 E F A 0 - D 2 3 F - 4 7 6 D - B 2 2 C - E 5 D F A C 8 B 6 B 0 7 } " > < a 1 6 : c r e a t i o n I d   x m l n s : a 1 6 = " h t t p : / / s c h e m a s . m i c r o s o f t . c o m / o f f i c e / d r a w i n g / 2 0 1 0 / m a i n "   i d = " { D 2 D 7 A E 6 4 - A F 8 C - 4 5 1 7 - A B 9 4 - C 8 5 2 E 7 3 F 5 E 1 A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5 4 6 9 1 7 5 "   y = " 4 4 7 8 2 5 " / > < a : e x t   c x = " 3 2 5 8 6 2 3 "   c y = " 2 2 8 5 9 0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3 4 7 E 4 7 A - 9 5 7 4 - 4 4 B 2 - 9 A 6 A - F E F F 7 6 2 7 7 4 6 F } " > < p 1 4 : c r e a t i o n I d   x m l n s : p 1 4 = " h t t p : / / s c h e m a s . m i c r o s o f t . c o m / o f f i c e / p o w e r p o i n t / 2 0 1 0 / m a i n "   v a l = " 1 6 1 3 8 7 8 3 2 3 1 1 5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6 ; p 1 5 " > < a : e x t L s t > < a : e x t   u r i = " { 7 B F F F 3 4 9 - 6 E 3 5 - 4 8 1 3 - 9 4 2 9 - A E 1 1 1 9 A 5 C 2 A 1 } " > < a 1 6 : c r e a t i o n I d   x m l n s : a 1 6 = " h t t p : / / s c h e m a s . m i c r o s o f t . c o m / o f f i c e / d r a w i n g / 2 0 1 0 / m a i n "   i d = " { 9 D C 3 B 4 6 4 - F 4 F 6 - 4 A 8 7 - A B 5 8 - E D 3 E 8 F 9 C 5 8 E 6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 W h y   D o   W e   U s e   D e l e g a t e s ? < / a : t > < / a : r > < a : e n d P a r a R P r   d i r t y = " 0 "   l a n g = " e n - U S " / > < / a : p > < / p : t x B o d y > < / p : s p > < p : s p > < p : n v S p P r > < p : c N v P r   i d = " 3 "   n a m e = " G o o g l e   S h a p e ; 7 7 ; p 1 5 " > < a : e x t L s t > < a : e x t   u r i = " { E C F D 8 A 4 C - A 5 B 7 - 4 4 6 C - A 6 7 9 - 6 E B D 5 7 E 1 6 5 1 B } " > < a 1 6 : c r e a t i o n I d   x m l n s : a 1 6 = " h t t p : / / s c h e m a s . m i c r o s o f t . c o m / o f f i c e / d r a w i n g / 2 0 1 0 / m a i n "   i d = " { 3 5 E 3 0 7 B 0 - B C F 2 - 4 E F 3 - B B B C - 5 6 F C D 2 C A E C B 1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5 9 2 0 7 4 " / > < a : e x t   c x = " 8 3 6 8 2 0 0 "   c y = " 2 5 6 9 7 9 9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1 4 0 0 " > < a : s o l i d F i l l > < a : s r g b C l r   v a l = " f f f f f f " / > < / a : s o l i d F i l l > < / a : r P r > < a : t > P r o g r a m m e r s   o f t e n   n e e d   t o   p a s s   a   m e t h o d   a s   a   < / a : t > < / a : r > < a : r > < a : r P r   d i r t y = " 0 "   i = " 1 "   l a n g = " e n "   s z = " 1 4 0 0 " > < a : s o l i d F i l l > < a : s r g b C l r   v a l = " f f f f f f " / > < / a : s o l i d F i l l > < / a : r P r > < a : t > p a r a m e t e r < / a : t > < / a : r > < a : r > < a : r P r   d i r t y = " 0 "   l a n g = " e n "   s z = " 1 4 0 0 " > < a : s o l i d F i l l > < a : s r g b C l r   v a l = " f f f f f f " / > < / a : s o l i d F i l l > < / a : r P r > < a : t >   o f   o t h e r   m e t h o d s .   F o r   t h i s   p u r p o s e ,   d e l e g a t e s   a r e   c r e a t e d   a n d   u s e d .   T h i s   a b i l i t y   t o   r e f e r   t o   a   m e t h o d   a s   a   p a r a m e t e r   m a k e s   d e l e g a t e s   i d e a l   f o r   d e f i n i n g   c a l l b a c k   m e t h o d s . 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"   s z = " 1 4 0 0 " > < a : s o l i d F i l l > < a : s r g b C l r   v a l = " f f f f f f " / > < / a : s o l i d F i l l > < / a : r P r > < a : t > E x :   Y o u   c a n   w r i t e   a   m e t h o d   t h a t   c o m p a r e s   t w o   o b j e c t s   i n   y o u r   a p p l i c a t i o n .   T h a t   m e t h o d   c a n   b e   u s e d   i n   a   d e l e g a t e   f o r   a   s o r t   a l g o r i t h m .   B e c a u s e   t h e   c o m p a r i s o n   c o d e   i s   s e p a r a t e   f r o m   t h e   l i b r a r y ,   t h e   s o r t   m e t h o d   c a n   b e   m o r e   g e n e r a l .   < / a : t > < / a : r > < a : e n d P a r a R P r   d i r t y = " 0 "   l a n g = " e n "   s z = " 1 4 0 0 " > < a : s o l i d F i l l > < a : s r g b C l r   v a l = " f f f f f f " / > < / a : s o l i d F i l l > < / a : e n d P a r a R P r > < / a : p > < / p : t x B o d y > < / p : s p > < p : s p > < p : n v S p P r > < p : c N v P r   i d = " 4 "   n a m e = " G o o g l e   S h a p e ; 7 8 ; p 1 5 " > < a : e x t L s t > < a : e x t   u r i = " { 0 8 C 8 B D 0 4 - 5 C F 5 - 4 2 5 7 - B C E 9 - 9 F 1 3 D B 3 4 B 2 2 D } " > < a 1 6 : c r e a t i o n I d   x m l n s : a 1 6 = " h t t p : / / s c h e m a s . m i c r o s o f t . c o m / o f f i c e / d r a w i n g / 2 0 1 0 / m a i n "   i d = " { 8 7 D 3 C F 1 B - 0 0 1 9 - 4 4 9 4 - A B B B - 6 B 4 3 4 6 D 9 6 3 4 6 } " / > < / a : e x t > < / a : e x t L s t > < / p : c N v P r > < p : c N v S p P r   t x B o x = " 1 " / > < p : n v P r / > < / p : n v S p P r > < p : s p P r > < a : x f r m   r o t = " 0 " > < a : o f f   x = " 8 1 3 6 2 5 "   y = " 3 9 5 4 9 0 0 " / > < a : e x t   c x = " 1 8 6 0 6 0 0 "   c y = " 4 0 0 2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> < a : s o l i d F i l l > < a : s r g b C l r   v a l = " f f f f f f " / > < / a : s o l i d F i l l > < a : l a t i n   t y p e f a c e = " R o b o t o " / > < / a : r P r > < a : t / > < / a : r > < a : e n d P a r a R P r   d i r t y = " 0 "   l a n g = " e n - U S " > < a : s o l i d F i l l > < a : s r g b C l r   v a l = " f f f f f f " / > < / a : s o l i d F i l l > < a : l a t i n   t y p e f a c e = " R o b o t o " / > < / a : e n d P a r a R P r > < / a : p > < / p : t x B o d y > < / p : s p > < p : s p > < p : n v S p P r > < p : c N v P r   i d = " 5 "   n a m e = " G o o g l e   S h a p e ; 7 9 ; p 1 5 " > < a : e x t L s t > < a : e x t   u r i = " { 8 E 7 C 9 D A 0 - 3 7 7 3 - 4 0 8 E - 9 5 A 1 - 9 4 7 8 F 5 3 1 F D 5 6 } " > < a 1 6 : c r e a t i o n I d   x m l n s : a 1 6 = " h t t p : / / s c h e m a s . m i c r o s o f t . c o m / o f f i c e / d r a w i n g / 2 0 1 0 / m a i n "   i d = " { 0 B 6 8 E 3 B 9 - 7 6 C A - 4 8 D 2 - A 5 C 0 - 9 B 6 2 A 8 3 1 C C 8 8 } " / > < / a : e x t > < / a : e x t L s t > < / p : c N v P r > < p : c N v S p P r   t x B o x = " 1 " / > < p : n v P r / > < / p : n v S p P r > < p : s p P r > < a : x f r m   r o t = " 0 " > < a : o f f   x = " 6 3 7 1 3 2 5 "   y = " 4 3 5 5 1 0 0 " / > < a : e x t   c x = " 1 6 1 3 1 0 0 "   c y = " 6 0 0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9 0 0 " > < a : s o l i d F i l l > < a : s r g b C l r   v a l = " f f f f f f " / > < / a : s o l i d F i l l > < a : l a t i n   t y p e f a c e = " R o b o t o " / > < / a : r P r > < a : t > w h e n   i   f i n a l l y   u n d e r s t o o d   d e l e g a t e s   a f t e r   s t a r i n g   a t   m s d o c s   f o r   a n   h o u r < / a : t > < / a : r > < a : e n d P a r a R P r   d i r t y = " 0 "   l a n g = " e n "   s z = " 9 0 0 " > < a : s o l i d F i l l > < a : s r g b C l r   v a l = " f f f f f f " / > < / a : s o l i d F i l l > < a : l a t i n   t y p e f a c e = " R o b o t o " / > < / a : e n d P a r a R P r > < / a : p > < / p : t x B o d y > < / p : s p > < p : p i c > < p : n v P i c P r > < p : c N v P r   i d = " 6 "   n a m e = " G o o g l e   S h a p e ; 8 0 ; p 1 5 " > < a : e x t L s t > < a : e x t   u r i = " { B 9 5 6 3 A B C - 5 2 F 6 - 4 D F 7 - 8 2 8 9 - 1 2 3 B F 6 B C 7 3 D 0 } " > < a 1 6 : c r e a t i o n I d   x m l n s : a 1 6 = " h t t p : / / s c h e m a s . m i c r o s o f t . c o m / o f f i c e / d r a w i n g / 2 0 1 0 / m a i n "   i d = " { 2 7 8 6 E B B B - 2 7 B 2 - 4 2 4 C - A A C 7 - 1 4 5 C F 5 9 0 0 E 6 8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6 5 8 6 8 0 0 "   y = " 3 2 6 8 0 0 0 " / > < a : e x t   c x = " 1 1 8 2 1 5 0 "   c y = " 1 1 8 2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E C B 3 3 3 8 - D 8 E 3 - 4 1 6 D - B E A 2 - 0 7 4 8 6 B 4 9 B 9 1 C } " > < p 1 4 : c r e a t i o n I d   x m l n s : p 1 4 = " h t t p : / / s c h e m a s . m i c r o s o f t . c o m / o f f i c e / p o w e r p o i n t / 2 0 1 0 / m a i n "   v a l = " 1 6 1 3 8 7 8 3 2 3 1 1 9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5 ; p 1 6 " > < a : e x t L s t > < a : e x t   u r i = " { 8 2 8 C 3 B 4 2 - 9 3 0 5 - 4 8 A 0 - B 9 4 7 - 5 1 B C 7 9 B 4 9 5 B 3 } " > < a 1 6 : c r e a t i o n I d   x m l n s : a 1 6 = " h t t p : / / s c h e m a s . m i c r o s o f t . c o m / o f f i c e / d r a w i n g / 2 0 1 0 / m a i n "   i d = " { B 2 1 C E D 8 A - 1 D B 4 - 4 F D C - A 0 7 7 - F 1 A 4 6 3 8 F D 7 8 1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 H o w   t o   D e f i n e   a n d   U s e   D e l e g a t e s < / a : t > < / a : r > < a : e n d P a r a R P r   d i r t y = " 0 "   l a n g = " e n - U S " / > < / a : p > < / p : t x B o d y > < / p : s p > < p : s p > < p : n v S p P r > < p : c N v P r   i d = " 3 "   n a m e = " G o o g l e   S h a p e ; 8 6 ; p 1 6 " > < a : e x t L s t > < a : e x t   u r i = " { A F D 0 4 3 D F - D 9 B D - 4 7 7 9 - B B F 5 - F 5 A 2 4 5 2 3 5 A 1 4 } " > < a 1 6 : c r e a t i o n I d   x m l n s : a 1 6 = " h t t p : / / s c h e m a s . m i c r o s o f t . c o m / o f f i c e / d r a w i n g / 2 0 1 0 / m a i n "   i d = " { 2 8 F 7 A E 2 2 - 4 2 B F - 4 3 D 3 - B E F B - 2 0 7 E C 5 6 B 5 4 6 4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2 2 4 1 0 0 " / > < a : e x t   c x = " 8 3 6 8 2 0 0 "   c y = " 3 6 3 8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  f o n t S c a l e = " 9 2 5 0 0 "   l n S p c R e d u c t i o n = " 1 0 0 0 0 " / > < / a : b o d y P r > < a : l s t S t y l e / > < a : p > < a : p P r   a l g n = " l "   i n d e n t = " 0 "   l v l = " 0 "   m a r L = "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5 2 9 " / > < a : t > T o   u s e   d e l e g a t e s ,   w e   u s e   t h e s e   t h r e e   s t e p s : 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b = " 1 "   d i r t y = " 0 "   l a n g = " e n "   s z = " 1 5 2 9 "   u = " s n g " > < a : l a t i n   t y p e f a c e = " + m n - l t " / > < / a : r P r > < a : t > D e c l a r a t i o n   < / a : t > < / a : r > < a : r > < a : r P r   d i r t y = " 0 "   l a n g = " e n "   s z = " 1 5 2 9 " / > < a : t > -   < / a : t > < / a : r > < a : r > < a : r P r   d i r t y = " 0 "   l a n g = " e n "   s z = " 1 5 0 0 " > < a : s o l i d F i l l > < a : s r g b C l r   v a l = " f f f f f f " / > < / a : s o l i d F i l l > < / a : r P r > < a : t > A   d e l e g a t e   c a n   b e   d e c l a r e d   u s i n g   t h e   d e l e g a t e   < / a : t > < / a : r > < a : r > < a : r P r   d i r t y = " 0 "   l a n g = " e n "   s z = " 1 5 0 0 " > < a : n o F i l l / > < a : h l i n k C l i c k   r : i d = " r I d 2 " / > < / a : r P r > < a : t > k e y w o r d < / a : t > < / a : r > < a : r > < a : r P r   d i r t y = " 0 "   l a n g = " e n "   s z = " 1 5 0 0 " > < a : s o l i d F i l l > < a : s r g b C l r   v a l = " f f f f f f " / > < / a : s o l i d F i l l > < / a : r P r > < a : t >   f o l l o w e d   b y   a   f u n c t i o n   s i g n a t u r e 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0 0 " / > < a : t > E x a m p l e : 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0 0 " / > < a : t > p u b l i c   < / a : t > < / a : r > < a : r > < a : r P r   d i r t y = " 0 "   l a n g = " e n "   s z = " 1 2 0 0 " > < a : s o l i d F i l l > < a : s r g b C l r   v a l = " f f f f 0 0 " / > < / a : s o l i d F i l l > < / a : r P r > < a : t > d e l e g a t e < / a : t > < / a : r > < a : r > < a : r P r   d i r t y = " 0 "   l a n g = " e n "   s z = " 1 2 0 0 " / > < a : t >   < / a : t > < / a : r > < a : r > < a : r P r   d i r t y = " 0 "   l a n g = " e n "   s z = " 1 2 0 0 " / > < a : t > v o i d < / a : t > < / a : r > < a : r > < a : r P r   d i r t y = " 0 "   l a n g = " e n "   s z = " 1 2 0 0 " / > < a : t >   D e l ( < / a : t > < / a : r > < a : r > < a : r P r   d i r t y = " 0 "   l a n g = " e n "   s z = " 1 2 0 0 " / > < a : t > s t r i n g   < / a : t > < / a : r > < a : r > < a : r P r   d i r t y = " 0 "   l a n g = " e n "   s z = " 1 2 0 0 " / > < a : t > m e s s a g e ) ; < / a : t > < / a : r > < / a : p > < a : p > < a : p P r   a l g n = " l "   i n d e n t = " 0 "   l v l = " 0 "   m a r L = " 0 "   r t l = " f a l s e " > < a : s p c B e f > < a : s p c P t s   v a l = " 1 0 0 0 " / > < / a : s p c B e f > < a : s p c A f t > < a : s p c P t s   v a l = " 0 " / > < / a : s p c A f t > < a : b u N o n e / > < / a : p P r > < a : r > < a : r P r   b = " 1 "   d i r t y = " 0 "   l a n g = " e n "   s z = " 1 5 2 9 "   u = " s n g " > < a : l a t i n   t y p e f a c e = " + m n - l t " / > < / a : r P r > < a : t > I n s t a n t i a t i o n < / a : t > < / a : r > < a : r > < a : r P r   d i r t y = " 0 "   l a n g = " e n "   s z = " 1 5 2 9 " / > < a : t >   -   a   d e l e g a t e   o b j e c t   m u s t   b e   c r e a t e d   w i t h   t h e   < / a : t > < / a : r > < a : r > < a : r P r   d i r t y = " 0 "   i = " 1 "   l a n g = " e n "   s z = " 1 5 2 9 " / > < a : t > n e w   < / a : t > < / a : r > < a : r > < a : r P r   d i r t y = " 0 "   l a n g = " e n "   s z = " 1 5 2 9 " / > < a : t > k e y w o r d   a n d   b e   a s s o c i a t e d   w i t h   a   p a r t i c u l a r   m e t h o d .  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7 0 " / > < a : t > E x a m p l e :  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7 0 " / > < a : t > D e l   h a n d l e r   =   n e w   D e l ( W r i t e T o F i l e ) ; < / a : t > < / a : r > < / a : p > < a : p > < a : p P r   a l g n = " l "   i n d e n t = " 0 "   l v l = " 0 "   m a r L = " 0 "   r t l = " f a l s e " > < a : s p c B e f > < a : s p c P t s   v a l = " 1 0 0 0 " / > < / a : s p c B e f > < a : s p c A f t > < a : s p c P t s   v a l = " 0 " / > < / a : s p c A f t > < a : b u N o n e / > < / a : p P r > < a : r > < a : r P r   b = " 1 "   d i r t y = " 0 "   l a n g = " e n "   s z = " 1 5 2 9 "   u = " s n g " > < a : l a t i n   t y p e f a c e = " + m n - l t " / > < / a : r P r > < a : t > I n v o c a t i o n < / a : t > < / a : r > < a : r > < a : r P r   d i r t y = " 0 "   l a n g = " e n "   s z = " 1 5 2 9 " / > < a : t >   -   Y o u   c a n   i n v o k e   o r   c a l l   t h e   m e t h o d   t h r o u g h   t h e   d e l e g a t e   i n s t a n c e . 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7 0 " / > < a : t > E x a m p l e : < / a : t > < / a : r > < / a : p > < a : p > < a : p P r   a l g n = " l "   i n d e n t = " 0 "   l v l = " 0 "   m a r L = " 4 5 7 2 0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"   s z = " 1 2 7 0 " / > < a : t > h a n d l e r (  H e l l o   W o r l d  ) ; < / a : t > < / a : r > < a : e n d P a r a R P r   d i r t y = " 0 "   l a n g = " e n "   s z = " 1 2 7 0 " / > < / a : p > < / p : t x B o d y > < / p : s p > < / p : s p T r e e > < p : e x t L s t > < p : e x t   u r i = " { E 4 6 7 1 2 A 8 - 9 0 7 E - 4 B 1 8 - B 2 D 1 - 8 B 7 F 0 B 8 B 8 5 F 9 } " > < p 1 4 : c r e a t i o n I d   x m l n s : p 1 4 = " h t t p : / / s c h e m a s . m i c r o s o f t . c o m / o f f i c e / p o w e r p o i n t / 2 0 1 0 / m a i n "   v a l = " 1 6 1 3 8 7 8 3 2 3 1 2 3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1 ; p 1 7 " > < a : e x t L s t > < a : e x t   u r i = " { 7 F C 8 A 1 5 0 - 8 D D 7 - 4 F 1 1 - A 1 F 9 - D 9 9 0 A C F 3 A F C 1 } " > < a 1 6 : c r e a t i o n I d   x m l n s : a 1 6 = " h t t p : / / s c h e m a s . m i c r o s o f t . c o m / o f f i c e / d r a w i n g / 2 0 1 0 / m a i n "   i d = " { E C D 5 6 F A 1 - 8 0 A 6 - 4 C 4 8 - A A 3 C - E 2 1 4 B 4 4 9 D 7 8 E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 P r o p e r t i e s < / a : t > < / a : r > < a : e n d P a r a R P r   d i r t y = " 0 "   l a n g = " e n - U S " / > < / a : p > < / p : t x B o d y > < / p : s p > < p : s p > < p : n v S p P r > < p : c N v P r   i d = " 3 "   n a m e = " G o o g l e   S h a p e ; 9 2 ; p 1 7 " > < a : e x t L s t > < a : e x t   u r i = " { 7 3 6 0 2 B 3 E - D 1 C 8 - 4 2 4 5 - A 6 3 7 - A E A 4 5 1 F 8 2 7 5 C } " > < a 1 6 : c r e a t i o n I d   x m l n s : a 1 6 = " h t t p : / / s c h e m a s . m i c r o s o f t . c o m / o f f i c e / d r a w i n g / 2 0 1 0 / m a i n "   i d = " { 0 B E C 2 1 0 0 - 5 3 8 7 - 4 6 7 2 - 8 A 5 0 - C 5 2 A 6 4 D 8 4 A 9 4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 E n c a p s u l a t e   b o t h   a n   o b j e c t   i n s t a n c e   a n d   a   m e t h o d 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 A l l o w   m e t h o d s   t o   b e   p a s s e d   a s   p a r a m e t e r s 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 A b i l i t y   t o   b e   u s e d   t o   d e f i n e   c a l l b a c k   m e t h o d s 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 A b i l i t y   t o   b e   c h a i n e d   t o g e t h e r   -   m u l t i p l e   m e t h o d s   c a n   b e   c a l l e d   b y   a   s i n g l e   e v e n t   ( m u l t i c a s t i n g ) 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 O b j e c t - O r i e n t e d 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 T y p e   S a f e < / a : t > < / a : r > < / a : p > < a : p > < a : p P r   a l g n = " l "   i n d e n t = " 0 "   l v l = " 0 "   m a r L = " 4 5 7 2 0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3 ; p 1 7 " > < a : e x t L s t > < a : e x t   u r i = " { 2 5 5 C 6 F A F - 2 A 8 E - 4 7 E 3 - 8 E 8 1 - 2 8 8 4 6 2 0 A E 9 A F } " > < a 1 6 : c r e a t i o n I d   x m l n s : a 1 6 = " h t t p : / / s c h e m a s . m i c r o s o f t . c o m / o f f i c e / d r a w i n g / 2 0 1 0 / m a i n "   i d = " { 7 7 3 C B 4 9 8 - 8 A 5 9 - 4 C 5 D - 8 9 3 0 - 5 4 2 7 9 4 F C D F 2 6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4 0 3 7 5 8 3 "   y = " 3 0 9 1 9 4 9 " / > < a : e x t   c x = " 4 3 5 1 1 6 3 "   c y = " 1 4 7 6 7 7 5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D D A 1 5 4 9 - B E A 0 - 4 1 3 1 - A 1 3 8 - 5 2 A 4 5 8 2 6 D 1 4 3 } " > < p 1 4 : c r e a t i o n I d   x m l n s : p 1 4 = " h t t p : / / s c h e m a s . m i c r o s o f t . c o m / o f f i c e / p o w e r p o i n t / 2 0 1 0 / m a i n "   v a l = " 1 6 1 3 8 7 8 3 2 3 1 2 7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8 ; p 1 8 " > < a : e x t L s t > < a : e x t   u r i = " { F 2 A D 2 1 1 A - 9 4 9 5 - 4 0 1 5 - 9 4 E 7 - B 7 D 5 B 9 A D B 1 5 0 } " > < a 1 6 : c r e a t i o n I d   x m l n s : a 1 6 = " h t t p : / / s c h e m a s . m i c r o s o f t . c o m / o f f i c e / d r a w i n g / 2 0 1 0 / m a i n "   i d = " { C C E A 9 E B 1 - F 7 6 D - 4 8 0 F - 9 0 B 5 - C B 1 3 5 6 C B 7 E 9 3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 T y p e s   o f   D e l e g a t e s   i n   C # < / a : t > < / a : r > < a : e n d P a r a R P r   d i r t y = " 0 "   l a n g = " e n - U S " / > < / a : p > < / p : t x B o d y > < / p : s p > < p : s p > < p : n v S p P r > < p : c N v P r   i d = " 3 "   n a m e = " G o o g l e   S h a p e ; 9 9 ; p 1 8 " > < a : e x t L s t > < a : e x t   u r i = " { D 1 3 F 0 C E 2 - 6 6 1 1 - 4 E D 8 - B 5 C 7 - 6 4 9 B 6 C A E A 4 A 0 } " > < a 1 6 : c r e a t i o n I d   x m l n s : a 1 6 = " h t t p : / / s c h e m a s . m i c r o s o f t . c o m / o f f i c e / d r a w i n g / 2 0 1 0 / m a i n "   i d = " { 0 B C D 9 8 C A - C 7 1 0 - 4 5 D 5 - 9 D C D - 2 A 6 1 5 D 7 D 2 3 4 1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6 7 3 4 2 4 " / > < a : e x t   c x = " 3 9 9 9 9 0 0 "   c y = " 2 8 9 5 3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4 5 7 2 0 0 "   r t l = " f a l s e " > < a : s p c B e f > < a : s p c P t s   v a l = " 0 " / > < / a : s p c B e f > < a : s p c A f t > < a : s p c P t s   v a l = " 0 " / > < / a : s p c A f t > < a : b u N o n e / > < / a : p P r > < a : r > < a : r P r   b = " 1 "   d i r t y = " 0 "   l a n g = " e n "   s z = " 1 7 0 0 " > < a : s o l i d F i l l > < a : s r g b C l r   v a l = " f f e 5 9 9 " / > < / a : s o l i d F i l l > < a : l a t i n   t y p e f a c e = " + m n - l t " / > < / a : r P r > < a : t > S i n g l e c a s t   D e l e g a t e < / a : t > < / a : r > < a : r > < a : r P r   d i r t y = " 0 "   l a n g = " e n "   s z = " 1 7 0 0 " > < a : s o l i d F i l l > < a : s r g b C l r   v a l = " 9 f c 5 e 8 " / > < / a : s o l i d F i l l > < / a : r P r > < a : t >   < / a : t > < / a : r > < / a : p > < a : p > < a : p P r   a l g n = " l "   i n d e n t = " - 3 1 7 4 9 9 "   l v l = " 0 "   m a r L = " 4 5 7 2 0 0 "   r t l = " f a l s e " > < a : s p c B e f > < a : s p c P t s   v a l = " 1 2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 S i n g l e c a s t   d e l e g a t e   p o i n t   t o   a   s i n g l e   m e t h o d   a t   a   t i m e .   < / a : t > < / a : r > < / a : p > < a : p > < a : p P r   a l g n = " l "   i n d e n t = " - 3 1 7 4 9 9 "   l v l = " 0 "   m a r L = " 4 5 7 2 0 0 "   r t l = " f a l s e " > < a : s p c B e f > < a : s p c P t s   v a l = " 1 0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 T h e y   a r e   d e r i v e d   f r o m   S y s t e m . D e l e g a t e   c l a s s .   < / a : t > < / a : r > < / a : p > < a : p > < a : p P r   a l g n = " l "   i n d e n t = " 0 "   l v l = " 0 "   m a r L = " 0 "   r t l = " f a l s e " > < a : s p c B e f > < a : s p c P t s   v a l = " 1 0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- U S "   s z = " 1 6 0 0 " / > < a : t / > < / a : r > < a : e n d P a r a R P r   d i r t y = " 0 "   l a n g = " e n - U S "   s z = " 1 6 0 0 " / > < / a : p > < / p : t x B o d y > < / p : s p > < p : s p > < p : n v S p P r > < p : c N v P r   i d = " 4 "   n a m e = " G o o g l e   S h a p e ; 1 0 0 ; p 1 8 " > < a : e x t L s t > < a : e x t   u r i = " { 5 9 2 A 2 4 C 9 - 6 F 9 C - 4 3 2 F - B E D D - A A 8 5 8 9 5 6 F D 4 3 } " > < a 1 6 : c r e a t i o n I d   x m l n s : a 1 6 = " h t t p : / / s c h e m a s . m i c r o s o f t . c o m / o f f i c e / d r a w i n g / 2 0 1 0 / m a i n "   i d = " { 3 F 5 D E 1 1 F - 2 9 A D - 4 6 1 E - A 7 6 2 - B 0 4 1 2 7 9 3 0 7 A 7 } " / > < / a : e x t > < / a : e x t L s t > < / p : c N v P r > < p : c N v S p P r / > < p : n v P r > < p : p h   i d x = " 2 "   t y p e = " b o d y " / > < / p : n v P r > < / p : n v S p P r > < p : s p P r > < a : x f r m   r o t = " 0 " > < a : o f f   x = " 4 7 5 6 2 0 0 "   y = " 1 6 7 3 3 2 5 " / > < a : e x t   c x = " 3 9 9 9 9 0 0 "   c y = " 2 8 9 5 3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4 5 7 2 0 0 "   r t l = " f a l s e " > < a : s p c B e f > < a : s p c P t s   v a l = " 0 " / > < / a : s p c B e f > < a : s p c A f t > < a : s p c P t s   v a l = " 0 " / > < / a : s p c A f t > < a : b u N o n e / > < / a : p P r > < a : r > < a : r P r   b = " 1 "   d i r t y = " 0 "   l a n g = " e n "   s z = " 1 7 0 0 " > < a : s o l i d F i l l > < a : s r g b C l r   v a l = " f f e 5 9 9 " / > < / a : s o l i d F i l l > < a : l a t i n   t y p e f a c e = " + m n - l t " / > < / a : r P r > < a : t > M u l t i c a s t   D e l e g a t e < / a : t > < / a : r > < a : r > < a : r P r   d i r t y = " 0 "   l a n g = " e n "   s z = " 1 7 0 0 " > < a : s o l i d F i l l > < a : s r g b C l r   v a l = " f f e 5 9 9 " / > < / a : s o l i d F i l l > < / a : r P r > < a : t >   < / a : t > < / a : r > < / a : p > < a : p > < a : p P r   a l g n = " l "   i n d e n t = " - 3 3 0 1 9 9 "   l v l = " 0 "   m a r L = " 4 5 7 2 0 0 "   r t l = " f a l s e " > < a : s p c B e f > < a : s p c P t s   v a l = " 1 2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 E x t e n s i o n   o f   s i n g l e c a s t   d e l e g a t e < / a : t > < / a : r > < / a : p > < a : p > < a : p P r   a l g n = " l "   i n d e n t = " - 3 1 7 4 9 9 "   l v l = " 0 "   m a r L = " 4 5 7 2 0 0 "   r t l = " f a l s e " > < a : s p c B e f > < a : s p c P t s   v a l = " 1 0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 W h e n   a   d e l e g a t e   i s   w r a p p e d   w i t h   m o r e   t h a n   o n e   m e t h o d .   < / a : t > < / a : r > < / a : p > < a : p > < a : p P r   a l g n = " l "   i n d e n t = " - 3 3 0 1 9 9 "   l v l = " 0 "   m a r L = " 4 5 7 2 0 0 "   r t l = " f a l s e " > < a : s p c B e f > < a : s p c P t s   v a l = " 1 0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 T h e y   a r e   d e r i v e d   f r o m   S y s t e m . M u l t i c a s t D e l e g a t e   c l a s s . < / a : t > < / a : r > < / a : p > < a : p > < a : p P r   a l g n = " l "   i n d e n t = " 0 "   l v l = " 0 "   m a r L = " 0 "   r t l = " f a l s e " > < a : s p c B e f > < a : s p c P t s   v a l = " 1 0 0 0 " / > < / a : s p c B e f > < a : s p c A f t > < a : s p c P t s   v a l = " 1 2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4 D 7 E D A 3 - 7 D 7 B - 4 5 2 B - A D 2 4 - 8 A A B 4 D 6 4 8 A 1 7 } " > < p 1 4 : c r e a t i o n I d   x m l n s : p 1 4 = " h t t p : / / s c h e m a s . m i c r o s o f t . c o m / o f f i c e / p o w e r p o i n t / 2 0 1 0 / m a i n "   v a l = " 1 6 1 3 8 7 8 3 2 3 1 3 1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5 ; p 1 9 " > < a : e x t L s t > < a : e x t   u r i = " { 5 6 F 6 D 1 7 7 - 8 6 2 1 - 4 A 5 2 - 8 8 F A - F 4 C C 3 F 1 9 E B C F } " > < a 1 6 : c r e a t i o n I d   x m l n s : a 1 6 = " h t t p : / / s c h e m a s . m i c r o s o f t . c o m / o f f i c e / d r a w i n g / 2 0 1 0 / m a i n "   i d = " { 1 5 D A 3 C 8 A - 3 D 0 5 - 4 C 5 0 - 8 2 5 1 - 6 F 0 7 2 0 E 7 0 2 B 5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 M u l t i c a s t i n g < / a : t > < / a : r > < a : e n d P a r a R P r   d i r t y = " 0 "   l a n g = " e n - U S " / > < / a : p > < / p : t x B o d y > < / p : s p > < p : s p > < p : n v S p P r > < p : c N v P r   i d = " 3 "   n a m e = " G o o g l e   S h a p e ; 1 0 6 ; p 1 9 " > < a : e x t L s t > < a : e x t   u r i = " { 0 F 1 5 E 0 B D - 0 4 F D - 4 E 6 7 - B 5 8 8 - 5 1 1 4 7 3 7 A 3 2 0 0 } " > < a 1 6 : c r e a t i o n I d   x m l n s : a 1 6 = " h t t p : / / s c h e m a s . m i c r o s o f t . c o m / o f f i c e / d r a w i n g / 2 0 1 0 / m a i n "   i d = " { F 6 7 C 5 D 2 E - 9 D D C - 4 6 D 2 - 8 5 0 0 - 4 F E 4 0 A D B 1 C 2 1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- 3 2 3 8 5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5 0 0 " / > < a : t > D e l e g a t e   o b j e c t s   c a n   b e   c o m p o s e d   i n t o   a   s i n g l e   i n s t a n c e   u s i n g   t h e    +    o p e r a t o r . < / a : t > < / a : r > < / a : p > < a : p > < a : p P r   a l g n = " l "   i n d e n t = " - 3 2 3 8 5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5 0 0 " / > < a : t > S i m i l a r l y ,   t h e    -    o p e r a t o r   c a n   b e   u s e d   t o   r e m o v e   a   d e l e g a t e   f r o m   a   c o m p o s e d   d e l e g a t e . < / a : t > < / a : r > < / a : p > < a : p > < a : p P r   a l g n = " l "   i n d e n t = " - 3 2 3 8 5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5 0 0 " / > < a : t > M u l t i c a s t   d e l e g a t e s   h a v e   a   l i s t   o f   d e l e g a t e s .   W h e n   c a l l e d ,   i t   i n v o k e s   t h e   d e l e g a t e   l i s t   i n   o r d e r . < / a : t > < / a : r > < / a : p > < a : p > < a : p P r   a l g n = " l "   i n d e n t = " - 3 2 3 8 5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5 0 0 " / > < a : t > O n l y   d e l e g a t e s   o f   t h e   < / a : t > < / a : r > < a : r > < a : r P r   d i r t y = " 0 "   i = " 1 "   l a n g = " e n "   s z = " 1 5 0 0 " / > < a : t > s a m e   p a r a m e t e r   t y p e < / a : t > < / a : r > < a : r > < a : r P r   d i r t y = " 0 "   l a n g = " e n "   s z = " 1 5 0 0 " / > < a : t >   c a n   b e   c o m b i n e d . < / a : t > < / a : r > < / a : p > < a : p > < a : p P r   a l g n = " l "   i n d e n t = " - 3 2 3 8 5 0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5 0 0 " / > < a : t > ( c a n  t   a d d   s t r i n g   m e t h o d s   t o   i n t e g e r   m e t h o d s ,   e t c . ) < / a : t > < / a : r > < / a : p > < a : p > < a : p P r   a l g n = " l "   i n d e n t = " 0 "   l v l = " 0 "   m a r L = " 4 5 7 2 0 0 "   r t l = " f a l s e " > < a : s p c B e f > < a : s p c P t s   v a l = " 1 2 0 0 " / > < / a : s p c B e f > < a : s p c A f t > < a : s p c P t s   v a l = " 1 2 0 0 " / > < / a : s p c A f t > < a : b u N o n e / > < / a : p P r > < a : r > < a : r P r   d i r t y = " 0 "   l a n g = " e n - U S "   s z = " 1 5 0 0 " / > < a : t / > < / a : r > < a : e n d P a r a R P r   d i r t y = " 0 "   l a n g = " e n - U S "   s z = " 1 5 0 0 " / > < / a : p > < / p : t x B o d y > < / p : s p > < p : p i c > < p : n v P i c P r > < p : c N v P r   i d = " 4 "   n a m e = " G o o g l e   S h a p e ; 1 0 7 ; p 1 9 " > < a : e x t L s t > < a : e x t   u r i = " { 8 C 1 8 B 2 3 9 - 0 F 3 4 - 4 2 0 3 - 8 E 0 E - 8 0 F 3 F 2 7 A F 9 9 A } " > < a 1 6 : c r e a t i o n I d   x m l n s : a 1 6 = " h t t p : / / s c h e m a s . m i c r o s o f t . c o m / o f f i c e / d r a w i n g / 2 0 1 0 / m a i n "   i d = " { A 8 6 3 D 2 4 6 - F 3 E C - 4 9 D 6 - B 1 A 4 - A 5 5 9 F 4 6 2 0 3 1 D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5 4 1 2 3 5 0 "   y = " 2 6 6 0 3 7 4 " / > < a : e x t   c x = " 3 0 4 5 5 4 9 "   c y = " 2 0 3 0 3 4 9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0 8 ; p 1 9 " > < a : e x t L s t > < a : e x t   u r i = " { A 4 5 8 5 3 4 C - A B E B - 4 6 9 2 - 8 9 7 D - 3 C A E B 4 5 2 3 A 3 C } " > < a 1 6 : c r e a t i o n I d   x m l n s : a 1 6 = " h t t p : / / s c h e m a s . m i c r o s o f t . c o m / o f f i c e / d r a w i n g / 2 0 1 0 / m a i n "   i d = " { 1 9 4 0 1 A D D - 0 B C B - 4 B E 3 - B D 0 D - 7 A 0 9 9 7 D F 5 A 5 E } " / > < / a : e x t > < / a : e x t L s t > < / p : c N v P r > < p : c N v S p P r   t x B o x = " 1 " / > < p : n v P r / > < / p : n v S p P r > < p : s p P r > < a : x f r m   r o t = " 0 " > < a : o f f   x = " 3 8 7 9 0 0 "   y = " 3 2 1 8 1 2 5 " / > < a : e x t   c x = " 4 9 3 6 5 0 0 "   c y = " 1 0 8 5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- 3 2 3 8 5 0 "   l v l = " 0 "   m a r L = " 4 5 7 2 0 0 "   r t l = " f a l s e " > < a : l n S p c > < a : s p c P c t   v a l = " 1 1 5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/ a : p P r > < a : r > < a : r P r   d i r t y = " 0 "   l a n g = " e n "   s z = " 1 5 0 0 " > < a : s o l i d F i l l > < a : s c h e m e C l r   v a l = " d k 1 " / > < / a : s o l i d F i l l > < a : l a t i n   t y p e f a c e = " R o b o t o " / > < / a : r P r > < a : t > W h e n   m e t h o d s   r e t u r n   v a l u e s ,   t h e   m u l t i c a s t   d e l e g a t e   w i l l   o n l y   r e t u r n   t h e   l a s t   a s s i g n e d   m e t h o d . < / a : t > < / a : r > < / a : p > < a : p > < a : p P r   a l g n = " l "   i n d e n t = " 0 "   l v l = " 0 "   m a r L = " 0 "   r t l = " f a l s e " > < a : s p c B e f > < a : s p c P t s   v a l = " 1 2 0 0 " / > < / a : s p c B e f > < a : s p c A f t > < a : s p c P t s   v a l = " 0 " / > < / a : s p c A f t > < a : b u N o n e / > < / a : p P r > < a : r > < a : r P r   d i r t y = " 0 "   l a n g = " e n - U S " > < a : l a t i n   t y p e f a c e = " R o b o t o " / > < / a : r P r > < a : t / > < / a : r > < a : e n d P a r a R P r   d i r t y = " 0 "   l a n g = " e n - U S " > < a : l a t i n   t y p e f a c e = " R o b o t o " / > < / a : e n d P a r a R P r > < / a : p > < / p : t x B o d y > < / p : s p > < / p : s p T r e e > < p : e x t L s t > < p : e x t   u r i = " { 4 0 B F E E F A - 2 0 1 5 - 4 2 A D - 8 6 D 6 - F C 5 6 5 4 C A 3 7 1 5 } " > < p 1 4 : c r e a t i o n I d   x m l n s : p 1 4 = " h t t p : / / s c h e m a s . m i c r o s o f t . c o m / o f f i c e / p o w e r p o i n t / 2 0 1 0 / m a i n "   v a l = " 1 6 1 3 8 7 8 3 2 3 1 3 5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3 ; p 2 0 " > < a : e x t L s t > < a : e x t   u r i = " { D 7 D 4 4 1 A 5 - E 2 E D - 4 8 6 C - 8 4 1 C - 5 0 6 2 3 7 0 9 1 C 6 2 } " > < a 1 6 : c r e a t i o n I d   x m l n s : a 1 6 = " h t t p : / / s c h e m a s . m i c r o s o f t . c o m / o f f i c e / d r a w i n g / 2 0 1 0 / m a i n "   i d = " { 5 0 F B 6 1 C 1 - 3 3 E 0 - 4 8 6 B - A B 5 A - F F 7 1 F 3 1 1 9 C 7 7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 D e l e g a t e s   i n   C #   v s .   P o i n t e r s   i n   C / C + + < / a : t > < / a : r > < a : e n d P a r a R P r   d i r t y = " 0 "   l a n g = " e n - U S " / > < / a : p > < / p : t x B o d y > < / p : s p > < p : s p > < p : n v S p P r > < p : c N v P r   i d = " 3 "   n a m e = " G o o g l e   S h a p e ; 1 1 4 ; p 2 0 " > < a : e x t L s t > < a : e x t   u r i = " { 5 D D D 4 E 4 D - 4 8 A 1 - 4 1 1 7 - A 1 1 1 - 5 4 8 8 F 4 4 B 4 7 A 6 } " > < a 1 6 : c r e a t i o n I d   x m l n s : a 1 6 = " h t t p : / / s c h e m a s . m i c r o s o f t . c o m / o f f i c e / d r a w i n g / 2 0 1 0 / m a i n "   i d = " { 1 9 4 C 8 F 3 1 - D 1 3 A - 4 5 C C - 9 5 9 3 - 3 9 7 3 4 C 7 4 D 6 8 E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2 0 0 " / > < / a : s p c A f t > < a : b u N o n e / > < / a : p P r > < a : r > < a : r P r   d i r t y = " 0 "   l a n g = " e n - U S " / > < a : t >                                                     < / a : t > < / a : r > < a : r > < a : r P r   d i r t y = " 0 "   l a n g = " e n " > < a : s o l i d F i l l > < a : s c h e m e C l r   v a l = " a c c e n t 6 " / > < / a : s o l i d F i l l > < / a : r P r > < a : t > C # < / a : t > < / a : r > < a : r > < a : r P r   d i r t y = " 0 "   l a n g = " e n - U S " / > < a : t >   < / a : t > < / a : r > < a : r > < a : r P r   d i r t y = " 0 "   l a n g = " e n " > < a : s o l i d F i l l > < a : s c h e m e C l r   v a l = " a c c e n t 6 " / > < / a : s o l i d F i l l > < / a : r P r > < a : t > C + + < / a : t > < / a : r > < a : e n d P a r a R P r   d i r t y = " 0 "   l a n g = " e n " > < a : s o l i d F i l l > < a : s c h e m e C l r   v a l = " a c c e n t 6 " / > < / a : s o l i d F i l l > < / a : e n d P a r a R P r > < / a : p > < / p : t x B o d y > < / p : s p > < p : g r a p h i c F r a m e > < p : n v G r a p h i c F r a m e P r > < p : c N v P r   i d = " 4 "   n a m e = " G o o g l e   S h a p e ; 1 1 5 ; p 2 0 " > < a : e x t L s t > < a : e x t   u r i = " { 8 C 5 D 9 0 3 E - A A 5 0 - 4 D 8 0 - 9 5 3 9 - 5 5 9 8 2 5 C 8 4 9 F C } " > < a 1 6 : c r e a t i o n I d   x m l n s : a 1 6 = " h t t p : / / s c h e m a s . m i c r o s o f t . c o m / o f f i c e / d r a w i n g / 2 0 1 0 / m a i n "   i d = " { 0 7 D B 4 7 1 5 - F B A C - 4 3 2 C - 8 A 3 1 - 7 3 4 1 F B A E 0 D 9 9 } " / > < / a : e x t > < / a : e x t L s t > < / p : c N v P r > < p : c N v G r a p h i c F r a m e P r / > < p : n v P r / > < / p : n v G r a p h i c F r a m e P r > < p : x f r m   r o t = " 0 " > < a : o f f   x = " 9 5 2 5 0 0 "   y = " 2 0 0 0 2 5 0 " / > < a : e x t   c x = " 3 0 0 0 0 0 0 "   c y = " 3 0 0 0 0 0 0 " / > < / p : x f r m > < a : g r a p h i c > < a : g r a p h i c D a t a   u r i = " h t t p : / / s c h e m a s . o p e n x m l f o r m a t s . o r g / d r a w i n g m l / 2 0 0 6 / t a b l e " > < a : t b l > < a : t b l P r > < a : n o F i l l / > < a : t a b l e S t y l e I d > { 4 5 f a a 1 9 c - d 0 f b - 4 d f 4 - a 8 d 7 - e 6 5 5 7 e f 2 e 9 b 9 } < / a : t a b l e S t y l e I d > < / a : t b l P r > < a : t b l G r i d > < a : g r i d C o l   w = " 3 6 1 9 5 0 0 " / > < a : g r i d C o l   w = " 3 6 1 9 5 0 0 " / > < / a : t b l G r i d > < a : t r   h = " 3 8 1 0 0 0 "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 E n c a p s u l a t e s   b o t h   a   m e t h o d   a n d   o b j e c t   i n s t a n c e 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 P o i n t s   t o   m e m b e r   f u n c t i o n s 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/ a : t r > < a : t r   h = " 3 8 1 0 0 0 "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 F u l l y   O b j e c t   O r i e n t e d 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 N o t   r e q u i r e d   t o   r e f e r   t o   a n   a c t u a l   o b j e c t 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/ a : t r > < a : t r   h = " 3 8 1 0 0 0 "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 T y p e   S a f e 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 N o t   T y p e   S a f e 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/ a : t r > < a : t r   h = " 3 8 1 0 0 0 "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 A s y n c h r o n o u s   o r   S y n c h r o n o u s 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a : t c > < a : t x B o d y > < a : b o d y P r   r t l C o l = " 0 " /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r g b C l r   v a l = " f f f f f f " / > < / a : s o l i d F i l l > < / a : r P r > < a : t > S y n c h r o n o u s < / a : t > < / a : r > < a : e n d P a r a R P r   d i r t y = " 0 "   l a n g = " e n " > < a : s o l i d F i l l > < a : s r g b C l r   v a l = " f f f f f f " / > < / a : s o l i d F i l l > < / a : e n d P a r a R P r > < / a : p > < / a : t x B o d y > < a : t c P r   a n c h o r = " t "   h o r z O v e r f l o w = " c l i p "   m a r B = " 9 1 4 2 5 "   m a r L = " 9 1 4 2 5 "   m a r R = " 9 1 4 2 5 "   m a r T = " 9 1 4 2 5 "   v e r t = " h o r z " / > < / a : t c > < / a : t r > < / a : t b l > < / a : g r a p h i c D a t a > < / a : g r a p h i c > < / p : g r a p h i c F r a m e > < / p : s p T r e e > < p : e x t L s t > < p : e x t   u r i = " { E A 7 A 9 9 0 9 - 8 4 A 1 - 4 6 B 5 - A 9 3 D - B 0 8 6 8 9 5 0 E B 0 2 } " > < p 1 4 : c r e a t i o n I d   x m l n s : p 1 4 = " h t t p : / / s c h e m a s . m i c r o s o f t . c o m / o f f i c e / p o w e r p o i n t / 2 0 1 0 / m a i n "   v a l = " 1 6 1 3 8 7 8 3 2 3 1 4 0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0 ; p 2 1 " > < a : e x t L s t > < a : e x t   u r i = " { 7 6 A 0 0 E 6 1 - F B A E - 4 D 7 4 - 9 5 9 1 - 0 7 3 3 B 0 B 2 C 2 D 6 } " > < a 1 6 : c r e a t i o n I d   x m l n s : a 1 6 = " h t t p : / / s c h e m a s . m i c r o s o f t . c o m / o f f i c e / d r a w i n g / 2 0 1 0 / m a i n "   i d = " { C 2 2 E 2 9 3 6 - D A E D - 4 2 4 1 - 8 D F 5 - 7 8 4 B E 4 1 1 E A 0 8 } " / > < / a : e x t > < / a : e x t L s t > < / p : c N v P r > < p : c N v S p P r / > < p : n v P r > < p : p h   t y p e = " t i t l e " / > < / p : n v P r > < / p : n v S p P r > < p : s p P r > < a : x f r m   r o t = " 0 " > < a : o f f   x = " 3 8 7 9 0 0 "   y = " 4 5 8 0 2 5 " / > < a : e x t   c x = " 8 3 6 8 2 0 0 "   c y = " 6 8 6 1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 D e l e g a t e s   | |   I n t e r f a c e s ? < / a : t > < / a : r > < a : e n d P a r a R P r   d i r t y = " 0 "   l a n g = " e n - U S " / > < / a : p > < / p : t x B o d y > < / p : s p > < p : s p > < p : n v S p P r > < p : c N v P r   i d = " 3 "   n a m e = " G o o g l e   S h a p e ; 1 2 1 ; p 2 1 " > < a : e x t L s t > < a : e x t   u r i = " { A 8 1 7 8 D 1 C - D 5 1 3 - 4 1 B 7 - B A 2 6 - A A B F 8 A A 7 3 7 2 1 } " > < a 1 6 : c r e a t i o n I d   x m l n s : a 1 6 = " h t t p : / / s c h e m a s . m i c r o s o f t . c o m / o f f i c e / d r a w i n g / 2 0 1 0 / m a i n "   i d = " { 0 0 D C A C 6 7 - 6 0 C F - 4 9 1 B - 9 7 0 1 - 9 1 5 B B 4 E 8 E 1 0 2 } " / > < / a : e x t > < / a : e x t L s t > < / p : c N v P r > < p : c N v S p P r / > < p : n v P r > < p : p h   i d x = " 1 "   t y p e = " b o d y " / > < / p : n v P r > < / p : n v S p P r > < p : s p P r > < a : x f r m   r o t = " 0 " > < a : o f f   x = " 3 8 7 9 0 0 "   y = " 1 4 8 9 8 2 3 " / > < a : e x t   c x = " 8 3 6 8 2 0 0 "   c y = " 3 0 7 8 9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r m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2 0 0 " / > < / a : s p c A f t > < a : b u N o n e / > < / a : p P r > < a : r > < a : r P r   d i r t y = " 0 "   l a n g = " e n - U S " / > < a : t > W h e n   s h o u l d   w e   u s e   d e l e g a t e s   i n s t e a d   o f   i n t e r f a c e s ? < / a : t > < / a : r > < a : e n d P a r a R P r   d i r t y = " 0 "   l a n g = " e n - U S " / > < / a : p > < / p : t x B o d y > < / p : s p > < p : s p > < p : n v S p P r > < p : c N v P r   i d = " 4 "   n a m e = " G o o g l e   S h a p e ; 1 2 2 ; p 2 1 " > < a : e x t L s t > < a : e x t   u r i = " { A 4 8 B C F 9 D - 3 7 0 9 - 4 F 3 7 - 8 E F 0 - 1 F F D E 5 E 6 4 2 3 7 } " > < a 1 6 : c r e a t i o n I d   x m l n s : a 1 6 = " h t t p : / / s c h e m a s . m i c r o s o f t . c o m / o f f i c e / d r a w i n g / 2 0 1 0 / m a i n "   i d = " { 4 F 7 2 6 D 5 2 - 9 3 4 0 - 4 F E 4 - 8 D C 1 - D 0 D F C 5 B 6 4 1 E 7 } " / > < / a : e x t > < / a : e x t L s t > < / p : c N v P r > < p : c N v S p P r   t x B o x = " 1 " / > < p : n v P r / > < / p : n v S p P r > < p : s p P r > < a : x f r m   r o t = " 0 " > < a : o f f   x = " 7 8 5 3 2 4 "   y = " 1 9 4 5 6 2 5 " / > < a : e x t   c x = " 3 1 6 2 6 0 0 "   c y = " 2 3 3 9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b = " 1 "   d i r t y = " 0 "   l a n g = " e n " > < a : s o l i d F i l l > < a : s r g b C l r   v a l = " f f f f f f " / > < / a : s o l i d F i l l > < a : l a t i n   t y p e f a c e = " R o b o t o " / > < / a : r P r > < a : t > U s e   a   d e l e g a t e   w h e n : 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 U s i n g   e v e n t i n g   d e s i g n   p a t t e r n . 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c h e m e C l r   v a l = " d k 1 " / > < / a : s o l i d F i l l > < a : l a t i n   t y p e f a c e = " R o b o t o " / > < / a : r P r > < a : t > C l a s s e s   n e e d   m u l t i p l e   i m p l e m e n t a t i o n s   o f   t h e   m e t h o d 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 E n c a p s u l a t i n g   a   s t a t i c   m e t h o d . 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 N o   a c c e s s   t o   o t h e r   p r o p e r t i e s   o n   t h e   o b j e c t   b e i n g   i m p l e m e n t e d   i s   n e e d e d . 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 W e  r e   l a z y   a n d   w a n t   e a s y   c o m p o s i t i o n . < / a : t > < / a : r > < a : e n d P a r a R P r   d i r t y = " 0 "   l a n g = " e n " > < a : s o l i d F i l l > < a : s r g b C l r   v a l = " f f f f f f " / > < / a : s o l i d F i l l > < a : l a t i n   t y p e f a c e = " R o b o t o " / > < / a : e n d P a r a R P r > < / a : p > < / p : t x B o d y > < / p : s p > < p : s p > < p : n v S p P r > < p : c N v P r   i d = " 5 "   n a m e = " G o o g l e   S h a p e ; 1 2 3 ; p 2 1 " > < a : e x t L s t > < a : e x t   u r i = " { D D 5 5 0 C 6 F - 8 0 D 8 - 4 E E A - B C 1 5 - F F 3 C D 3 E 5 F 9 E 4 } " > < a 1 6 : c r e a t i o n I d   x m l n s : a 1 6 = " h t t p : / / s c h e m a s . m i c r o s o f t . c o m / o f f i c e / d r a w i n g / 2 0 1 0 / m a i n "   i d = " { 4 2 9 A 3 5 5 5 - F 1 E A - 4 9 8 3 - B 3 A 8 - 4 9 D E B 5 5 D E 5 A 0 } " / > < / a : e x t > < / a : e x t L s t > < / p : c N v P r > < p : c N v S p P r   t x B o x = " 1 " / > < p : n v P r / > < / p : n v S p P r > < p : s p P r > < a : x f r m   r o t = " 0 " > < a : o f f   x = " 4 6 7 1 0 5 0 "   y = " 1 9 4 5 6 2 5 " / > < a : e x t   c x = " 3 1 6 2 6 0 0 "   c y = " 2 3 3 9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b = " 1 "   d i r t y = " 0 "   l a n g = " e n " > < a : s o l i d F i l l > < a : s r g b C l r   v a l = " f f f f f f " / > < / a : s o l i d F i l l > < a : l a t i n   t y p e f a c e = " R o b o t o " / > < / a : r P r > < a : t > U s e   a n   i n t e r f a c e   w h e n : 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 A   g r o u p   o f   r e l a t e d   m e t h o d s   n e e d   t o   b e   c a l l e d . 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c h e m e C l r   v a l = " d k 1 " / > < / a : s o l i d F i l l > < a : l a t i n   t y p e f a c e = " R o b o t o " / > < / a : r P r > < a : t > C l a s s e s   o n l y   n e e d   o n e   i m p l e m e n t a t i o n . 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 C l a s s   u s i n g   i n t e r f a c e   w i l l   w a n t   t o   c a s t   t h a t   i n t e r f a c e   t o   o t h e r   i n t e r f a c e s   o r   c l a s s   t y p e s . 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C l r > < a : s r g b C l r   v a l = " f f f f f f " / > < / a : b u C l r > < a : b u S z P c t   v a l = " 1 0 0 0 0 0 " / > < a : b u F o n t   t y p e f a c e = " R o b o t o " / > < a : b u C h a r   c h a r = "%� " / > < / a : p P r > < a : r > < a : r P r   d i r t y = " 0 "   l a n g = " e n " > < a : s o l i d F i l l > < a : s r g b C l r   v a l = " f f f f f f " / > < / a : s o l i d F i l l > < a : l a t i n   t y p e f a c e = " R o b o t o " / > < / a : r P r > < a : t > M e t h o d   i m p l e m e n t e d   i s   l i n k e d   t o   c l a s s   t y p e . < / a : t > < / a : r > < a : e n d P a r a R P r   d i r t y = " 0 "   l a n g = " e n " > < a : s o l i d F i l l > < a : s r g b C l r   v a l = " f f f f f f " / > < / a : s o l i d F i l l > < a : l a t i n   t y p e f a c e = " R o b o t o " / > < / a : e n d P a r a R P r > < / a : p > < / p : t x B o d y > < / p : s p > < / p : s p T r e e > < p : e x t L s t > < p : e x t   u r i = " { 2 D 2 2 B 2 0 4 - 9 E 3 C - 4 6 1 B - 9 2 6 1 - 2 9 A 0 C C 5 B C 8 6 4 } " > < p 1 4 : c r e a t i o n I d   x m l n s : p 1 4 = " h t t p : / / s c h e m a s . m i c r o s o f t . c o m / o f f i c e / p o w e r p o i n t / 2 0 1 0 / m a i n "   v a l = " 1 6 1 3 8 7 8 3 2 3 1 4 4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a r i n a " > < a : t h e m e E l e m e n t s > < a : c l r S c h e m e   n a m e = " M a r i n a " > < a : d k 1 > < a : s r g b C l r   v a l = " f f f f f f " / > < / a : d k 1 > < a : l t 1 > < a : s r g b C l r   v a l = " 0 0 5 1 7 c " / > < / a : l t 1 > < a : d k 2 > < a : s r g b C l r   v a l = " 0 0 4 0 6 5 " / > < / a : d k 2 > < a : l t 2 > < a : s r g b C l r   v a l = " c f d 8 d c " / > < / a : l t 2 > < a : a c c e n t 1 > < a : s r g b C l r   v a l = " 0 2 7 7 b d " / > < / a : a c c e n t 1 > < a : a c c e n t 2 > < a : s r g b C l r   v a l = " 5 5 8 b 2 f " / > < / a : a c c e n t 2 > < a : a c c e n t 3 > < a : s r g b C l r   v a l = " 0 0 9 6 8 8 " / > < / a : a c c e n t 3 > < a : a c c e n t 4 > < a : s r g b C l r   v a l = " 0 3 9 b e 5 " / > < / a : a c c e n t 4 > < a : a c c e n t 5 > < a : s r g b C l r   v a l = " 8 b c 3 4 a " / > < / a : a c c e n t 5 > < a : a c c e n t 6 > < a : s r g b C l r   v a l = " f f e b 3 8 " / > < / a : a c c e n t 6 > < a : h l i n k > < a : s r g b C l r   v a l = " 8 b c 3 4 a " / > < / a : h l i n k > < a : f o l H l i n k > < a : s r g b C l r   v a l = " 8 b c 3 4 a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a r i n a " > < a : t h e m e E l e m e n t s > < a : c l r S c h e m e   n a m e = " M a r i n a " > < a : d k 1 > < a : s r g b C l r   v a l = " f f f f f f " / > < / a : d k 1 > < a : l t 1 > < a : s r g b C l r   v a l = " 0 0 5 1 7 c " / > < / a : l t 1 > < a : d k 2 > < a : s r g b C l r   v a l = " 0 0 4 0 6 5 " / > < / a : d k 2 > < a : l t 2 > < a : s r g b C l r   v a l = " c f d 8 d c " / > < / a : l t 2 > < a : a c c e n t 1 > < a : s r g b C l r   v a l = " 0 2 7 7 b d " / > < / a : a c c e n t 1 > < a : a c c e n t 2 > < a : s r g b C l r   v a l = " 5 5 8 b 2 f " / > < / a : a c c e n t 2 > < a : a c c e n t 3 > < a : s r g b C l r   v a l = " 0 0 9 6 8 8 " / > < / a : a c c e n t 3 > < a : a c c e n t 4 > < a : s r g b C l r   v a l = " 0 3 9 b e 5 " / > < / a : a c c e n t 4 > < a : a c c e n t 5 > < a : s r g b C l r   v a l = " 8 b c 3 4 a " / > < / a : a c c e n t 5 > < a : a c c e n t 6 > < a : s r g b C l r   v a l = " f f e b 3 8 " / > < / a : a c c e n t 6 > < a : h l i n k > < a : s r g b C l r   v a l = " 8 b c 3 4 a " / > < / a : h l i n k > < a : f o l H l i n k > < a : s r g b C l r   v a l = " 8 b c 3 4 a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 2 0 2 1 - 0 2 - 1 9 T 1 1 : 4 2 : 4 1 Z < / d c t e r m s : c r e a t e d > < d c t e r m s : m o d i f i e d   x m l n s : x s i = " h t t p : / / w w w . w 3 . o r g / 2 0 0 1 / X M L S c h e m a - i n s t a n c e "   x s i : t y p e = " d c t e r m s : W 3 C D T F " > 2 0 2 1 - 0 2 - 2 0 T 1 3 : 0 0 : 3 4 Z < / d c t e r m s : m o d i f i e d > < / c p : c o r e P r o p e r t i e s >
</file>