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7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8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9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t a b l e S t y l e s . x m l "   T y p e = " h t t p : / / s c h e m a s . o p e n x m l f o r m a t s . o r g / o f f i c e D o c u m e n t / 2 0 0 6 / r e l a t i o n s h i p s / t a b l e S t y l e s " / > < R e l a t i o n s h i p   I d = " r I d 1 9 "   T a r g e t = " p r e s P r o p s . x m l "   T y p e = " h t t p : / / s c h e m a s . o p e n x m l f o r m a t s . o r g / o f f i c e D o c u m e n t / 2 0 0 6 / r e l a t i o n s h i p s / p r e s P r o p s " / > < R e l a t i o n s h i p   I d = " r I d 2 0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9 " > < a : e x t L s t > < a : e x t   u r i = " { 5 7 2 B 8 B 7 A - 3 F 5 4 - 4 C 6 8 - 8 6 C 1 - 7 C 0 C D C D 6 5 3 1 0 } " > < a 1 6 : c r e a t i o n I d   x m l n s : a 1 6 = " h t t p : / / s c h e m a s . m i c r o s o f t . c o m / o f f i c e / d r a w i n g / 2 0 1 0 / m a i n "   i d = " { 4 5 9 C 3 E 6 7 - 9 6 3 E - 4 8 8 D - 8 4 7 B - B 6 7 8 6 4 2 9 5 5 8 B } " / > < / a : e x t > < / a : e x t L s t > < / p : c N v P r > < p : c N v S p P r / > < p : n v P r / > < / p : n v S p P r > < p : s p P r > < a : x f r m   r o t = " 0 " > < a : o f f   x = " 0 "   y = " 4 2 0 6 2 3 9 " / > < a : e x t   c x = " 1 2 1 9 2 0 0 0 "   c y = " 2 6 5 1 7 6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4 E 5 8 4 E 0 7 - B C D C - 4 9 7 8 - 8 D 5 4 - D 6 E B 8 A F 7 1 A 3 2 } " > < a 1 6 : c r e a t i o n I d   x m l n s : a 1 6 = " h t t p : / / s c h e m a s . m i c r o s o f t . c o m / o f f i c e / d r a w i n g / 2 0 1 0 / m a i n "   i d = " { 0 B E D 1 C 7 9 - F 5 1 9 - 4 8 6 9 - 8 3 C 4 - 3 B B B D D D C 1 B 9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6 4 0 0 7 9 " / > < a : e x t   c x = " 1 0 2 6 8 7 1 1 "   c y = " 3 2 2 7 8 3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l v l = " 0 " > < a : d e f R P r   b a s e l i n e = " 0 "   d i r t y = " 0 "   l a n g = " e n - U S "   s z = " 8 8 0 0 " > < a : s o l i d F i l l > < a : s c h e m e C l r   v a l = " t x 1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u b t i t l e   2 " > < a : e x t L s t > < a : e x t   u r i = " { A 4 C 8 4 A D C - E F 5 E - 4 3 C E - B 0 F 0 - 9 1 B B A F A 7 A 6 D F } " > < a 1 6 : c r e a t i o n I d   x m l n s : a 1 6 = " h t t p : / / s c h e m a s . m i c r o s o f t . c o m / o f f i c e / d r a w i n g / 2 0 1 0 / m a i n "   i d = " { 1 9 7 F 2 0 E 3 - F 7 C 6 - 4 A 3 5 - A D C 8 - 2 1 5 9 6 F 9 B 0 6 1 1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9 6 0 1 1 9 "   y = " 4 5 2 6 2 7 9 " / > < a : e x t   c x = " 1 0 2 6 8 7 1 1 "   c y = " 1 5 0 8 7 6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c t r "   i n d e n t = " 0 "   l v l = " 0 "   m a r L = " 0 " > < a : b u N o n e / > < a : d e f R P r   b a s e l i n e = " 0 "   d i r t y = " 0 "   l a n g = " e n - U S "   s z = " 3 6 0 0 " > < a : s o l i d F i l l > < a : s c h e m e C l r   v a l = " b g 1 " / > < / a : s o l i d F i l l > < / a : d e f R P r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5 "   n a m e = " D a t e   P l a c e h o l d e r   1 0 " > < a : e x t L s t > < a : e x t   u r i = " { 5 4 A A 7 0 2 C - 1 4 A 8 - 4 1 4 3 - 9 F 4 F - 3 5 F C 7 D 5 9 C 5 A 5 } " > < a 1 6 : c r e a t i o n I d   x m l n s : a 1 6 = " h t t p : / / s c h e m a s . m i c r o s o f t . c o m / o f f i c e / d r a w i n g / 2 0 1 0 / m a i n "   i d = " { 1 0 B 3 3 8 9 1 - 9 E 5 E - 4 F 5 C - 9 6 8 9 - 8 D 8 B C A C C 7 8 D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/ > < / a : s o l i d F i l l > < / a : d e f R P r > < / a : l v l 1 p P r > < / a : l s t S t y l e > < a : p > < a : p P r   a l g n = " r " / > < a : f l d   i d = " { 4 5 F F 2 0 F 0 - 8 E E 5 - 4 D A 3 - B 9 B 2 - 3 8 8 F 5 5 F E E 6 2 0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1 1 " > < a : e x t L s t > < a : e x t   u r i = " { 3 F E 3 B 0 1 0 - 5 3 2 A - 4 4 8 8 - 9 1 0 D - E 3 C 1 2 0 B F 5 F 9 A } " > < a 1 6 : c r e a t i o n I d   x m l n s : a 1 6 = " h t t p : / / s c h e m a s . m i c r o s o f t . c o m / o f f i c e / d r a w i n g / 2 0 1 0 / m a i n "   i d = " { 3 8 F E C B A D - 3 3 2 A - 4 F 1 1 - 8 3 3 0 - 5 5 9 D B C B 4 2 6 D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/ > < / a : s o l i d F i l l > < / a : d e f R P r > < / a : l v l 1 p P r > < / a : l s t S t y l e > < a : p > < a : p P r / > < a : r > < a : r P r   d i r t y = " 0 "   l a n g = " e n - U S " > < a : s o l i d F i l l > < a : s c h e m e C l r   v a l = " b g 1 " / > < / a : s o l i d F i l l > < / a : r P r > < a : t /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7 "   n a m e = " S l i d e   N u m b e r   P l a c e h o l d e r   1 2 " > < a : e x t L s t > < a : e x t   u r i = " { 4 D 5 4 7 0 4 8 - 6 5 C C - 4 1 8 B - A 3 2 A - 9 5 D 7 D 8 2 C F 0 2 3 } " > < a 1 6 : c r e a t i o n I d   x m l n s : a 1 6 = " h t t p : / / s c h e m a s . m i c r o s o f t . c o m / o f f i c e / d r a w i n g / 2 0 1 0 / m a i n "   i d = " { 2 1 C C C 1 B B - 4 D 3 0 - 4 B E A - 8 E 7 5 - 9 5 0 0 7 4 5 0 8 0 4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/ > < / a : s o l i d F i l l > < / a : d e f R P r > < / a : l v l 1 p P r > < / a : l s t S t y l e > < a : p > < a : p P r   a l g n = " l " / > < a : f l d   i d = " { 3 9 A 5 7 4 1 0 - 6 B 8 1 - 4 1 8 E - A 3 9 B - 3 1 2 D D D 2 D 2 1 C 4 } "   t y p e = " s l i d e n u m " / > < a : e n d P a r a R P r   d i r t y = " 0 "   l a n g = " e n - U S " / > < / a : p > < / p : t x B o d y > < / p : s p > < / p : s p T r e e > < p : e x t L s t > < p : e x t   u r i = " { E F D 0 0 D 5 7 - F 4 9 9 - 4 7 F 9 - B 7 7 6 - 8 6 D 9 6 6 C 6 E 3 E 8 } " > < p 1 4 : c r e a t i o n I d   x m l n s : p 1 4 = " h t t p : / / s c h e m a s . m i c r o s o f t . c o m / o f f i c e / p o w e r p o i n t / 2 0 1 0 / m a i n "   v a l = " 1 6 1 3 5 7 5 1 4 8 6 8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6 A A C 6 7 6 - 0 4 B 9 - 4 B 5 A - 8 F 0 F - D 4 7 7 6 8 2 5 B 7 E C } " > < a 1 6 : c r e a t i o n I d   x m l n s : a 1 6 = " h t t p : / / s c h e m a s . m i c r o s o f t . c o m / o f f i c e / d r a w i n g / 2 0 1 0 / m a i n "   i d = " { D 0 F 7 8 C 5 E - 2 E 2 4 - 4 6 8 C - 8 B 6 A - 9 7 B 6 5 D B E 5 F 9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5 2 5 5 A D 3 2 - 9 D 6 3 - 4 B 8 7 - A C 5 C - 0 2 5 B 4 3 E A 9 1 E 3 } " > < a 1 6 : c r e a t i o n I d   x m l n s : a 1 6 = " h t t p : / / s c h e m a s . m i c r o s o f t . c o m / o f f i c e / d r a w i n g / 2 0 1 0 / m a i n "   i d = " { E 6 1 1 E B B E - F E 5 C - 4 F D E - B 5 3 6 - 2 1 7 C 2 7 B 1 9 E 9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6 " > < a : e x t L s t > < a : e x t   u r i = " { 1 6 8 B 0 2 C 5 - 2 A 9 B - 4 6 1 1 - B 5 9 8 - C D 0 8 7 E B 2 7 3 0 0 } " > < a 1 6 : c r e a t i o n I d   x m l n s : a 1 6 = " h t t p : / / s c h e m a s . m i c r o s o f t . c o m / o f f i c e / d r a w i n g / 2 0 1 0 / m a i n "   i d = " { 2 A F 2 4 8 0 1 - 5 1 A E - 4 1 4 6 - B 9 A F - 8 B E F 5 5 D 6 0 C 1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3 4 A A C E 8 8 - 0 3 6 1 - 4 F 3 D - B 8 9 B - 9 9 3 B 0 4 E C 0 5 C 8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7 " > < a : e x t L s t > < a : e x t   u r i = " { A 8 3 3 5 C 1 A - B 0 8 A - 4 2 D B - A E F E - 7 5 3 4 D D E C 2 9 A 5 } " > < a 1 6 : c r e a t i o n I d   x m l n s : a 1 6 = " h t t p : / / s c h e m a s . m i c r o s o f t . c o m / o f f i c e / d r a w i n g / 2 0 1 0 / m a i n "   i d = " { 9 C 0 8 3 9 0 0 - 8 F C 4 - 4 0 7 6 - A 2 8 D - 3 6 A 9 C 4 6 7 B C D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6 "   n a m e = " S l i d e   N u m b e r   P l a c e h o l d e r   8 " > < a : e x t L s t > < a : e x t   u r i = " { D 9 3 E 9 F 9 E - 3 A 9 7 - 4 D A 8 - B 7 C 3 - 9 D 9 8 2 A 0 A 9 D 8 1 } " > < a 1 6 : c r e a t i o n I d   x m l n s : a 1 6 = " h t t p : / / s c h e m a s . m i c r o s o f t . c o m / o f f i c e / d r a w i n g / 2 0 1 0 / m a i n "   i d = " { D 2 2 8 4 6 4 0 - 2 7 2 B - 4 0 C 2 - A 9 4 F - 2 6 F A 4 F 4 A F 3 3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F 5 9 C 9 F 1 1 - 1 5 5 0 - 4 8 9 6 - A D C 9 - B 3 D 5 E 8 B F 7 4 7 4 } "   t y p e = " s l i d e n u m " / > < a : e n d P a r a R P r   d i r t y = " 0 "   l a n g = " e n - U S " / > < / a : p > < / p : t x B o d y > < / p : s p > < / p : s p T r e e > < p : e x t L s t > < p : e x t   u r i = " { E 9 2 0 0 E B 5 - 4 0 B 3 - 4 E 4 C - 8 8 1 9 - 6 0 7 1 B C F 6 9 0 0 0 } " > < p 1 4 : c r e a t i o n I d   x m l n s : p 1 4 = " h t t p : / / s c h e m a s . m i c r o s o f t . c o m / o f f i c e / p o w e r p o i n t / 2 0 1 0 / m a i n "   v a l = " 1 6 1 3 5 7 5 1 4 8 7 0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0 " > < a : e x t L s t > < a : e x t   u r i = " { 5 A F C E 5 C B - 5 E E C - 4 2 7 7 - 8 9 B B - D D 9 0 1 6 5 5 A 3 E 5 } " > < a 1 6 : c r e a t i o n I d   x m l n s : a 1 6 = " h t t p : / / s c h e m a s . m i c r o s o f t . c o m / o f f i c e / d r a w i n g / 2 0 1 0 / m a i n "   i d = " { 0 D D C 1 5 7 2 - 3 6 6 1 - 4 E 7 7 - 9 1 F 8 - 4 6 5 A 3 E 5 2 C 4 F E } " / > < / a : e x t > < / a : e x t L s t > < / p : c N v P r > < p : c N v S p P r / > < p : n v P r / > < / p : n v S p P r > < p : s p P r > < a : x f r m   r o t = " 0 " > < a : o f f   x = " 7 1 0 8 2 7 4 "   y = " 0 " / > < a : e x t   c x = " 5 0 8 3 7 2 5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V e r t i c a l   T i t l e   1 " > < a : e x t L s t > < a : e x t   u r i = " { 5 C D 0 D E C 8 - 3 D 4 9 - 4 8 1 6 - 8 F 1 0 - 9 0 0 A 6 A 8 B 2 0 3 8 } " > < a 1 6 : c r e a t i o n I d   x m l n s : a 1 6 = " h t t p : / / s c h e m a s . m i c r o s o f t . c o m / o f f i c e / d r a w i n g / 2 0 1 0 / m a i n "   i d = " { 0 1 A 6 9 0 2 B - E 4 7 8 - 4 9 A F - 8 5 9 6 - 9 A 9 7 1 5 4 7 6 6 8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7 5 1 7 3 9 "   y = " 6 4 3 4 6 6 " / > < a : e x t   c x = " 3 4 7 7 0 9 1 "   c y = " 5 5 3 3 4 9 4 " / > < / a : x f r m > < a : p r s t G e o m   p r s t = " r e c t " > < a : a v L s t / > < / a : p r s t G e o m > < / p : s p P r > < p : t x B o d y > < a : b o d y P r   b I n s = " 9 1 4 4 0 "   r t l C o l = " 0 "   t I n s = " 9 1 4 4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V e r t i c a l   T e x t   P l a c e h o l d e r   2 " > < a : e x t L s t > < a : e x t   u r i = " { 9 D A 1 A F 2 9 - 3 E 9 5 - 4 5 7 9 - 9 D 3 6 - 8 E E A 7 6 C 6 D 1 4 A } " > < a 1 6 : c r e a t i o n I d   x m l n s : a 1 6 = " h t t p : / / s c h e m a s . m i c r o s o f t . c o m / o f f i c e / d r a w i n g / 2 0 1 0 / m a i n "   i d = " { 2 4 5 D 0 5 D 3 - F C A D - 4 2 3 E - A D 2 C - 7 1 D C A B 4 C D 1 6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6 0 1 1 9 "   y = " 6 4 3 4 6 6 " / > < a : e x t   c x = " 5 5 0 4 6 8 7 "   c y = " 5 5 3 3 4 9 6 " / > < / a : x f r m > < a : p r s t G e o m   p r s t = " r e c t " > < a : a v L s t / > < / a : p r s t G e o m > < / p : s p P r > < p : t x B o d y > < a : b o d y P r   b I n s = " 9 1 4 4 0 "   r t l C o l = " 0 "   t I n s = " 9 1 4 4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6 " > < a : e x t L s t > < a : e x t   u r i = " { 9 A B E C 8 F 8 - D A 8 1 - 4 C 6 1 - B E 7 5 - D E A D E 0 9 9 2 3 6 B } " > < a 1 6 : c r e a t i o n I d   x m l n s : a 1 6 = " h t t p : / / s c h e m a s . m i c r o s o f t . c o m / o f f i c e / d r a w i n g / 2 0 1 0 / m a i n "   i d = " { 9 9 7 A 9 1 9 F - 9 1 B 6 - 4 1 F 8 - 9 E 0 0 - B 1 E D 3 6 2 B F 0 9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7 6 1 7 8 9 8 "   y = " 6 3 5 6 3 5 0 " / > < a : e x t   c x = " 2 5 2 2 7 9 8 "   c y = " 3 6 5 1 2 5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/ > < / a : s o l i d F i l l > < / a : d e f R P r > < / a : l v l 1 p P r > < / a : l s t S t y l e > < a : p > < a : p P r   a l g n = " r " / > < a : f l d   i d = " { 7 C 9 B C 8 4 C - 8 1 D 6 - 4 4 B 0 - A 9 B 7 - 8 E E 0 0 A 6 F E 8 5 A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7 " > < a : e x t L s t > < a : e x t   u r i = " { C 9 F C E E 3 4 - 4 8 B 5 - 4 8 C E - 9 C C 3 - E B B 6 4 9 3 2 C 5 8 C } " > < a 1 6 : c r e a t i o n I d   x m l n s : a 1 6 = " h t t p : / / s c h e m a s . m i c r o s o f t . c o m / o f f i c e / d r a w i n g / 2 0 1 0 / m a i n "   i d = " { 0 F D A 4 2 E 6 - D 4 E E - 4 4 2 5 - 8 2 A 5 - C 8 3 7 3 6 3 7 A D 7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7 "   n a m e = " S l i d e   N u m b e r   P l a c e h o l d e r   8 " > < a : e x t L s t > < a : e x t   u r i = " { 1 F 9 B F 4 E 0 - C F C D - 4 D 6 C - 9 8 5 5 - 6 5 8 2 9 6 2 A A 1 E B } " > < a 1 6 : c r e a t i o n I d   x m l n s : a 1 6 = " h t t p : / / s c h e m a s . m i c r o s o f t . c o m / o f f i c e / d r a w i n g / 2 0 1 0 / m a i n "   i d = " { 0 0 8 5 3 A 8 8 - C 2 A B - 4 E 1 C - A C 4 4 - 9 D F 4 D 8 B 8 9 7 3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/ > < / a : s o l i d F i l l > < / a : d e f R P r > < / a : l v l 1 p P r > < / a : l s t S t y l e > < a : p > < a : p P r   a l g n = " l " / > < a : f l d   i d = " { 8 3 B 9 A C 1 0 - F 6 B 4 - 4 A E 2 - 8 0 1 3 - 0 D 4 4 F 0 0 9 4 4 8 8 } "   t y p e = " s l i d e n u m " / > < a : e n d P a r a R P r   d i r t y = " 0 "   l a n g = " e n - U S " / > < / a : p > < / p : t x B o d y > < / p : s p > < / p : s p T r e e > < p : e x t L s t > < p : e x t   u r i = " { E A B E 8 5 4 B - 3 1 5 B - 4 A A 1 - 9 F 9 6 - 1 8 1 A 1 E 4 4 D D 0 5 } " > < p 1 4 : c r e a t i o n I d   x m l n s : p 1 4 = " h t t p : / / s c h e m a s . m i c r o s o f t . c o m / o f f i c e / p o w e r p o i n t / 2 0 1 0 / m a i n "   v a l = " 1 6 1 3 5 7 5 1 4 8 7 0 5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9 D A D B E E - 5 E 8 D - 4 5 6 B - A 8 F 1 - D A D 6 3 E 5 C 6 4 4 7 } " > < a 1 6 : c r e a t i o n I d   x m l n s : a 1 6 = " h t t p : / / s c h e m a s . m i c r o s o f t . c o m / o f f i c e / d r a w i n g / 2 0 1 0 / m a i n "   i d = " { 4 A 4 9 2 F C 0 - E 1 0 9 - 4 3 2 6 - 8 2 1 6 - 6 6 5 2 9 0 1 C 4 4 F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6 1 3 4 1 A 2 - A F 6 4 - 4 7 5 E - B 1 5 C - 9 5 2 0 1 A 6 7 A C 7 7 } " > < a 1 6 : c r e a t i o n I d   x m l n s : a 1 6 = " h t t p : / / s c h e m a s . m i c r o s o f t . c o m / o f f i c e / d r a w i n g / 2 0 1 0 / m a i n "   i d = " { A D A 1 A 0 6 5 - 6 1 C 1 - 4 E B C - B 0 1 2 - 3 9 9 7 F 3 1 F A 7 A 5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6 " > < a : e x t L s t > < a : e x t   u r i = " { C 1 F 7 3 F 3 E - E 0 C A - 4 F 6 5 - 9 6 8 5 - E 9 F B B 8 D 1 F E 6 2 } " > < a 1 6 : c r e a t i o n I d   x m l n s : a 1 6 = " h t t p : / / s c h e m a s . m i c r o s o f t . c o m / o f f i c e / d r a w i n g / 2 0 1 0 / m a i n "   i d = " { 7 5 1 1 B 1 B F - 6 1 A 5 - 4 E 3 E - B C 6 B - 2 0 2 9 2 D 0 0 E 4 7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7 1 F 6 2 3 1 0 - 3 8 F A - 4 3 6 A - A 9 B A - 2 6 2 0 1 9 0 E F 3 7 8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7 " > < a : e x t L s t > < a : e x t   u r i = " { 6 C 0 7 0 D C C - 9 3 E D - 4 B 6 C - B 9 6 8 - A 9 2 4 E 9 7 6 1 B 8 4 } " > < a 1 6 : c r e a t i o n I d   x m l n s : a 1 6 = " h t t p : / / s c h e m a s . m i c r o s o f t . c o m / o f f i c e / d r a w i n g / 2 0 1 0 / m a i n "   i d = " { 4 3 E F 9 D D 9 - 6 2 6 7 - 4 7 8 7 - A 0 1 3 - A F E 0 5 F C 0 3 5 8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6 "   n a m e = " S l i d e   N u m b e r   P l a c e h o l d e r   8 " > < a : e x t L s t > < a : e x t   u r i = " { 9 2 D D 2 0 2 F - 3 E 3 F - 4 2 E 3 - 8 F 9 3 - 3 7 2 C E B B F E 5 7 A } " > < a 1 6 : c r e a t i o n I d   x m l n s : a 1 6 = " h t t p : / / s c h e m a s . m i c r o s o f t . c o m / o f f i c e / d r a w i n g / 2 0 1 0 / m a i n "   i d = " { 4 7 7 2 7 6 3 B - 4 D 4 3 - 4 0 F 3 - 9 E 8 7 - 7 5 E A 4 9 E 0 C 1 8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F 7 F C C D B A - 4 7 D E - 4 D B F - A 2 1 F - 5 F 0 2 5 0 1 C 3 1 F 7 } "   t y p e = " s l i d e n u m " / > < a : e n d P a r a R P r   d i r t y = " 0 "   l a n g = " e n - U S " / > < / a : p > < / p : t x B o d y > < / p : s p > < / p : s p T r e e > < p : e x t L s t > < p : e x t   u r i = " { A 5 9 D 1 8 8 8 - 9 4 B 8 - 4 2 C D - 9 6 E 4 - E F 1 9 2 8 B 3 E 7 A 8 } " > < p 1 4 : c r e a t i o n I d   x m l n s : p 1 4 = " h t t p : / / s c h e m a s . m i c r o s o f t . c o m / o f f i c e / p o w e r p o i n t / 2 0 1 0 / m a i n "   v a l = " 1 6 1 3 5 7 5 1 4 8 6 8 3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F F D 7 4 7 4 A - E E D 5 - 4 4 A 4 - 8 1 5 6 - F 4 7 F 1 E 0 4 5 1 F D } " > < a 1 6 : c r e a t i o n I d   x m l n s : a 1 6 = " h t t p : / / s c h e m a s . m i c r o s o f t . c o m / o f f i c e / d r a w i n g / 2 0 1 0 / m a i n "   i d = " { 1 2 2 9 5 9 0 2 - E 0 B 1 - 4 6 F A - 8 4 B 7 - 0 F 0 7 E 8 A B 8 4 F 9 } " / > < / a : e x t > < / a : e x t L s t > < / p : c N v P r > < p : c N v S p P r / > < p : n v P r / > < / p : n v S p P r > < p : s p P r > < a : x f r m   r o t = " 0 " > < a : o f f   x = " 0 "   y = " 0 " / > < a : e x t   c x = " 1 2 1 9 2 0 0 0 "   c y = " 4 2 2 4 9 7 3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A E 2 0 B C 8 5 - 0 2 C F - 4 0 E C - B 1 0 0 - 0 5 1 1 7 5 1 D F 0 3 E } " > < a 1 6 : c r e a t i o n I d   x m l n s : a 1 6 = " h t t p : / / s c h e m a s . m i c r o s o f t . c o m / o f f i c e / d r a w i n g / 2 0 1 0 / m a i n "   i d = " { 3 E 9 D 5 6 D 6 - E 8 9 B - 4 3 5 7 - B 0 B 7 - 1 4 3 1 D 4 2 0 F D 6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7 6 8 0 9 6 " / > < a : e x t   c x = " 1 0 2 6 8 7 1 1 "   c y = " 3 1 3 6 3 9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l v l = " 0 " > < a : d e f R P r   b a s e l i n e = " 0 "   d i r t y = " 0 "   l a n g = " e n - U S "   s z = " 7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6 6 8 3 B B 6 1 - B E A 0 - 4 E F 3 - 9 D 2 7 - D 6 7 2 7 5 6 2 5 E F B } " > < a 1 6 : c r e a t i o n I d   x m l n s : a 1 6 = " h t t p : / / s c h e m a s . m i c r o s o f t . c o m / o f f i c e / d r a w i n g / 2 0 1 0 / m a i n "   i d = " { A 0 8 2 3 1 D 6 - A 9 7 C - 4 D D 1 - 9 0 B 9 - 3 C E C 7 B F F 6 A 9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6 0 1 1 9 "   y = " 4 5 4 4 5 6 8 " / > < a : e x t   c x = " 1 0 2 6 8 7 1 1 "   c y = " 1 5 4 5 3 3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3 6 0 0 " > < a : s o l i d F i l l > < a : s c h e m e C l r   v a l = " t x 1 " /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8 " > < a : e x t L s t > < a : e x t   u r i = " { C 7 7 C 9 3 C 7 - 7 2 1 C - 4 3 6 9 - A 4 8 5 - 9 F 7 1 F 5 9 0 1 7 1 B } " > < a 1 6 : c r e a t i o n I d   x m l n s : a 1 6 = " h t t p : / / s c h e m a s . m i c r o s o f t . c o m / o f f i c e / d r a w i n g / 2 0 1 0 / m a i n "   i d = " { E 4 6 D 3 B A B - 7 3 A 9 - 4 A A F - 8 5 2 6 - 9 B 1 6 B 8 B 4 D 6 7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E 2 6 2 6 2 5 7 - 7 E C 7 - 4 5 2 A - 8 6 9 C - C 7 3 5 3 D 1 2 F 8 C 7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9 " > < a : e x t L s t > < a : e x t   u r i = " { B D C 8 6 3 D 0 - 6 9 6 5 - 4 F B A - 9 8 C 9 - 7 C F 4 B E D 5 3 1 D 3 } " > < a 1 6 : c r e a t i o n I d   x m l n s : a 1 6 = " h t t p : / / s c h e m a s . m i c r o s o f t . c o m / o f f i c e / d r a w i n g / 2 0 1 0 / m a i n "   i d = " { F 5 6 D D B B 1 - 6 8 5 2 - 4 1 5 6 - A 5 7 0 - B 6 C 1 2 B 2 3 3 3 B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7 "   n a m e = " S l i d e   N u m b e r   P l a c e h o l d e r   1 0 " > < a : e x t L s t > < a : e x t   u r i = " { F 6 8 9 9 1 0 5 - 4 D 8 2 - 4 B E 5 - A E 6 B - 1 0 6 D 5 1 A E 9 0 1 B } " > < a 1 6 : c r e a t i o n I d   x m l n s : a 1 6 = " h t t p : / / s c h e m a s . m i c r o s o f t . c o m / o f f i c e / d r a w i n g / 2 0 1 0 / m a i n "   i d = " { E 8 2 D A B 5 2 - A 0 B 7 - 4 A 6 C - A E 7 7 - 0 0 9 0 4 1 8 F D 2 D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E 3 3 1 B C F 8 - 7 E 6 6 - 4 4 3 7 - A D 7 0 - 5 0 0 8 F 7 3 9 1 E D 9 } "   t y p e = " s l i d e n u m " / > < a : e n d P a r a R P r   d i r t y = " 0 "   l a n g = " e n - U S " / > < / a : p > < / p : t x B o d y > < / p : s p > < / p : s p T r e e > < p : e x t L s t > < p : e x t   u r i = " { F C D E E 8 3 7 - 3 1 E 8 - 4 C 0 9 - A E B A - 6 4 5 5 4 C 6 C 4 0 B 5 } " > < p 1 4 : c r e a t i o n I d   x m l n s : p 1 4 = " h t t p : / / s c h e m a s . m i c r o s o f t . c o m / o f f i c e / p o w e r p o i n t / 2 0 1 0 / m a i n "   v a l = " 1 6 1 3 5 7 5 1 4 8 6 8 5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7 7 9 B F 4 4 - 0 7 A 9 - 4 8 F A - B D B 7 - E 8 0 C 8 2 6 B 1 6 5 C } " > < a 1 6 : c r e a t i o n I d   x m l n s : a 1 6 = " h t t p : / / s c h e m a s . m i c r o s o f t . c o m / o f f i c e / d r a w i n g / 2 0 1 0 / m a i n "   i d = " { 3 1 9 A F 1 4 A - D B 7 4 - 4 1 3 1 - 8 E A F - 6 B A D D B E F 3 7 9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8 6 7 4 7 F 9 - B A 4 B - 4 B D 8 - 9 9 A F - 3 E F 5 2 B 3 E 2 1 7 F } " > < a 1 6 : c r e a t i o n I d   x m l n s : a 1 6 = " h t t p : / / s c h e m a s . m i c r o s o f t . c o m / o f f i c e / d r a w i n g / 2 0 1 0 / m a i n "   i d = " { 5 7 4 A 4 0 E E - B 8 8 0 - 4 4 2 2 - B C 9 D - 1 8 C 1 6 C C 8 5 1 3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6 0 1 1 9 "   y = " 2 5 8 7 7 5 2 " / > < a : e x t   c x = " 4 8 1 5 8 4 0 "   c y = " 3 5 9 3 5 9 2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F F 9 1 6 B F 0 - A 6 3 3 - 4 8 0 3 - 8 B 3 A - 9 B A E 2 7 0 B C 5 0 8 } " > < a 1 6 : c r e a t i o n I d   x m l n s : a 1 6 = " h t t p : / / s c h e m a s . m i c r o s o f t . c o m / o f f i c e / d r a w i n g / 2 0 1 0 / m a i n "   i d = " { 6 1 3 8 0 9 D 9 - 1 C 9 5 - 4 E 1 2 - B D 1 0 - 7 3 5 D 3 D 1 E 6 3 9 9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4 1 2 9 9 2 "   y = " 2 5 8 3 3 7 1 " / > < a : e x t   c x = " 4 8 1 5 8 4 0 "   c y = " 3 5 9 3 5 9 2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1 1 " > < a : e x t L s t > < a : e x t   u r i = " { D 5 D E 9 9 C 8 - E 9 4 B - 4 D 5 7 - A 2 0 4 - 0 E 2 C 5 9 1 8 0 6 1 8 } " > < a 1 6 : c r e a t i o n I d   x m l n s : a 1 6 = " h t t p : / / s c h e m a s . m i c r o s o f t . c o m / o f f i c e / d r a w i n g / 2 0 1 0 / m a i n "   i d = " { D 1 A C 8 0 F A - 8 B 0 F - 4 B F 1 - B 7 9 E - A E 0 A 6 0 D 8 C 3 2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E F 2 1 2 F 1 8 - D C F B - 4 A 3 8 - A A D F - 6 6 9 A C D E D 0 1 4 2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1 2 " > < a : e x t L s t > < a : e x t   u r i = " { 0 D E 0 B 3 E 3 - E 3 2 5 - 4 E B C - 9 C 5 2 - C 8 E F A 4 1 8 6 7 D 7 } " > < a 1 6 : c r e a t i o n I d   x m l n s : a 1 6 = " h t t p : / / s c h e m a s . m i c r o s o f t . c o m / o f f i c e / d r a w i n g / 2 0 1 0 / m a i n "   i d = " { 1 9 7 1 B A A B - 7 A E E - 4 F 7 4 - B 1 A 8 - 0 C F 4 A 5 C B 8 1 9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7 "   n a m e = " S l i d e   N u m b e r   P l a c e h o l d e r   1 3 " > < a : e x t L s t > < a : e x t   u r i = " { B 0 9 3 9 0 5 8 - B 5 2 D - 4 6 2 2 - 8 B 1 C - 0 0 B 3 C D 1 A 4 0 B 4 } " > < a 1 6 : c r e a t i o n I d   x m l n s : a 1 6 = " h t t p : / / s c h e m a s . m i c r o s o f t . c o m / o f f i c e / d r a w i n g / 2 0 1 0 / m a i n "   i d = " { 6 C B 5 0 A 1 E - C 5 2 9 - 4 B 3 3 - 8 B 1 6 - B 3 9 8 D E B 2 0 6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9 C 1 B 5 D E 4 - 3 4 E A - 4 C 2 5 - 8 A 4 7 - D C D D 8 6 6 2 6 C 1 6 } "   t y p e = " s l i d e n u m " / > < a : e n d P a r a R P r   d i r t y = " 0 "   l a n g = " e n - U S " / > < / a : p > < / p : t x B o d y > < / p : s p > < / p : s p T r e e > < p : e x t L s t > < p : e x t   u r i = " { 9 8 F C 0 3 A E - C 9 5 B - 4 A E D - B 6 D 0 - 7 C 6 9 1 7 7 2 6 1 A 7 } " > < p 1 4 : c r e a t i o n I d   x m l n s : p 1 4 = " h t t p : / / s c h e m a s . m i c r o s o f t . c o m / o f f i c e / p o w e r p o i n t / 2 0 1 0 / m a i n "   v a l = " 1 6 1 3 5 7 5 1 4 8 6 8 8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6 1 2 E F 1 C 9 - 6 0 2 6 - 4 D B 4 - 8 2 4 5 - 5 D 0 9 4 0 D 2 2 B 0 C } " > < a 1 6 : c r e a t i o n I d   x m l n s : a 1 6 = " h t t p : / / s c h e m a s . m i c r o s o f t . c o m / o f f i c e / d r a w i n g / 2 0 1 0 / m a i n "   i d = " { B D A 8 6 8 3 A - 0 8 A 7 - 4 3 B C - A C F 2 - 4 C 4 7 B D D C 7 9 1 A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9 6 0 1 2 1 "   y = " 2 5 8 7 7 5 2 " / > < a : e x t   c x = " 4 8 1 8 8 8 8 "   c y = " 8 9 2 0 4 8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i n d e n t = " 0 "   l v l = " 0 "   m a r L = " 0 " > < a : b u N o n e / > < a : d e f R P r   b = " 0 "   b a s e l i n e = " 0 "   c a p = " a l l "   d i r t y = " 0 "   l a n g = " e n - U S "   s z = " 2 6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C o n t e n t   P l a c e h o l d e r   3 " > < a : e x t L s t > < a : e x t   u r i = " { 4 9 2 A D 6 E A - 7 3 8 E - 4 A 3 3 - 9 1 B 8 - F 2 F 1 9 C D 8 C 2 F 0 } " > < a 1 6 : c r e a t i o n I d   x m l n s : a 1 6 = " h t t p : / / s c h e m a s . m i c r o s o f t . c o m / o f f i c e / d r a w i n g / 2 0 1 0 / m a i n "   i d = " { 0 0 E D 8 4 5 8 - 4 D 1 4 - 4 0 A 6 - 8 E 7 8 - 1 8 3 6 0 9 9 3 B E A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6 0 1 1 9 "   y = " 3 5 9 4 5 3 8 " / > < a : e x t   c x = " 4 8 1 8 8 8 8 "   c y = " 2 5 8 6 8 0 6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4 " > < a : e x t L s t > < a : e x t   u r i = " { A 1 2 7 5 0 0 0 - 0 F E 2 - 4 D 1 6 - B 5 8 E - 0 3 5 B 4 C B 4 6 A F 9 } " > < a 1 6 : c r e a t i o n I d   x m l n s : a 1 6 = " h t t p : / / s c h e m a s . m i c r o s o f t . c o m / o f f i c e / d r a w i n g / 2 0 1 0 / m a i n "   i d = " { 9 C 6 6 3 1 8 8 - 2 0 0 5 - 4 B 3 6 - 8 1 A 9 - E D 4 7 A E A A C F 5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4 0 9 9 4 4 "   y = " 2 5 8 7 7 5 2 " / > < a : e x t   c x = " 4 8 1 8 8 8 8 "   c y = " 8 9 2 0 4 8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i n d e n t = " 0 "   l v l = " 0 "   m a r L = " 0 " > < a : b u N o n e / > < a : d e f R P r   b = " 0 "   b a s e l i n e = " 0 "   c a p = " a l l "   d i r t y = " 0 "   l a n g = " e n - U S "   s z = " 2 6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5 " > < a : e x t L s t > < a : e x t   u r i = " { A D 5 1 1 9 E 2 - 7 8 2 5 - 4 F 7 B - B 8 2 B - 5 5 5 8 0 F D 3 D A F 6 } " > < a 1 6 : c r e a t i o n I d   x m l n s : a 1 6 = " h t t p : / / s c h e m a s . m i c r o s o f t . c o m / o f f i c e / d r a w i n g / 2 0 1 0 / m a i n "   i d = " { 0 D 1 9 C A B 2 - B F 5 9 - 4 A E 0 - A 4 D 1 - 1 0 C F C B 6 9 2 9 C 3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6 4 0 9 9 4 4 "   y = " 3 5 9 4 5 3 8 " / > < a : e x t   c x = " 4 8 1 8 8 8 8 "   c y = " 2 5 8 6 8 0 6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D a t e   P l a c e h o l d e r   9 " > < a : e x t L s t > < a : e x t   u r i = " { 4 1 2 1 F E 4 E - A A 8 3 - 4 9 D 6 - 9 F A 9 - B C 2 2 A 2 1 5 4 1 6 8 } " > < a 1 6 : c r e a t i o n I d   x m l n s : a 1 6 = " h t t p : / / s c h e m a s . m i c r o s o f t . c o m / o f f i c e / d r a w i n g / 2 0 1 0 / m a i n "   i d = " { A 4 4 2 F F 0 B - B D A 3 - 4 7 B 6 - 9 3 1 C - E 9 2 3 8 8 2 4 6 1 F E } " / > < / a : e x t > < / a : e x t L s t > < / p : c N v P r > < p : c N v S p P r > < a : s p L o c k s   n o G r p = " t r u e " / > < / p : c N v S p P r > < p : n v P r > < p : p h   i d x = " 4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2 F E 9 D F 8 F - 1 2 1 C - 4 1 9 8 - 9 3 C 9 - F F 8 2 1 F 5 F 7 A 8 D } "   t y p e = " d a t e t i m e 1 " > < a : t > 2 / 1 7 / 2 0 2 1 < / a : t > < / a : f l d > < a : e n d P a r a R P r   d i r t y = " 0 "   l a n g = " e n - U S " / > < / a : p > < / p : t x B o d y > < / p : s p > < p : s p > < p : n v S p P r > < p : c N v P r   i d = " 7 "   n a m e = " F o o t e r   P l a c e h o l d e r   1 0 " > < a : e x t L s t > < a : e x t   u r i = " { C 4 A 6 C 1 F B - 5 B F E - 4 6 3 E - 8 1 1 3 - 2 9 8 9 0 E 2 5 4 8 9 A } " > < a 1 6 : c r e a t i o n I d   x m l n s : a 1 6 = " h t t p : / / s c h e m a s . m i c r o s o f t . c o m / o f f i c e / d r a w i n g / 2 0 1 0 / m a i n "   i d = " { 9 7 9 E 3 8 1 8 - 2 7 C B - 4 0 0 9 - 9 B E E - 4 5 2 F 8 5 E 4 B 2 E C } " / > < / a : e x t > < / a : e x t L s t > < / p : c N v P r > < p : c N v S p P r > < a : s p L o c k s   n o G r p = " t r u e " / > < / p : c N v S p P r > < p : n v P r > < p : p h   i d x = " 5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8 "   n a m e = " S l i d e   N u m b e r   P l a c e h o l d e r   1 1 " > < a : e x t L s t > < a : e x t   u r i = " { 4 7 F 8 6 C E D - C F 9 8 - 4 1 0 E - A A 5 7 - C A A C F 7 7 B 3 3 7 8 } " > < a 1 6 : c r e a t i o n I d   x m l n s : a 1 6 = " h t t p : / / s c h e m a s . m i c r o s o f t . c o m / o f f i c e / d r a w i n g / 2 0 1 0 / m a i n "   i d = " { E 5 3 4 1 1 F 1 - 8 6 5 9 - 4 1 A 7 - B 2 E 5 - 0 1 9 C E 3 0 A B 5 E 4 } " / > < / a : e x t > < / a : e x t L s t > < / p : c N v P r > < p : c N v S p P r > < a : s p L o c k s   n o G r p = " t r u e " / > < / p : c N v S p P r > < p : n v P r > < p : p h   i d x = " 6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7 7 5 B 5 B 1 4 - 4 E E 0 - 4 6 1 8 - 9 7 4 8 - 2 A 8 D 5 2 F 3 9 A 7 3 } "   t y p e = " s l i d e n u m " / > < a : e n d P a r a R P r   d i r t y = " 0 "   l a n g = " e n - U S " / > < / a : p > < / p : t x B o d y > < / p : s p > < p : s p > < p : n v S p P r > < p : c N v P r   i d = " 9 "   n a m e = " T i t l e   1 2 " > < a : e x t L s t > < a : e x t   u r i = " { D 1 C 2 C 5 4 2 - D B 3 7 - 4 A E 6 - 8 9 2 4 - 2 B E 4 A 8 1 9 E A D C } " > < a 1 6 : c r e a t i o n I d   x m l n s : a 1 6 = " h t t p : / / s c h e m a s . m i c r o s o f t . c o m / o f f i c e / d r a w i n g / 2 0 1 0 / m a i n "   i d = " { F 6 5 B B 8 D B - F 4 B E - 4 2 D C - B C 0 7 - 5 3 2 2 B 9 F 9 1 9 5 E } " / > < / a : e x t > < / a : e x t L s t > < / p : c N v P r > < p : c N v S p P r > < a : s p L o c k s   n o G r p = " t r u e " / > < / p : c N v S p P r > < p : n v P r > < p : p h   i d x = " 7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B 5 8 C D E 3 1 - 8 7 4 6 - 4 1 2 F - A 9 4 B - 4 9 3 A 6 F 7 3 D 3 0 2 } " > < p 1 4 : c r e a t i o n I d   x m l n s : p 1 4 = " h t t p : / / s c h e m a s . m i c r o s o f t . c o m / o f f i c e / p o w e r p o i n t / 2 0 1 0 / m a i n "   v a l = " 1 6 1 3 5 7 5 1 4 8 6 9 1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1 E 2 C 4 7 8 - A 6 A 5 - 4 E 5 4 - 8 5 D 2 - B B B 3 2 7 4 7 5 9 A 4 } " > < a 1 6 : c r e a t i o n I d   x m l n s : a 1 6 = " h t t p : / / s c h e m a s . m i c r o s o f t . c o m / o f f i c e / d r a w i n g / 2 0 1 0 / m a i n "   i d = " { D 2 0 6 2 A 1 3 - 5 1 B 8 - 4 D 6 4 - 8 A D A - 6 A D 6 E 3 7 A 6 2 A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5 " > < a : e x t L s t > < a : e x t   u r i = " { D E 3 C E C F 7 - E 0 3 F - 4 8 2 3 - 8 5 3 9 - 4 D 8 D 2 8 C 4 C 2 9 7 } " > < a 1 6 : c r e a t i o n I d   x m l n s : a 1 6 = " h t t p : / / s c h e m a s . m i c r o s o f t . c o m / o f f i c e / d r a w i n g / 2 0 1 0 / m a i n "   i d = " { 9 6 2 C E 5 9 E - 2 3 9 6 - 4 0 4 C - B C 8 7 - F 7 E 2 1 2 D 9 2 9 3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B C 7 3 A 5 3 E - 6 A 2 1 - 4 5 4 0 - A 8 5 B - 3 C 7 6 4 E 6 E 8 2 3 F } "   t y p e = " d a t e t i m e 1 " > < a : t > 2 / 1 7 / 2 0 2 1 < / a : t > < / a : f l d > < a : e n d P a r a R P r   d i r t y = " 0 "   l a n g = " e n - U S " / > < / a : p > < / p : t x B o d y > < / p : s p > < p : s p > < p : n v S p P r > < p : c N v P r   i d = " 4 "   n a m e = " F o o t e r   P l a c e h o l d e r   6 " > < a : e x t L s t > < a : e x t   u r i = " { B 3 5 F D 5 0 F - 5 1 C 9 - 4 1 7 C - 8 3 B 8 - E 0 B 7 D F 9 6 E 2 7 D } " > < a 1 6 : c r e a t i o n I d   x m l n s : a 1 6 = " h t t p : / / s c h e m a s . m i c r o s o f t . c o m / o f f i c e / d r a w i n g / 2 0 1 0 / m a i n "   i d = " { 6 3 5 C 9 2 6 9 - C A 4 4 - 4 7 9 1 - A 5 3 3 - F 3 5 5 1 2 F 1 6 D F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5 "   n a m e = " S l i d e   N u m b e r   P l a c e h o l d e r   7 " > < a : e x t L s t > < a : e x t   u r i = " { A C F C 9 4 0 D - A C 4 F - 4 5 D 8 - 9 C 7 9 - 8 7 3 6 A 1 C 8 0 2 3 8 } " > < a 1 6 : c r e a t i o n I d   x m l n s : a 1 6 = " h t t p : / / s c h e m a s . m i c r o s o f t . c o m / o f f i c e / d r a w i n g / 2 0 1 0 / m a i n "   i d = " { 3 A C 1 9 A 4 1 - 6 A 7 9 - 4 B D B - A D 6 2 - 7 E 0 7 F E A F A F 7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D 7 3 1 1 7 1 6 - 8 0 D 0 - 4 C B C - A 4 F D - F 2 6 2 8 8 4 7 9 B 8 5 } "   t y p e = " s l i d e n u m " / > < a : e n d P a r a R P r   d i r t y = " 0 "   l a n g = " e n - U S " / > < / a : p > < / p : t x B o d y > < / p : s p > < / p : s p T r e e > < p : e x t L s t > < p : e x t   u r i = " { 8 1 8 E A E 9 B - 1 3 C 5 - 4 1 A 1 - 9 7 C B - E D A C 9 A C 0 C 0 6 3 } " > < p 1 4 : c r e a t i o n I d   x m l n s : p 1 4 = " h t t p : / / s c h e m a s . m i c r o s o f t . c o m / o f f i c e / p o w e r p o i n t / 2 0 1 0 / m a i n "   v a l = " 1 6 1 3 5 7 5 1 4 8 6 9 4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4 " > < a : e x t L s t > < a : e x t   u r i = " { D 7 7 C 4 4 7 7 - 0 6 C 1 - 4 C 5 9 - B D 3 3 - C B 5 C A D 6 7 0 1 A 7 } " > < a 1 6 : c r e a t i o n I d   x m l n s : a 1 6 = " h t t p : / / s c h e m a s . m i c r o s o f t . c o m / o f f i c e / d r a w i n g / 2 0 1 0 / m a i n "   i d = " { 7 5 A 8 5 E 8 3 - E 3 6 F - 4 2 1 D - 8 D 1 A - 1 4 6 2 6 9 F D F 3 5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9 B B 1 5 F 0 A - E C 0 D - 4 D F D - 8 2 8 5 - 9 0 E 1 E 3 3 3 E D 7 4 } "   t y p e = " d a t e t i m e 1 " > < a : t > 2 / 1 7 / 2 0 2 1 < / a : t > < / a : f l d > < a : e n d P a r a R P r   d i r t y = " 0 "   l a n g = " e n - U S " / > < / a : p > < / p : t x B o d y > < / p : s p > < p : s p > < p : n v S p P r > < p : c N v P r   i d = " 3 "   n a m e = " F o o t e r   P l a c e h o l d e r   5 " > < a : e x t L s t > < a : e x t   u r i = " { 9 A 2 2 B 5 F 3 - 1 C 5 8 - 4 6 2 C - A C F 3 - F E B C 9 C 0 6 0 9 3 2 } " > < a 1 6 : c r e a t i o n I d   x m l n s : a 1 6 = " h t t p : / / s c h e m a s . m i c r o s o f t . c o m / o f f i c e / d r a w i n g / 2 0 1 0 / m a i n "   i d = " { F F F F 4 B 4 D - 9 3 E C - 4 D 5 F - A 3 A B - 1 9 C 5 7 2 C 7 6 C 8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4 "   n a m e = " S l i d e   N u m b e r   P l a c e h o l d e r   6 " > < a : e x t L s t > < a : e x t   u r i = " { 7 3 B 3 B 3 6 A - D A F D - 4 F 4 6 - 9 A B 8 - 0 2 6 8 B 7 4 6 4 A 1 9 } " > < a 1 6 : c r e a t i o n I d   x m l n s : a 1 6 = " h t t p : / / s c h e m a s . m i c r o s o f t . c o m / o f f i c e / d r a w i n g / 2 0 1 0 / m a i n "   i d = " { 5 9 3 1 A A A F - F 5 D 3 - 4 E 4 3 - 9 C D E - C E 0 6 6 7 D C 4 0 B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B 2 E 1 0 6 2 1 - 8 0 6 1 - 4 A B 1 - 8 D A A - 5 5 9 1 E F D 1 6 8 1 9 } "   t y p e = " s l i d e n u m " / > < a : e n d P a r a R P r   d i r t y = " 0 "   l a n g = " e n - U S " / > < / a : p > < / p : t x B o d y > < / p : s p > < / p : s p T r e e > < p : e x t L s t > < p : e x t   u r i = " { 6 F C E 4 8 E A - 2 9 2 6 - 4 3 3 C - 9 7 F C - 8 A 9 C 1 D 7 2 4 E E 9 } " > < p 1 4 : c r e a t i o n I d   x m l n s : p 1 4 = " h t t p : / / s c h e m a s . m i c r o s o f t . c o m / o f f i c e / p o w e r p o i n t / 2 0 1 0 / m a i n "   v a l = " 1 6 1 3 5 7 5 1 4 8 6 9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0 C 6 7 C 6 F B - 8 9 B 7 - 4 A 0 F - 8 6 3 3 - 9 D 7 C 9 3 6 C F 1 D B } " > < a 1 6 : c r e a t i o n I d   x m l n s : a 1 6 = " h t t p : / / s c h e m a s . m i c r o s o f t . c o m / o f f i c e / d r a w i n g / 2 0 1 0 / m a i n "   i d = " { 6 C 6 0 8 3 7 7 - 0 B 5 4 - 4 0 2 7 - B E 1 F - 8 9 2 8 7 E E B 0 5 E 3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5 1 8 3 1 8 7 "   y = " 2 5 9 1 8 5 0 " / > < a : e x t   c x = " 6 0 4 5 6 4 4 "   c y = " 3 5 9 3 5 9 2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3 2 0 0 " / > < / a : l v l 1 p P r > < a : l v l 2 p P r   l v l = " 1 " > < a : d e f R P r   d i r t y = " 0 "   l a n g = " e n - U S "   s z = " 2 8 0 0 " / > < / a : l v l 2 p P r > < a : l v l 3 p P r   l v l = " 2 " > < a : d e f R P r   d i r t y = " 0 "   l a n g = " e n - U S "   s z = " 2 4 0 0 " / > < / a : l v l 3 p P r > < a : l v l 4 p P r   l v l = " 3 " > < a : d e f R P r   d i r t y = " 0 "   l a n g = " e n - U S "   s z = " 2 0 0 0 " / > < / a : l v l 4 p P r > < a : l v l 5 p P r   l v l = " 4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6 4 9 2 2 E 2 E - 3 6 6 F - 4 A 8 E - B 5 8 3 - 6 8 B 8 B 5 C 0 4 C 6 5 } " > < a 1 6 : c r e a t i o n I d   x m l n s : a 1 6 = " h t t p : / / s c h e m a s . m i c r o s o f t . c o m / o f f i c e / d r a w i n g / 2 0 1 0 / m a i n "   i d = " { 3 3 1 D C 9 5 E - A B F 6 - 4 C 5 0 - 9 5 6 8 - 3 8 2 3 A 8 1 E D D 4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6 0 1 1 9 "   y = " 2 5 9 1 8 5 0 " / > < a : e x t   c x = " 3 8 1 1 9 0 4 "   c y = " 3 2 7 7 1 3 7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2 4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7 " > < a : e x t L s t > < a : e x t   u r i = " { F 2 0 3 D C 6 1 - C C 4 9 - 4 2 4 3 - B B 3 5 - 0 0 C 7 E F 0 3 6 3 7 F } " > < a 1 6 : c r e a t i o n I d   x m l n s : a 1 6 = " h t t p : / / s c h e m a s . m i c r o s o f t . c o m / o f f i c e / d r a w i n g / 2 0 1 0 / m a i n "   i d = " { B A B 0 2 7 B 1 - 5 8 E 1 - 4 8 8 C - 9 2 6 1 - 2 B F 6 1 D C 5 8 C 8 C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0 3 4 1 6 5 6 5 - 6 A 9 D - 4 D 6 6 - 8 E 1 8 - C 9 4 5 0 B B B F 2 C 9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8 " > < a : e x t L s t > < a : e x t   u r i = " { D F 2 0 8 3 4 4 - C F D 3 - 4 B E A - 8 B F D - 3 E 7 5 5 4 2 F 2 6 2 C } " > < a 1 6 : c r e a t i o n I d   x m l n s : a 1 6 = " h t t p : / / s c h e m a s . m i c r o s o f t . c o m / o f f i c e / d r a w i n g / 2 0 1 0 / m a i n "   i d = " { E C 0 3 8 4 C C - A B D 7 - 4 9 E D - 8 A 3 C - 9 9 1 5 5 7 B F 6 4 0 C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6 "   n a m e = " S l i d e   N u m b e r   P l a c e h o l d e r   9 " > < a : e x t L s t > < a : e x t   u r i = " { 9 4 A F D E 9 E - 7 B 5 C - 4 B 3 4 - 9 9 D B - 0 A 2 A 8 A C 3 F D 1 9 } " > < a 1 6 : c r e a t i o n I d   x m l n s : a 1 6 = " h t t p : / / s c h e m a s . m i c r o s o f t . c o m / o f f i c e / d r a w i n g / 2 0 1 0 / m a i n "   i d = " { 7 F D B A D 8 7 - 0 D 6 4 - 4 5 E E - B 4 A C - 8 2 3 C D 1 9 3 C 4 2 C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0 A 0 C 2 D 6 4 - 9 D C 7 - 4 8 8 4 - 9 B 2 D - F 7 0 8 4 2 A C A D B 1 } "   t y p e = " s l i d e n u m " / > < a : e n d P a r a R P r   d i r t y = " 0 "   l a n g = " e n - U S " / > < / a : p > < / p : t x B o d y > < / p : s p > < p : s p > < p : n v S p P r > < p : c N v P r   i d = " 7 "   n a m e = " T i t l e   1 0 " > < a : e x t L s t > < a : e x t   u r i = " { 2 2 1 5 C B F 8 - A 9 2 D - 4 8 B 5 - B F 2 0 - D 2 C 4 1 1 0 1 F E A 9 } " > < a 1 6 : c r e a t i o n I d   x m l n s : a 1 6 = " h t t p : / / s c h e m a s . m i c r o s o f t . c o m / o f f i c e / d r a w i n g / 2 0 1 0 / m a i n "   i d = " { 7 F 9 3 C 9 D 1 - 8 1 8 3 - 4 F 9 9 - A D 5 2 - 2 3 0 A 1 1 F 3 E 3 7 8 } " / > < / a : e x t > < / a : e x t L s t > < / p : c N v P r > < p : c N v S p P r > < a : s p L o c k s   n o G r p = " t r u e " / > < / p : c N v S p P r > < p : n v P r > < p : p h   i d x = " 5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E 7 4 A F 7 9 F - A D B 7 - 4 2 B C - 8 A F 4 - 9 8 3 2 2 F 4 D 5 D E 9 } " > < p 1 4 : c r e a t i o n I d   x m l n s : p 1 4 = " h t t p : / / s c h e m a s . m i c r o s o f t . c o m / o f f i c e / p o w e r p o i n t / 2 0 1 0 / m a i n "   v a l = " 1 6 1 3 5 7 5 1 4 8 6 9 8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P i c t u r e   P l a c e h o l d e r   2 " > < a : e x t L s t > < a : e x t   u r i = " { 5 D 7 4 9 9 6 B - 8 1 C 9 - 4 A A D - B F F 3 - 3 A C C E C 6 2 1 D 7 A } " > < a 1 6 : c r e a t i o n I d   x m l n s : a 1 6 = " h t t p : / / s c h e m a s . m i c r o s o f t . c o m / o f f i c e / d r a w i n g / 2 0 1 0 / m a i n "   i d = " { C 1 A D 7 4 1 F - B D 7 0 - 4 2 5 5 - 9 D 7 B - 0 C 6 3 D E D 5 C E 0 8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0 "   y = " 2 2 6 7 7 1 2 " / > < a : e x t   c x = " 6 5 7 1 4 6 9 "   c y = " 4 5 9 0 2 8 8 " / > < / a : x f r m > < a : p r s t G e o m   p r s t = " r e c t " > < a : a v L s t / > < / a : p r s t G e o m > < a : s o l i d F i l l > < a : s c h e m e C l r   v a l = " b g 1 " > < a : l u m M o d   v a l = " 8 5 0 0 0 " / > < / a : s c h e m e C l r > < / a : s o l i d F i l l > < a : l n > < a : n o F i l l / > < / a : l n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F 1 4 E 2 2 E 0 - 5 8 D D - 4 C D 9 - A A D C - B 6 A 2 B 1 2 9 9 8 4 F } " > < a 1 6 : c r e a t i o n I d   x m l n s : a 1 6 = " h t t p : / / s c h e m a s . m i c r o s o f t . c o m / o f f i c e / d r a w i n g / 2 0 1 0 / m a i n "   i d = " { E 9 1 7 B 9 F 8 - 0 7 3 F - 4 8 A 0 - A E 3 F - 3 F D A 6 6 D B D B 5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2 3 5 9 7 1 "   y = " 2 5 8 7 7 5 2 " / > < a : e x t   c x = " 3 9 9 2 8 5 6 "   c y = " 3 5 9 3 5 9 2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2 4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7 " > < a : e x t L s t > < a : e x t   u r i = " { D 0 B 1 7 7 3 A - 9 A 3 0 - 4 6 5 7 - 9 4 F B - A 2 7 D B 4 6 4 6 9 E 2 } " > < a 1 6 : c r e a t i o n I d   x m l n s : a 1 6 = " h t t p : / / s c h e m a s . m i c r o s o f t . c o m / o f f i c e / d r a w i n g / 2 0 1 0 / m a i n "   i d = " { 4 B 7 1 C 4 1 3 - E 0 A 3 - 4 3 A D - 8 6 A 6 - F F 5 8 3 7 0 C 0 7 3 E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r " / > < a : f l d   i d = " { A 4 2 C F F 4 F - 1 0 3 2 - 4 5 A C - 8 D F E - E 5 7 9 8 0 2 9 6 9 0 E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8 " > < a : e x t L s t > < a : e x t   u r i = " { 3 4 6 E 5 1 B 8 - 7 9 7 8 - 4 4 F 5 - B 5 1 1 - C B 9 A C D D 5 E 5 0 1 } " > < a 1 6 : c r e a t i o n I d   x m l n s : a 1 6 = " h t t p : / / s c h e m a s . m i c r o s o f t . c o m / o f f i c e / d r a w i n g / 2 0 1 0 / m a i n "   i d = " { 5 9 0 0 5 6 9 E - 3 8 9 5 - 4 E A 4 - A 1 D 6 - 0 C A 7 6 B 5 6 0 D 8 8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a : e f f e c t L s t > < a : o u t e r S h d w   b l u r R a d = " 5 0 8 0 0 "   d i r = " 2 7 0 0 0 0 0 "   d i s t = " 3 8 1 0 0 " > < a : s r g b C l r   v a l = " 0 0 0 0 0 0 " > < a : a l p h a   v a l = " 4 3 0 0 0 " / > < / a : s r g b C l r > < / a : o u t e r S h d w > < / a : e f f e c t L s t > < / a : d e f R P r > < / a : l v l 1 p P r > < / a : l s t S t y l e > < a : p > < a : p P r / > < a : r > < a : r P r   d i r t y = " 0 "   l a n g = " e n - U S " > < a : e f f e c t L s t > < a : o u t e r S h d w   b l u r R a d = " 5 0 8 0 0 "   d i r = " 2 7 0 0 0 0 0 "   d i s t = " 3 8 1 0 0 " > < a : s r g b C l r   v a l = " 0 0 0 0 0 0 " > < a : a l p h a   v a l = " 4 3 0 0 0 " / > < / a : s r g b C l r > < / a : o u t e r S h d w > < / a : e f f e c t L s t > < / a : r P r > < a : t / > < / a : r > < a : e n d P a r a R P r   d i r t y = " 0 "   l a n g = " e n - U S " > < a : e f f e c t L s t > < a : o u t e r S h d w   b l u r R a d = " 5 0 8 0 0 "   d i r = " 2 7 0 0 0 0 0 "   d i s t = " 3 8 1 0 0 " > < a : s r g b C l r   v a l = " 0 0 0 0 0 0 " > < a : a l p h a   v a l = " 4 3 0 0 0 " / > < / a : s r g b C l r > < / a : o u t e r S h d w > < / a : e f f e c t L s t > < / a : e n d P a r a R P r > < / a : p > < / p : t x B o d y > < / p : s p > < p : s p > < p : n v S p P r > < p : c N v P r   i d = " 6 "   n a m e = " S l i d e   N u m b e r   P l a c e h o l d e r   9 " > < a : e x t L s t > < a : e x t   u r i = " { E E 4 A 9 3 6 B - 9 0 8 F - 4 8 8 C - B 9 8 6 - D 0 7 0 9 8 E C 5 A 2 8 } " > < a 1 6 : c r e a t i o n I d   x m l n s : a 1 6 = " h t t p : / / s c h e m a s . m i c r o s o f t . c o m / o f f i c e / d r a w i n g / 2 0 1 0 / m a i n "   i d = " { 9 1 B 7 6 3 1 6 - 1 7 1 3 - 4 6 A 5 - A F 9 E - D C 5 8 E 0 1 7 E 7 4 B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a l g n = " l " / > < a : f l d   i d = " { 1 2 0 C 3 B 3 4 - B E 3 3 - 4 2 0 8 - A 2 6 9 - 6 A 3 2 0 1 0 3 8 C D C } "   t y p e = " s l i d e n u m " / > < a : e n d P a r a R P r   d i r t y = " 0 "   l a n g = " e n - U S " / > < / a : p > < / p : t x B o d y > < / p : s p > < p : s p > < p : n v S p P r > < p : c N v P r   i d = " 7 "   n a m e = " T i t l e   1 " > < a : e x t L s t > < a : e x t   u r i = " { 2 C A B 6 9 8 C - E 5 B 1 - 4 B 2 3 - 9 1 5 9 - F D 1 F 6 8 1 7 D 7 3 0 } " > < a 1 6 : c r e a t i o n I d   x m l n s : a 1 6 = " h t t p : / / s c h e m a s . m i c r o s o f t . c o m / o f f i c e / d r a w i n g / 2 0 1 0 / m a i n "   i d = " { 9 2 C C 4 4 3 3 - 4 1 C D - 4 7 A 7 - 9 7 5 7 - 1 2 E F 7 2 4 D 1 3 E 4 } " / > < / a : e x t > < / a : e x t L s t > < / p : c N v P r > < p : c N v S p P r > < a : s p L o c k s   n o G r p = " t r u e " / > < / p : c N v S p P r > < p : n v P r > < p : p h   i d x = " 5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2 C C 1 3 3 6 9 - 0 B E 0 - 4 3 B B - 8 F 9 C - 4 6 7 9 1 3 D E 4 5 E E } " > < p 1 4 : c r e a t i o n I d   x m l n s : p 1 4 = " h t t p : / / s c h e m a s . m i c r o s o f t . c o m / o f f i c e / p o w e r p o i n t / 2 0 1 0 / m a i n "   v a l = " 1 6 1 3 5 7 5 1 4 8 7 0 1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8 0 F A E 4 F 1 - 5 9 D 4 - 4 D A B - 9 7 7 C - 8 2 2 A 5 E C 2 F 5 6 E } " > < a 1 6 : c r e a t i o n I d   x m l n s : a 1 6 = " h t t p : / / s c h e m a s . m i c r o s o f t . c o m / o f f i c e / d r a w i n g / 2 0 1 0 / m a i n "   i d = " { F B 1 5 2 D 3 4 - 5 C A A - 4 7 0 4 - A D 9 6 - 1 3 8 A 9 A 8 6 1 8 4 1 } " / > < / a : e x t > < / a : e x t L s t > < / p : c N v P r > < p : c N v S p P r / > < p : n v P r / > < / p : n v S p P r > < p : s p P r > < a : x f r m   r o t = " 0 " > < a : o f f   x = " 0 "   y = " 0 " / > < a : e x t   c x = " 1 2 1 9 2 0 0 0 "   c y = " 2 2 6 4 9 8 9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4 6 2 9 3 D 8 0 - 1 1 4 7 - 4 1 1 8 - 9 4 6 1 - 0 8 E E B 0 A D C F E E } " > < a 1 6 : c r e a t i o n I d   x m l n s : a 1 6 = " h t t p : / / s c h e m a s . m i c r o s o f t . c o m / o f f i c e / d r a w i n g / 2 0 1 0 / m a i n "   i d = " { 2 D 9 7 9 E 5 2 - C 0 F 1 - 4 9 5 D - A 2 A 9 - F 1 2 B E 0 3 5 7 1 0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3 1 7 8 1 4 " / > < a : e x t   c x = " 1 0 2 6 8 7 1 1 "   c y = " 1 7 0 0 7 8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2 7 A D 9 3 9 E - 4 0 A E - 4 7 3 A - B A 2 9 - C E 8 8 9 0 0 C E E E 0 } " > < a 1 6 : c r e a t i o n I d   x m l n s : a 1 6 = " h t t p : / / s c h e m a s . m i c r o s o f t . c o m / o f f i c e / d r a w i n g / 2 0 1 0 / m a i n "   i d = " { 3 7 6 2 6 9 5 4 - 6 A F A - 4 D 7 8 - A 5 B 3 - 7 5 D 6 2 4 8 0 C 0 A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6 0 1 1 9 "   y = " 2 5 8 7 7 5 2 " / > < a : e x t   c x = " 1 0 2 6 8 7 1 1 "   c y = " 3 5 9 3 5 9 2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F 9 5 3 A E 6 D - C 3 7 D - 4 C 9 A - 9 4 0 E - F F 9 3 5 F 6 A C 9 4 E } " > < a 1 6 : c r e a t i o n I d   x m l n s : a 1 6 = " h t t p : / / s c h e m a s . m i c r o s o f t . c o m / o f f i c e / d r a w i n g / 2 0 1 0 / m a i n "   i d = " { B B 6 D 7 5 C 9 - E D 7 0 - 4 A 8 0 - A E 1 1 - 9 6 6 F 8 A C 9 1 8 6 4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6 9 0 3 7 2 0 "   y = " 6 3 5 6 3 5 0 " / > < a : e x t   c x = " 3 2 3 6 9 7 6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a s e l i n e = " 0 "   d i r t y = " 0 "   l a n g = " e n - U S "   s p c = " 5 0 "   s z = " 1 2 0 0 " > < a : s o l i d F i l l > < a : s c h e m e C l r   v a l = " t x 1 " / > < / a : s o l i d F i l l > < / a : d e f R P r > < / a : l v l 1 p P r > < / a : l s t S t y l e > < a : p > < a : p P r   a l g n = " r " / > < a : f l d   i d = " { 1 6 9 C 9 5 9 4 - D 6 C 6 - 4 C 1 D - B C 3 F - C B 8 D 2 6 2 C 3 7 0 A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8 2 F 4 3 0 3 5 - F 0 F 0 - 4 B 3 4 - 8 8 A 2 - 2 B A 2 1 D A 4 4 6 0 C } " > < a 1 6 : c r e a t i o n I d   x m l n s : a 1 6 = " h t t p : / / s c h e m a s . m i c r o s o f t . c o m / o f f i c e / d r a w i n g / 2 0 1 0 / m a i n "   i d = " { 3 C 4 B 8 F 7 D - 6 4 3 E - 4 B C 6 - 8 6 0 6 - C 0 D C 3 9 4 F C B 3 B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9 6 0 1 1 9 "   y = " 6 3 5 6 3 5 0 " / > < a : e x t   c x = " 5 5 0 4 6 8 8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a s e l i n e = " 0 "   c a p = " a l l "   d i r t y = " 0 "   l a n g = " e n - U S "   s p c = " 5 0 "   s z = " 1 1 0 0 " > < a : s o l i d F i l l > < a : s c h e m e C l r   v a l = " t x 1 " / > < / a : s o l i d F i l l > < / a : d e f R P r > < / a : l v l 1 p P r > < / a : l s t S t y l e > < a : p > < a : p P r / > < a : r > < a : r P r   d i r t y = " 0 "   l a n g = " e n - U S "   s p c = " 5 0 " / > < a : t / > < / a : r > < a : e n d P a r a R P r   d i r t y = " 0 "   l a n g = " e n - U S "   s p c = " 5 0 " / > < / a : p > < / p : t x B o d y > < / p : s p > < p : s p > < p : n v S p P r > < p : c N v P r   i d = " 7 "   n a m e = " S l i d e   N u m b e r   P l a c e h o l d e r   5 " > < a : e x t L s t > < a : e x t   u r i = " { 7 B 3 F 1 9 C F - C C 0 E - 4 1 E 9 - 8 0 C E - B 1 E 5 2 9 1 C E 7 5 2 } " > < a 1 6 : c r e a t i o n I d   x m l n s : a 1 6 = " h t t p : / / s c h e m a s . m i c r o s o f t . c o m / o f f i c e / d r a w i n g / 2 0 1 0 / m a i n "   i d = " { E 6 F C 4 5 8 9 - D 9 F 6 - 4 B 9 D - 9 3 2 4 - 6 8 D 1 4 3 B C E 0 8 6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1 0 2 9 6 1 4 3 "   y = " 6 3 5 6 3 5 0 " / > < a : e x t   c x = " 9 3 2 6 8 8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2 0 0 " > < a : s o l i d F i l l > < a : s c h e m e C l r   v a l = " t x 1 " / > < / a : s o l i d F i l l > < / a : d e f R P r > < / a : l v l 1 p P r > < / a : l s t S t y l e > < a : p > < a : p P r   a l g n = " l " / > < a : f l d   i d = " { 0 B 9 F 9 C D A - 3 8 9 C - 4 3 2 E - 9 B 2 A - F 0 A 6 F 0 4 A B 2 B 2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t x S t y l e s > < p : t i t l e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b a s e l i n e = " 0 "   c a p = " a l l "   d i r t y = " 0 "   l a n g = " e n - U S "   s p c = " 1 2 0 "   s z = " 6 6 0 0 " > < a : s o l i d F i l l > < a : s c h e m e C l r   v a l = " b g 1 " / > < / a : s o l i d F i l l > < a : l a t i n   t y p e f a c e = " + m j - l t " / > < / a : d e f R P r > < / a : l v l 1 p P r > < / p : t i t l e S t y l e > < p : b o d y S t y l e > < a : l v l 1 p P r   a l g n = " l "   i n d e n t = " 0 "   l v l = " 0 "   m a r L = " 0 "   r t l = " f a l s e " > < a : l n S p c > < a : s p c P c t   v a l = " 1 0 1 0 0 0 " / > < / a : l n S p c > < a : s p c B e f > < a : s p c P t s   v a l = " 7 0 0 " / > < / a : s p c B e f > < a : s p c A f t > < a : s p c P t s   v a l = " 7 0 0 " / > < / a : s p c A f t > < a : b u F o n t   t y p e f a c e = " A r i a l " / > < a : b u N o n e / > < a : d e f R P r   b a s e l i n e = " 0 "   d i r t y = " 0 "   l a n g = " e n - U S "   s p c = " 5 0 "   s z = " 2 6 0 0 " > < a : s o l i d F i l l > < a : s c h e m e C l r   v a l = " t x 1 " / > < / a : s o l i d F i l l > < a : l a t i n   t y p e f a c e = " + m n - l t " / > < / a : d e f R P r > < / a : l v l 1 p P r > < a : l v l 2 p P r   a l g n = " l "   i n d e n t = " - 2 7 4 3 2 0 "   l v l = " 1 "   m a r L = " 2 7 4 3 2 0 "   r t l = " f a l s e " > < a : l n S p c > < a : s p c P c t   v a l = " 1 0 1 0 0 0 " / > < / a : l n S p c > < a : s p c B e f > < a : s p c P t s   v a l = " 4 0 0 " / > < / a : s p c B e f > < a : s p c A f t > < a : s p c P t s   v a l = " 4 0 0 " / > < / a : s p c A f t > < a : b u F o n t   t y p e f a c e = " W i n g d i n g s " / > < a : b u C h a r   c h a r = "� " / > < a : d e f R P r   b a s e l i n e = " 0 "   d i r t y = " 0 "   l a n g = " e n - U S "   s p c = " 5 0 "   s z = " 2 3 0 0 " > < a : s o l i d F i l l > < a : s c h e m e C l r   v a l = " t x 1 " / > < / a : s o l i d F i l l > < a : l a t i n   t y p e f a c e = " + m n - l t " / > < / a : d e f R P r > < / a : l v l 2 p P r > < a : l v l 3 p P r   a l g n = " l "   i n d e n t = " 0 "   l v l = " 2 "   m a r L = " 2 7 4 3 2 0 "   r t l = " f a l s e " > < a : l n S p c > < a : s p c P c t   v a l = " 1 0 1 0 0 0 " / > < / a : l n S p c > < a : s p c B e f > < a : s p c P t s   v a l = " 4 0 0 " / > < / a : s p c B e f > < a : s p c A f t > < a : s p c P t s   v a l = " 4 0 0 " / > < / a : s p c A f t > < a : b u F o n t   t y p e f a c e = " A r i a l " / > < a : b u N o n e / > < a : d e f R P r   b = " 1 "   b a s e l i n e = " 0 "   d i r t y = " 0 "   l a n g = " e n - U S "   s p c = " 5 0 "   s z = " 1 8 0 0 " > < a : s o l i d F i l l > < a : s c h e m e C l r   v a l = " t x 1 " / > < / a : s o l i d F i l l > < a : l a t i n   t y p e f a c e = " + m n - l t " / > < / a : d e f R P r > < / a : l v l 3 p P r > < a : l v l 4 p P r   a l g n = " l "   i n d e n t = " - 2 7 4 3 2 0 "   l v l = " 3 "   m a r L = " 5 9 4 3 5 9 "   r t l = " f a l s e " > < a : l n S p c > < a : s p c P c t   v a l = " 1 0 1 0 0 0 " / > < / a : l n S p c > < a : s p c B e f > < a : s p c P t s   v a l = " 4 0 0 " / > < / a : s p c B e f > < a : s p c A f t > < a : s p c P t s   v a l = " 4 0 0 " / > < / a : s p c A f t > < a : b u F o n t   t y p e f a c e = " W i n g d i n g s " / > < a : b u C h a r   c h a r = "� " / > < a : d e f R P r   b a s e l i n e = " 0 "   d i r t y = " 0 "   l a n g = " e n - U S "   s p c = " 5 0 "   s z = " 1 8 0 0 " > < a : s o l i d F i l l > < a : s c h e m e C l r   v a l = " t x 1 " / > < / a : s o l i d F i l l > < a : l a t i n   t y p e f a c e = " + m n - l t " / > < / a : d e f R P r > < / a : l v l 4 p P r > < a : l v l 5 p P r   a l g n = " l "   i n d e n t = " 0 "   l v l = " 4 "   m a r L = " 5 9 4 3 5 9 "   r t l = " f a l s e " > < a : l n S p c > < a : s p c P c t   v a l = " 1 0 1 0 0 0 " / > < / a : l n S p c > < a : s p c B e f > < a : s p c P t s   v a l = " 4 0 0 " / > < / a : s p c B e f > < a : s p c A f t > < a : s p c P t s   v a l = " 4 0 0 " / > < / a : s p c A f t > < a : b u F o n t   t y p e f a c e = " A r i a l " / > < a : b u N o n e / > < a : d e f R P r   b = " 1 "   b a s e l i n e = " 0 "   d i r t y = " 0 "   l a n g = " e n - U S "   s p c = " 5 0 "   s z = " 1 8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d o t n e t / c o r e / i n t r o d u c t i o n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o c s . m i c r o s o f t . c o m / e n - u s / d o t n e t / s t a n d a r d / c o m p o n e n t s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d o c s . m i c r o s o f t . c o m / e n - u s / d o t n e t / s t a n d a r d / c o m p o n e n t s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d o c s . m i c r o s o f t . c o m / e n - u s / d o t n e t / s t a n d a r d / c o m p o n e n t s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d o c s . m i c r o s o f t . c o m / e n - u s / d o t n e t / s t a n d a r d / c o m p o n e n t s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d o c s . m i c r o s o f t . c o m / e n - u s / d o t n e t / s t a n d a r d / c l r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d o c s . m i c r o s o f t . c o m / e n - u s / d o t n e t / s t a n d a r d / c l r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d o c s . m i c r o s o f t . c o m / e n - u s / d o t n e t / s t a n d a r d / c l r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s : / / w w w . c - s h a r p c o r n e r . c o m / u p l o a d f i l e / p u r a n i n d i a / m a n a g e d - c o d e - a n d - u n m a n a g e d - c o d e - i n - n e t / # : ~ : t e x t = T h e % 2 0 c o d e % 2 C % 2 0 w h i c h % 2 0 i s % 2 0 d e v e l o p e d % 2 0 o u t s i d e % 2 0 . , f u n c t i o n s % 2 0 o f % 2 0 t h e % 2 0 o p e r a t i n g % 2 0 s y s t e m .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2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3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4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5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6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7 "   T a r g e t = " h t t p s : / / d o c s . m i c r o s o f t . c o m / e n - u s / d o t n e t / s t a n d a r d / g a r b a g e - c o l l e c t i o n / u s i n g - o b j e c t s "   T a r g e t M o d e = " E x t e r n a l "   T y p e = " h t t p : / / s c h e m a s . o p e n x m l f o r m a t s . o r g / o f f i c e D o c u m e n t / 2 0 0 6 / r e l a t i o n s h i p s / h y p e r l i n k " / > < R e l a t i o n s h i p   I d = " r I d 1 8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1 8 " > < a : e x t L s t > < a : e x t   u r i = " { 1 3 3 F B 2 E A - B 1 D 1 - 4 3 B D - 8 1 6 8 - D A C 9 6 4 B 5 C 8 3 4 } " > < a 1 6 : c r e a t i o n I d   x m l n s : a 1 6 = " h t t p : / / s c h e m a s . m i c r o s o f t . c o m / o f f i c e / d r a w i n g / 2 0 1 0 / m a i n "   i d = " { 0 3 3 E D 8 1 5 - 3 2 9 9 - 4 5 2 7 - 8 9 A 8 - 2 6 5 6 8 9 7 3 5 2 A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P i c t u r e   4 " > < a : e x t L s t > < a : e x t   u r i = " { 3 B 7 9 4 5 8 9 - F 3 D 0 - 4 1 8 2 - B E B 6 - E 4 9 C B 9 6 0 7 A 4 A } " > < a 1 6 : c r e a t i o n I d   x m l n s : a 1 6 = " h t t p : / / s c h e m a s . m i c r o s o f t . c o m / o f f i c e / d r a w i n g / 2 0 1 0 / m a i n "   i d = " { 7 0 E A 8 E 6 C - 0 A 2 2 - 4 D 6 4 - B 2 F 9 - 0 B C 6 0 5 6 E 6 6 5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2 5 1 0 9 "   t = " 1 8 6 4 1 " / > < a : s t r e t c h > < a : f i l l R e c t / > < / a : s t r e t c h > < / p : b l i p F i l l > < p : s p P r > < a : x f r m   r o t = " 0 " > < a : o f f   x = " 2 0 "   y = " 1 0 " / > < a : e x t   c x = " 1 2 1 9 1 9 7 9 "   c y = " 6 8 5 7 9 9 0 " / > < / a : x f r m > < a : p r s t G e o m   p r s t = " r e c t " > < a : a v L s t / > < / a : p r s t G e o m > < a : n o F i l l / > < / p : s p P r > < / p : p i c > < p : s p > < p : n v S p P r > < p : c N v P r   i d = " 4 "   n a m e = " R e c t a n g l e   2 0 " > < a : e x t L s t > < a : e x t   u r i = " { 6 A F A C F F 8 - 2 5 8 B - 4 F E 0 - A A E 0 - 4 4 5 0 5 3 B 0 9 8 2 0 } " > < a 1 6 : c r e a t i o n I d   x m l n s : a 1 6 = " h t t p : / / s c h e m a s . m i c r o s o f t . c o m / o f f i c e / d r a w i n g / 2 0 1 0 / m a i n "   i d = " { 8 4 9 F D 8 5 7 - 4 2 2 2 - 4 2 F A - 9 0 6 4 - 4 D 6 5 B A 0 6 5 D C 1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4 5 5 1 1 3 9 " / > < a : e x t   c x = " 1 2 1 9 2 0 0 0 "   c y = " 1 6 4 4 5 5 6 " / > < / a : x f r m > < a : p r s t G e o m   p r s t = " r e c t " > < a : a v L s t / > < / a : p r s t G e o m > < a : s o l i d F i l l > < a : s c h e m e C l r   v a l = " t x 1 " > < a : a l p h a   v a l = " 7 0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1 " > < a : e x t L s t > < a : e x t   u r i = " { 1 8 1 C 6 6 4 C - 2 E 7 2 - 4 1 0 2 - 8 4 5 B - B B 6 6 9 A 9 4 9 7 1 D } " > < a 1 6 : c r e a t i o n I d   x m l n s : a 1 6 = " h t t p : / / s c h e m a s . m i c r o s o f t . c o m / o f f i c e / d r a w i n g / 2 0 1 0 / m a i n "   i d = " { F B 3 E 3 6 8 A - D D 5 2 - 4 5 8 7 - 9 3 2 F - 2 0 6 5 6 D 9 E F 4 3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1 6 4 3 "   y = " 4 6 7 5 3 6 5 " / > < a : e x t   c x = " 1 0 2 6 8 7 1 1 "   c y = " 8 4 6 2 2 3 " / > < / a : x f r m > < / p : s p P r > < p : t x B o d y > < a : b o d y P r   a n c h o r = " b "   r t l C o l = " 0 "   v e r t = " h o r z " > < a : n o r m A u t o f i t / > < / a : b o d y P r > < a : l s t S t y l e / > < a : p > < a : p P r / > < a : r > < a : r P r   d i r t y = " 0 "   l a n g = " e n - U S "   s z = " 5 4 0 0 " > < a : s o l i d F i l l > < a : s r g b C l r   v a l = " f f f f f f " / > < / a : s o l i d F i l l > < / a : r P r > < a : t > . N E T < / a : t > < / a : r > < a : e n d P a r a R P r   d i r t y = " 0 "   l a n g = " e n - U S "   s z = " 5 4 0 0 " > < a : s o l i d F i l l > < a : s r g b C l r   v a l = " f f f f f f " / > < / a : s o l i d F i l l > < / a : e n d P a r a R P r > < / a : p > < / p : t x B o d y > < / p : s p > < p : s p > < p : n v S p P r > < p : c N v P r   i d = " 6 "   n a m e = " S u b t i t l e   2 " > < a : e x t L s t > < a : e x t   u r i = " { 8 D 7 9 6 D 0 F - 6 E 1 2 - 4 1 F C - 9 7 5 3 - E B 4 7 C 8 5 8 3 B D 2 } " > < a 1 6 : c r e a t i o n I d   x m l n s : a 1 6 = " h t t p : / / s c h e m a s . m i c r o s o f t . c o m / o f f i c e / d r a w i n g / 2 0 1 0 / m a i n "   i d = " { 7 8 3 0 0 8 D 9 - 3 5 4 6 - 4 6 E 7 - 8 2 E 0 - 7 1 1 A 0 B 6 3 B B F E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9 6 1 6 4 3 "   y = " 5 5 4 5 4 4 3 " / > < a : e x t   c x = " 1 0 2 6 8 7 1 1 "   c y = " 5 1 3 4 4 9 " / > < / a : x f r m > < / p : s p P r > < p : t x B o d y > < a : b o d y P r   a n c h o r = " t "   r t l C o l = " 0 "   v e r t = " h o r z " > < a : n o r m A u t o f i t / > < / a : b o d y P r > < a : l s t S t y l e / > < a : p > < a : p P r / > < a : r > < a : r P r   d i r t y = " 0 "   l a n g = " e n - U S "   s z = " 2 4 0 0 " / > < a : t > T h e   A r c h i t e c t u r e < / a : t > < / a : r > < a : e n d P a r a R P r   d i r t y = " 0 "   l a n g = " e n - U S "   s z = " 2 4 0 0 " / > < / a : p > < / p : t x B o d y > < / p : s p > < / p : s p T r e e > < p : e x t L s t > < p : e x t   u r i = " { 5 A 4 9 8 B 1 5 - 7 1 E C - 4 4 3 C - B F 0 1 - A 0 6 3 8 8 4 1 9 1 B 4 } " > < p 1 4 : c r e a t i o n I d   x m l n s : p 1 4 = " h t t p : / / s c h e m a s . m i c r o s o f t . c o m / o f f i c e / p o w e r p o i n t / 2 0 1 0 / m a i n "   v a l = " 1 6 1 3 5 7 5 1 4 8 7 1 1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p : c o n d   d e l a y = " 0 "   e v t = " o n B e g i n " > < p : t n   v a l = " 2 " / > < / p : c o n d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g r p I d = " 0 "   i d = " 5 "   n o d e T y p e = " w i t h E f f e c t "   p r e s e t C l a s s = " e n t r "   p r e s e t I D = " 1 0 "   p r e s e t S u b t y p e = " 0 " > < p : s t C o n d L s t > < p : c o n d   d e l a y = " 1 5 0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6 " /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7 0 0 "   i d = " 7 " / > < p : t g t E l > < p : s p T g t   s p i d = " 6 " / > < / p : t g t E l > < / p : c B h v r > < / p : a n i m E f f e c t > < / p : c h i l d T n L s t > < / p : c T n > < / p : p a r > < p : p a r > < p : c T n   f i l l = " h o l d "   g r p I d = " 1 "   i d = " 8 "   n o d e T y p e = " w i t h E f f e c t "   p r e s e t C l a s s = " e n t r "   p r e s e t I D = " 1 0 "   p r e s e t S u b t y p e = " 0 " > < p : s t C o n d L s t > < p : c o n d   d e l a y = " 1 5 0 0 " / > < / p : s t C o n d L s t > < p : c h i l d T n L s t > < p : s e t > < p : c B h v r > < p : c T n   d u r = " 1 "   f i l l = " h o l d "   i d = " 9 " > < p : s t C o n d L s t > < p : c o n d   d e l a y = " 0 " / > < / p : s t C o n d L s t > < / p : c T n > < p : t g t E l > < p : s p T g t   s p i d = " 6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7 0 0 "   i d = " 1 0 " / > < p : t g t E l > < p : s p T g t   s p i d = " 6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p : b l d L s t > < p : b l d P   a n i m B g = " 1 "   g r p I d = " 0 "   s p i d = " 6 " / > < p : b l d P   b u i l d = " p "   g r p I d = " 1 "   s p i d = " 6 " / > < / p : b l d L s t > < / p : t i m i n g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9 " > < a : e x t L s t > < a : e x t   u r i = " { 5 6 E 0 4 D 5 A - F F F B - 4 8 1 2 - A 0 2 0 - 4 2 C 3 2 C 1 3 C D D E } " > < a 1 6 : c r e a t i o n I d   x m l n s : a 1 6 = " h t t p : / / s c h e m a s . m i c r o s o f t . c o m / o f f i c e / d r a w i n g / 2 0 1 0 / m a i n "   i d = " { 4 C 1 6 4 2 C 7 - 8 F E F - 4 7 5 6 - A C 8 0 - 8 3 8 4 C 1 1 A 4 4 8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A E 8 9 A F 5 A - 8 A 9 E - 4 4 9 0 - 8 8 A 0 - 5 7 6 6 3 F 9 9 E 3 7 4 } " > < a 1 6 : c r e a t i o n I d   x m l n s : a 1 6 = " h t t p : / / s c h e m a s . m i c r o s o f t . c o m / o f f i c e / d r a w i n g / 2 0 1 0 / m a i n "   i d = " { 3 1 E 2 F 1 9 E - 2 D 1 9 - 4 2 7 A - A 0 8 2 - 7 7 4 7 F 4 6 5 5 E F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3 1 7 8 1 4 " / > < a : e x t   c x = " 1 0 2 6 8 7 1 1 "   c y = " 1 7 0 0 7 8 4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 G a r b a g e   c o l l e c t i o n < / a : t > < / a : r > < a : e n d P a r a R P r   d i r t y = " 0 "   l a n g = " e n - U S " / > < / a : p > < / p : t x B o d y > < / p : s p > < p : p i c > < p : n v P i c P r > < p : c N v P r   d e s c r = " G a r b a g e   w i t h   s o l i d   f i l l "   i d = " 4 "   n a m e = " G r a p h i c   6 " > < a : e x t L s t > < a : e x t   u r i = " { 7 7 6 4 7 4 E A - 6 3 9 B - 4 A 1 0 - B 7 B 7 - 7 E 4 1 D B 8 7 0 4 6 E } " > < a 1 6 : c r e a t i o n I d   x m l n s : a 1 6 = " h t t p : / / s c h e m a s . m i c r o s o f t . c o m / o f f i c e / d r a w i n g / 2 0 1 0 / m a i n "   i d = " { 5 6 7 C 3 A F 7 - D 9 6 0 - 4 8 4 9 - B 2 9 2 - C E 6 D 6 3 7 1 8 2 6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9 6 0 1 1 9 "   y = " 2 7 9 2 1 8 0 " / > < a : e x t   c x = " 2 8 9 7 8 0 4 "   c y = " 2 8 9 7 8 0 4 " / > < / a : x f r m > < a : p r s t G e o m   p r s t = " r e c t " > < a : a v L s t / > < / a : p r s t G e o m > < a : n o F i l l / > < / p : s p P r > < / p : p i c > < p : s p > < p : n v S p P r > < p : c N v P r   i d = " 5 "   n a m e = " R e c t a n g l e   1 1 " > < a : e x t L s t > < a : e x t   u r i = " { 0 E F D 9 7 6 2 - 7 6 B 2 - 4 B 1 2 - 9 8 4 D - 8 E 1 B C B E 2 0 5 6 4 } " > < a 1 6 : c r e a t i o n I d   x m l n s : a 1 6 = " h t t p : / / s c h e m a s . m i c r o s o f t . c o m / o f f i c e / d r a w i n g / 2 0 1 0 / m a i n "   i d = " { 9 4 6 2 F 6 F 9 - 5 6 8 0 - 4 B D E - B 8 0 C - 2 D D 7 2 0 B 1 7 8 8 1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3 6 7 7 8 1 "   y = " 2 2 6 4 9 8 9 " / > < a : e x t   c x = " 7 8 2 4 2 1 6 "   c y = " 3 9 5 2 1 8 9 " / > < / a : x f r m > < a : p r s t G e o m   p r s t = " r e c t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4 2 2 3 0 9 0 9 - C B 7 D - 4 F C 6 - 8 4 F A - A B B 8 0 B 4 7 8 1 F 8 } " > < a 1 6 : c r e a t i o n I d   x m l n s : a 1 6 = " h t t p : / / s c h e m a s . m i c r o s o f t . c o m / o f f i c e / d r a w i n g / 2 0 1 0 / m a i n "   i d = " { B B A 0 1 9 6 F - 6 B 5 B - 4 2 2 6 - 8 3 9 0 - F 0 F 2 F D 4 E B C 6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3 6 7 7 8 4 "   y = " 1 7 6 2 6 0 1 " / > < a : e x t   c x = " 7 5 9 3 9 5 8 "   c y = " 4 1 4 2 8 9 9 " / > < / a : x f r m > < / p : s p P r > < p : t x B o d y > < a : b o d y P r   a n c h o r = " c t r "   r t l C o l = " 0 "   v e r t = " h o r z " > < a : n o r m A u t o f i t / > < / a : b o d y P r > < a : l s t S t y l e / > < a : p > < a : p P r   i n d e n t = " - 4 5 7 2 0 0 "   m a r L = " 4 5 7 2 0 0 " > < a : l n S p c > < a : s p c P c t   v a l = " 9 1 0 0 0 " / > < / a : l n S p c > < a : b u F o n t   t y p e f a c e = " A r i a l " / > < a : b u C h a r   c h a r = " " " / > < / a : p P r > < a : r > < a : r P r   d i r t y = " 0 "   e r r = " 1 "   l a n g = " e n - U S "   s z = " 1 1 0 0 " / > < a : t > C L R < / a : t > < / a : r > < a : r > < a : r P r   d i r t y = " 0 "   l a n g = " e n - U S "   s z = " 1 1 0 0 " / > < a : t >   p r o v i d e s   a u t o m a t i c   m e m o r y   m a n a g e m e n t   o f   y o u r   h e a p   m e m o r y < / a : t > < / a : r > < / a : p > < a : p > < a : p P r   i n d e n t = " - 4 5 7 2 0 0 "   l v l = " 1 "   m a r L = " 7 3 1 5 2 0 " > < a : l n S p c > < a : s p c P c t   v a l = " 9 1 0 0 0 " / > < / a : l n S p c > < a : b u F o n t   t y p e f a c e = " A r i a l " / > < a : b u C h a r   c h a r = " " " / > < / a : p P r > < a : r > < a : r P r   d i r t y = " 0 "   l a n g = " e n - U S "   s z = " 1 1 0 0 " / > < a : t > W h e n   t h e   g a r b a g e   c o l l e c t o r   p e r f o r m s   a   c o l l e c t i o n ,   i t   c h e c k s   f o r   o b j e c t s   i n   t h e   m a n a g e d   h e a p   t h a t   a r e   n o   l o n g e r   b e i n g   u s e d   b y   t h e   a p p l i c a t i o n   a n d   p e r f o r m s   t h e   n e c e s s a r y   o p e r a t i o n s   t o   r e c l a i m   t h e i r   m e m o r y . < / a : t > < / a : r > < / a : p > < a : p > < a : p P r   i n d e n t = " - 4 5 7 2 0 0 "   m a r L = " 4 5 7 2 0 0 " > < a : l n S p c > < a : s p c P c t   v a l = " 9 1 0 0 0 " / > < / a : l n S p c > < a : b u F o n t   t y p e f a c e = " A r i a l " / > < a : b u C h a r   c h a r = " " " / > < / a : p P r > < a : r > < a : r P r   d i r t y = " 0 "   l a n g = " e n - U S "   s z = " 1 1 0 0 " / > < a : t > S o m e t i m e s   w e   u t i l i z e   r e s o u r c e s   t h a t   a r e   o u t s i d e   t h e   s c o p e   o f   t h e   < / a : t > < / a : r > < a : r > < a : r P r   d i r t y = " 0 "   e r r = " 1 "   l a n g = " e n - U S "   s z = " 1 1 0 0 " / > < a : t > C L R < / a : t > < / a : r > < a : r > < a : r P r   d i r t y = " 0 "   l a n g = " e n - U S "   s z = " 1 1 0 0 " / > < a : t > .   W e   n e e d   t o   c l e a n   t h i s   u p   o u r s e l v e s .   < / a : t > < / a : r > < / a : p > < a : p > < a : p P r   i n d e n t = " - 4 5 7 2 0 0 "   m a r L = " 4 5 7 2 0 0 " > < a : l n S p c > < a : s p c P c t   v a l = " 9 1 0 0 0 " / > < / a : l n S p c > < a : b u F o n t   t y p e f a c e = " A r i a l " / > < a : b u C h a r   c h a r = " " " / > < / a : p P r > < a : r > < a : r P r   d i r t y = " 0 "   l a n g = " e n - U S "   s z = " 1 1 0 0 " / > < a : t > L u c k i l y ,   t h e r e   i s   t h e   < / a : t > < / a : r > < a : r > < a : r P r   d i r t y = " 0 "   e r r = " 1 "   l a n g = " e n - U S "   s z = " 1 1 0 0 " / > < a : t > I D i s p o s a b l e < / a : t > < / a : r > < a : r > < a : r P r   d i r t y = " 0 "   l a n g = " e n - U S "   s z = " 1 1 0 0 " / > < a : t >   i n t e r f a c e   w i t h   t h e   d i s p o s e ( )   m e t h o d   t h a t   c a n   b e   u s e d   t o   c l e a n   u p   t h e s e   e x t e r n a l   r e s o u r c e s . < / a : t > < / a : r > < / a : p > < a : p > < a : p P r   i n d e n t = " - 4 5 7 2 0 0 "   l v l = " 1 "   m a r L = " 7 3 1 5 2 0 " > < a : l n S p c > < a : s p c P c t   v a l = " 9 1 0 0 0 " / > < / a : l n S p c > < a : b u F o n t   t y p e f a c e = " A r i a l " / > < a : b u C h a r   c h a r = " " " / > < / a : p P r > < a : r > < a : r P r   d i r t y = " 0 "   l a n g = " e n - U S "   s z = " 1 1 0 0 " / > < a : t > T y p e s   t h a t   u t i l i z e   t h e s e   u n m a n a g e d   r e s o u r c e s   i n h e r i t   f r o m   t h e   < / a : t > < / a : r > < a : r > < a : r P r   d i r t y = " 0 "   e r r = " 1 "   l a n g = " e n - U S "   s z = " 1 1 0 0 " / > < a : t > I D i s p o s a b l e < / a : t > < / a : r > < a : r > < a : r P r   d i r t y = " 0 "   l a n g = " e n - U S "   s z = " 1 1 0 0 " / > < a : t >   I n t e r f a c e < / a : t > < / a : r > < / a : p > < a : p > < a : p P r   i n d e n t = " - 4 5 7 2 0 0 "   m a r L = " 4 5 7 2 0 0 " > < a : l n S p c > < a : s p c P c t   v a l = " 9 1 0 0 0 " / > < / a : l n S p c > < a : b u F o n t   t y p e f a c e = " A r i a l " / > < a : b u C h a r   c h a r = " " " / > < / a : p P r > < a : r > < a : r P r   d i r t y = " 0 "   l a n g = " e n - U S "   s z = " 1 1 0 0 " / > < a : t > Y o u   c a n   a l s o   u s e   < / a : t > < / a : r > < a : r > < a : r P r   d i r t y = " 0 "   l a n g = " e n - U S "   s z = " 1 1 0 0 " > < a : l a t i n   t y p e f a c e = " C o n s o l a s " / > < / a : r P r > < a : t > u s i n g < / a : t > < / a : r > < a : r > < a : r P r   d i r t y = " 0 "   l a n g = " e n - U S "   s z = " 1 1 0 0 " / > < a : t >   b l o c k s   a n d   s t a t e m e n t s   f o r   c l e a n   u p . < / a : t > < / a : r > < a : e n d P a r a R P r   d i r t y = " 0 "   l a n g = " e n - U S "   s z = " 1 1 0 0 " / > < / a : p > < / p : t x B o d y > < / p : s p > < / p : s p T r e e > < p : e x t L s t > < p : e x t   u r i = " { E B 4 B A 1 2 4 - B B E 5 - 4 0 4 C - 8 8 1 A - 0 B 7 7 B 8 A E F E E E } " > < p 1 4 : c r e a t i o n I d   x m l n s : p 1 4 = " h t t p : / / s c h e m a s . m i c r o s o f t . c o m / o f f i c e / p o w e r p o i n t / 2 0 1 0 / m a i n "   v a l = " 1 6 1 3 5 7 5 1 4 8 7 3 2 " / > < / p : e x t > < / p : e x t L s t > < / p : c S l d > < p : c l r M a p O v r > < a : o v e r r i d e C l r M a p p i n g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0 4 3 4 6 7 E 7 - A A B 7 - 4 F 0 8 - A 7 E 3 - 2 9 D 2 D F 7 D 2 F C B } " > < a 1 6 : c r e a t i o n I d   x m l n s : a 1 6 = " h t t p : / / s c h e m a s . m i c r o s o f t . c o m / o f f i c e / d r a w i n g / 2 0 1 0 / m a i n "   i d = " { 6 A 3 D 1 4 5 9 - 1 D A 3 - 4 8 2 0 - B 4 0 4 - 5 E E 7 A C C 8 D 3 1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3 " > < a : e x t L s t > < a : e x t   u r i = " { E 3 8 7 C 8 A 2 - B 1 C C - 4 B C 7 - B 1 5 E - 8 D A F 1 F A D 5 3 F 3 } " > < a 1 6 : c r e a t i o n I d   x m l n s : a 1 6 = " h t t p : / / s c h e m a s . m i c r o s o f t . c o m / o f f i c e / d r a w i n g / 2 0 1 0 / m a i n "   i d = " { 7 0 2 B 9 0 C 3 - C B 2 1 - 4 6 9 2 - 8 1 D C - A B 7 4 B 9 1 4 4 8 A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4 0 0 7 9 "   y = " 6 4 0 0 7 9 " / > < a : e x t   c x = " 6 3 8 9 0 2 6 "   c y = " 5 5 6 9 1 6 4 " / > < / a : x f r m > < / p : s p P r > < p : t x B o d y > < a : b o d y P r   a n c h o r = " c t r "   r t l C o l = " 0 "   v e r t = " h o r z " > < a : n o r m A u t o f i t / > < / a : b o d y P r > < a : l s t S t y l e / > < a : p > < a : p P r   a l g n = " r " / > < a : r > < a : r P r   d i r t y = " 0 "   l a n g = " e n - U S " / > < a : t > Q u e s t i o n s ? < / a : t > < / a : r > < a : e n d P a r a R P r   d i r t y = " 0 "   l a n g = " e n - U S " / > < / a : p > < / p : t x B o d y > < / p : s p > < p : s p > < p : n v S p P r > < p : c N v P r   i d = " 4 "   n a m e = " R e c t a n g l e   1 1 " > < a : e x t L s t > < a : e x t   u r i = " { 4 4 3 7 F 9 B 4 - 6 A 2 C - 4 0 1 B - B F B 6 - 4 2 6 4 6 A B 8 C D C B } " > < a 1 6 : c r e a t i o n I d   x m l n s : a 1 6 = " h t t p : / / s c h e m a s . m i c r o s o f t . c o m / o f f i c e / d r a w i n g / 2 0 1 0 / m a i n "   i d = " { 7 E 7 2 4 4 8 7 - C D 2 B - 4 7 8 7 - 8 F 0 0 - 6 2 5 A D 7 9 B 5 0 7 9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7 5 5 5 6 7 7 "   y = " 0 " / > < a : e x t   c x = " 4 6 3 6 3 2 2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u b t i t l e   4 " > < a : e x t L s t > < a : e x t   u r i = " { D 0 F 9 9 F 2 9 - 0 6 E B - 4 8 1 7 - 8 1 7 C - 3 4 C 8 A D 8 B 6 2 9 5 } " > < a 1 6 : c r e a t i o n I d   x m l n s : a 1 6 = " h t t p : / / s c h e m a s . m i c r o s o f t . c o m / o f f i c e / d r a w i n g / 2 0 1 0 / m a i n "   i d = " { 4 3 1 2 C 2 9 4 - 6 4 7 B - 4 6 2 4 - B 1 5 8 - A 0 B 3 1 0 4 7 D F B E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0 2 9 7 9 7 "   y = " 6 4 0 0 7 9 " / > < a : e x t   c x = " 3 1 9 9 0 3 3 "   c y = " 5 5 6 9 1 6 4 " / > < / a : x f r m > < / p : s p P r > < p : t x B o d y > < a : b o d y P r   a n c h o r = " c t r "   r t l C o l = " 0 "   v e r t = " h o r z " > < a : n o r m A u t o f i t / > < / a : b o d y P r > < a : l s t S t y l e / > < a : p > < a : p P r   a l g n = " l " / > < a : r > < a : r P r   d i r t y = " 0 "   l a n g = " e n - U S " / > < a : t > C o m m e n t s ?   C o n c e r n s ?   V i o l e n t   R e a c t i o n s ? < / a : t > < / a : r > < a : e n d P a r a R P r   d i r t y = " 0 "   l a n g = " e n - U S " / > < / a : p > < / p : t x B o d y > < / p : s p > < / p : s p T r e e > < p : e x t L s t > < p : e x t   u r i = " { 6 B D 9 2 9 C 0 - 2 3 2 8 - 4 8 6 5 - B 7 7 6 - 6 4 9 C E 7 9 8 A D 1 8 } " > < p 1 4 : c r e a t i o n I d   x m l n s : p 1 4 = " h t t p : / / s c h e m a s . m i c r o s o f t . c o m / o f f i c e / p o w e r p o i n t / 2 0 1 0 / m a i n "   v a l = " 1 6 1 3 5 7 5 1 4 8 7 3 4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" > < a : e x t L s t > < a : e x t   u r i = " { 4 0 5 6 E A 0 B - 2 A 9 E - 4 D 4 F - A D A A - 1 5 9 E 8 B 6 9 C C 2 C } " > < a 1 6 : c r e a t i o n I d   x m l n s : a 1 6 = " h t t p : / / s c h e m a s . m i c r o s o f t . c o m / o f f i c e / d r a w i n g / 2 0 1 0 / m a i n "   i d = " { 8 E 4 D C C A 3 - 9 1 6 F - 4 1 6 0 - 9 8 A 4 - A 9 6 9 B B 4 6 6 D A 8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4 C E 3 1 C F 6 - 2 7 7 3 - 4 E 3 2 - A 1 5 C - D 3 D D B A A 1 4 4 1 B } " > < a 1 6 : c r e a t i o n I d   x m l n s : a 1 6 = " h t t p : / / s c h e m a s . m i c r o s o f t . c o m / o f f i c e / d r a w i n g / 2 0 1 0 / m a i n "   i d = " { 6 9 2 2 D B 0 F - 4 D E C - 4 0 E 2 - 8 7 4 5 - 1 2 0 2 2 7 0 D 8 1 C 6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4 6 5 7 3 4 4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C 9 D 5 5 B B 8 - 0 7 7 9 - 4 1 4 B - A E 5 4 - C B 3 7 4 D 5 8 8 4 6 C } " > < a 1 6 : c r e a t i o n I d   x m l n s : a 1 6 = " h t t p : / / s c h e m a s . m i c r o s o f t . c o m / o f f i c e / d r a w i n g / 2 0 1 0 / m a i n "   i d = " { 6 8 4 4 1 F 2 0 - 3 2 4 5 - 4 A C 7 - B 4 3 F - 3 2 0 D F B 6 5 4 B B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6 4 3 4 6 6 " / > < a : e x t   c x = " 3 2 1 2 5 9 3 "   c y = " 5 5 7 1 0 6 5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  s z = " 4 6 0 0 " / > < a : t > D i s c u s s i o n   < / a : t > < / a : r > < a : r > < a : r P r   d i r t y = " 0 "   e r r = " 1 "   l a n g = " e n - U S "   s z = " 4 6 0 0 " / > < a : t > q s < / a : t > < / a : r > < a : e n d P a r a R P r   d i r t y = " 0 "   e r r = " 1 "   l a n g = " e n - U S "   s z = " 4 6 0 0 " / > < / a : p > < / p : t x B o d y > < / p : s p > < p : s p > < p : n v S p P r > < p : c N v P r   i d = " 5 "   n a m e = " C o n t e n t   P l a c e h o l d e r   2 " > < a : e x t L s t > < a : e x t   u r i = " { B 5 4 E D 5 A A - 2 6 9 5 - 4 3 C 4 - 9 C E D - 8 A 1 F 6 2 2 4 A 7 0 6 } " > < a 1 6 : c r e a t i o n I d   x m l n s : a 1 6 = " h t t p : / / s c h e m a s . m i c r o s o f t . c o m / o f f i c e / d r a w i n g / 2 0 1 0 / m a i n "   i d = " { 7 1 D 8 E F 4 A - 9 2 F 3 - 4 2 8 8 - A D 9 4 - A B 7 E 3 3 3 6 8 0 9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3 0 2 3 3 5 "   y = " 6 4 3 4 6 6 " / > < a : e x t   c x = " 5 9 2 6 4 9 6 "   c y = " 5 5 7 1 0 6 5 " / > < / a : x f r m > < / p : s p P r > < p : t x B o d y > < a : b o d y P r   a n c h o r = " c t r "   r t l C o l = " 0 "   v e r t = " h o r z " > < a : n o r m A u t o f i t / > < / a : b o d y P r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 W h a t   i s   a n   < / a : t > < / a : r > < a : r > < a : r P r   d i r t y = " 0 "   e r r = " 1 "   l a n g = " e n - U S " / > < a : t > S D K < / a : t > < / a : r > < a : r > < a : r P r   d i r t y = " 0 "   l a n g = " e n - U S " / > < a : t > ? 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  s   t h e   r o l e   o f   t h e   < / a : t > < / a : r > < a : r > < a : r P r   d i r t y = " 0 "   e r r = " 1 "   l a n g = " e n - U S " / > < a : t > C L R < / a : t > < / a : r > < a : r > < a : r P r   d i r t y = " 0 "   l a n g = " e n - U S " / > < a : t > ? 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  s   t h e   r o l e   o f   t h e   < / a : t > < / a : r > < a : r > < a : r P r   d i r t y = " 0 "   e r r = " 1 "   l a n g = " e n - U S " / > < a : t > B C L < / a : t > < / a : r > < a : r > < a : r P r   d i r t y = " 0 "   l a n g = " e n - U S " / > < a : t > ? 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 W h a t   i s   m a n a g e d   c o d e ? 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 W h a t   i s   u n m a n a g e d   c o d e ? 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 W h a t  s   t h e   g a r b a g e   c o l l e c t i o n   p r o c e s s ? < / a : t > < / a : r > < a : e n d P a r a R P r   d i r t y = " 0 "   l a n g = " e n - U S " / > < / a : p > < / p : t x B o d y > < / p : s p > < / p : s p T r e e > < p : e x t L s t > < p : e x t   u r i = " { 4 C 8 C B C 7 E - 6 9 D 5 - 4 6 F D - A 4 0 3 - 0 A F 2 1 7 F F 1 A 1 1 } " > < p 1 4 : c r e a t i o n I d   x m l n s : p 1 4 = " h t t p : / / s c h e m a s . m i c r o s o f t . c o m / o f f i c e / p o w e r p o i n t / 2 0 1 0 / m a i n "   v a l = " 1 6 1 3 5 7 5 1 4 8 7 3 7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3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6 3 8 F B 8 7 6 - 4 7 6 0 - 4 E D D - 8 5 1 9 - 7 F 9 3 1 4 6 2 8 C 2 6 } " > < a 1 6 : c r e a t i o n I d   x m l n s : a 1 6 = " h t t p : / / s c h e m a s . m i c r o s o f t . c o m / o f f i c e / d r a w i n g / 2 0 1 0 / m a i n "   i d = " { 4 8 0 4 B 6 7 F - B F E 7 - 4 C 7 0 - A D 4 2 - D A 1 2 E 4 0 2 4 B 2 6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1 1 " > < a : e x t L s t > < a : e x t   u r i = " { 1 A 7 3 2 8 4 8 - E 1 8 A - 4 8 7 E - A B C 2 - 8 4 0 A 5 0 8 7 A 4 A D } " > < a 1 6 : c r e a t i o n I d   x m l n s : a 1 6 = " h t t p : / / s c h e m a s . m i c r o s o f t . c o m / o f f i c e / d r a w i n g / 2 0 1 0 / m a i n "   i d = " { F 5 E 5 0 5 0 3 - D 1 5 1 - 4 9 6 C - B E D 0 - 1 B E E 3 8 D 2 9 0 9 0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- 1 "   y = " 6 6 4 4 3 1 " / > < a : e x t   c x = " 6 2 5 5 7 5 7 "   c y = " 2 0 6 0 8 5 9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9 A 6 3 1 4 E F - 8 B 3 4 - 4 A 8 A - 9 5 1 6 - E 4 5 D 4 6 C D 8 9 F 1 } " > < a 1 6 : c r e a t i o n I d   x m l n s : a 1 6 = " h t t p : / / s c h e m a s . m i c r o s o f t . c o m / o f f i c e / d r a w i n g / 2 0 1 0 / m a i n "   i d = " { D D 9 8 8 D 3 B - 4 C 9 3 - 4 2 3 A - B 7 9 8 - E 4 7 6 C 1 E 7 3 2 1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9 9 0 5 9 9 " / > < a : e x t   c x = " 4 8 5 7 7 5 1 "   c y = " 1 5 6 3 9 8 9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 R e f e r e n c e s 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0 1 6 A D 7 4 7 - E 0 6 9 - 4 4 C B - 8 5 C B - A 3 5 A C 0 A 8 D 8 1 F } " > < a 1 6 : c r e a t i o n I d   x m l n s : a 1 6 = " h t t p : / / s c h e m a s . m i c r o s o f t . c o m / o f f i c e / d r a w i n g / 2 0 1 0 / m a i n "   i d = " { E B 4 3 3 0 B 9 - 1 F 4 6 - 4 2 F C - 9 6 1 E - B C 1 8 D 4 7 B 6 9 1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6 0 1 1 9 "   y = " 3 0 7 1 9 0 9 " / > < a : e x t   c x = " 4 9 2 4 4 2 6 "   c y = " 2 7 9 5 4 9 2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/ > < a : r > < a : r P r   d i r t y = " 0 "   l a n g = " e n - U S " > < a : h l i n k C l i c k   r : i d = " r I d 2 " / > < / a : r P r > < a : t > M S   D o c s   o n   . N E T   C o r e < / a : t > < / a : r > < / a : p > < a : p > < a : p P r / > < a : r > < a : r P r   d i r t y = " 0 "   e r r = " 1 "   l a n g = " e n - U S " > < a : h l i n k C l i c k   r : i d = " r I d 3 " / > < / a : r P r > < a : t > M S D o c s < / a : t > < / a : r > < a : r > < a : r P r   d i r t y = " 0 "   l a n g = " e n - U S " > < a : h l i n k C l i c k   r : i d = " r I d 4 " / > < / a : r P r > < a : t >   o n   . N E T   < / a : t > < / a : r > < a : r > < a : r P r   d i r t y = " 0 "   e r r = " 1 "   l a n g = " e n - U S " > < a : h l i n k C l i c k   r : i d = " r I d 5 " / > < / a : r P r > < a : t > A r c h i < / a : t > < / a : r > < a : r > < a : r P r   d i r t y = " 0 "   l a n g = " e n - U S " > < a : h l i n k C l i c k   r : i d = " r I d 6 " / > < / a : r P r > < a : t >   C o m p o n e n t s < / a : t > < / a : r > < / a : p > < a : p > < a : p P r / > < a : r > < a : r P r   d i r t y = " 0 "   e r r = " 1 "   l a n g = " e n - U S " > < a : h l i n k C l i c k   r : i d = " r I d 7 " / > < / a : r P r > < a : t > M S D o c s < / a : t > < / a : r > < a : r > < a : r P r   d i r t y = " 0 "   l a n g = " e n - U S " > < a : h l i n k C l i c k   r : i d = " r I d 8 " / > < / a : r P r > < a : t >   o n   t h e   < / a : t > < / a : r > < a : r > < a : r P r   d i r t y = " 0 "   e r r = " 1 "   l a n g = " e n - U S " > < a : h l i n k C l i c k   r : i d = " r I d 9 " / > < / a : r P r > < a : t > C L R < / a : t > < / a : r > < / a : p > < a : p > < a : p P r / > < a : r > < a : r P r   d i r t y = " 0 "   l a n g = " e n - U S " > < a : h l i n k C l i c k   r : i d = " r I d 1 0 " / > < / a : r P r > < a : t > M a n a g e d   v s   U n m a n a g e d   c o d e < / a : t > < / a : r > < / a : p > < a : p > < a : p P r / > < a : r > < a : r P r   d i r t y = " 0 "   e r r = " 1 "   l a n g = " e n - U S " > < a : h l i n k C l i c k   r : i d = " r I d 1 1 " / > < / a : r P r > < a : t > M S D o c s < / a : t > < / a : r > < a : r > < a : r P r   d i r t y = " 0 "   l a n g = " e n - U S " > < a : h l i n k C l i c k   r : i d = " r I d 1 2 " / > < / a : r P r > < a : t >   o n   < / a : t > < / a : r > < a : r > < a : r P r   d i r t y = " 0 "   e r r = " 1 "   l a n g = " e n - U S " > < a : h l i n k C l i c k   r : i d = " r I d 1 3 " / > < / a : r P r > < a : t > I d i s p o s a b l e < / a : t > < / a : r > < / a : p > < a : p > < a : p P r / > < a : r > < a : r P r   d i r t y = " 0 "   e r r = " 1 "   l a n g = " e n - U S " > < a : h l i n k C l i c k   r : i d = " r I d 1 4 " / > < / a : r P r > < a : t > M S D o c s < / a : t > < / a : r > < a : r > < a : r P r   d i r t y = " 0 "   l a n g = " e n - U S " > < a : h l i n k C l i c k   r : i d = " r I d 1 5 " / > < / a : r P r > < a : t >   o n   < / a : t > < / a : r > < a : r > < a : r P r   d i r t y = " 0 "   e r r = " 1 "   l a n g = " e n - U S " > < a : h l i n k C l i c k   r : i d = " r I d 1 6 " / > < / a : r P r > < a : t > G C < / a : t > < / a : r > < a : e n d P a r a R P r   d i r t y = " 0 "   e r r = " 1 "   l a n g = " e n - U S " > < a : h l i n k C l i c k   r : i d = " r I d 1 7 " / > < / a : e n d P a r a R P r > < / a : p > < / p : t x B o d y > < / p : s p > < p : p i c > < p : n v P i c P r > < p : c N v P r   d e s c r = " F o l d e r   S e a r c h   o u t l i n e "   i d = " 6 "   n a m e = " G r a p h i c   6 " > < a : e x t L s t > < a : e x t   u r i = " { A 8 9 5 6 4 0 B - 0 0 7 2 - 4 D 1 2 - 8 C E F - E D 0 7 E C A B A 7 6 0 } " > < a 1 6 : c r e a t i o n I d   x m l n s : a 1 6 = " h t t p : / / s c h e m a s . m i c r o s o f t . c o m / o f f i c e / d r a w i n g / 2 0 1 0 / m a i n "   i d = " { 0 C A B C F 5 F - 1 4 6 C - 4 0 B 0 - 8 7 7 F - 7 B 6 6 0 B 2 F E 1 5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1 8 " / > < a : s t r e t c h > < a : f i l l R e c t / > < / a : s t r e t c h > < / p : b l i p F i l l > < p : s p P r > < a : x f r m   r o t = " 0 " > < a : o f f   x = " 6 7 7 6 4 6 6 "   y = " 6 6 4 4 3 1 " / > < a : e x t   c x = " 4 7 5 0 0 5 6 "   c y = " 4 7 5 0 0 5 6 " / > < / a : x f r m > < a : p r s t G e o m   p r s t = " r e c t " > < a : a v L s t / > < / a : p r s t G e o m > < a : n o F i l l / > < / p : s p P r > < / p : p i c > < / p : s p T r e e > < p : e x t L s t > < p : e x t   u r i = " { 4 D 9 C 1 B 1 C - 4 C A 2 - 4 5 4 4 - A 6 D A - 1 B 3 B 2 9 1 B 8 4 6 8 } " > < p 1 4 : c r e a t i o n I d   x m l n s : p 1 4 = " h t t p : / / s c h e m a s . m i c r o s o f t . c o m / o f f i c e / p o w e r p o i n t / 2 0 1 0 / m a i n "   v a l = " 1 6 1 3 5 7 5 1 4 8 7 3 9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8 E E 9 D F E - B B F 0 - 4 2 9 1 - B 1 3 0 - 1 D 7 8 1 A F E C 6 F 8 } " > < a 1 6 : c r e a t i o n I d   x m l n s : a 1 6 = " h t t p : / / s c h e m a s . m i c r o s o f t . c o m / o f f i c e / d r a w i n g / 2 0 1 0 / m a i n "   i d = " { 4 D D A 6 8 1 3 - 4 A 2 E - 4 D A 9 - 9 6 B 5 - F C D 6 8 9 2 6 C 1 4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 . N e t < / a : t > < / a : r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2 7 3 5 F 5 6 - 0 7 1 7 - 4 1 8 1 - 8 9 A 3 - F 1 4 1 F E D 8 C D 2 A } " > < a 1 6 : c r e a t i o n I d   x m l n s : a 1 6 = " h t t p : / / s c h e m a s . m i c r o s o f t . c o m / o f f i c e / d r a w i n g / 2 0 1 0 / m a i n "   i d = " { 1 B 4 E C 3 9 E - 3 E A D - 4 D F 8 - A B 8 3 - D 4 5 3 0 B D B 9 B 9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7 7 5 0 0 "   l n S p c R e d u c t i o n = " 2 0 0 0 0 " / > < / a : b o d y P r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 . N E T   i s   a   f r e e ,   o p e n - s o u r c e   d e v e l o p m e n t   p l a t f o r m   f o r   b u i l d i n g   m a n y   k i n d s   o f   a p p s . 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 D e v e l o p m e n t   p l a t f o r m   m e a n s   i t  s   a   c o l l e c t i o n   o f   l i b r a r i e s   a n d   l a n g u a g e s   t h a t   y o u   c a n   u s e   t o   d e v e l o p   a p p l i c a t i o n s   a s   w e l l   a s   r u n t i m e   i m p l e m e n t a t i o n s   t o   r u n   y o u r   a p p l i c a t i o n s   o n 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 C o m p o n e n t s   o f   a   . N E T   i m p l e m e n t a t i o n : 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 O n e   o r   m o r e   < / a : t > < / a : r > < a : r > < a : r P r   d i r t y = " 0 "   e r r = " 1 "   l a n g = " e n - U S " / > < a : t > r u n t i m e s < / a : t > < / a : r > < a : r > < a : r P r   d i r t y = " 0 "   l a n g = " e n - U S " / > < a : t > .   E x a m p l e s :   . N E T   F r a m e w o r k   < / a : t > < / a : r > < a : r > < a : r P r   d i r t y = " 0 "   e r r = " 1 "   l a n g = " e n - U S " / > < a : t > C L R < / a : t > < / a : r > < a : r > < a : r P r   d i r t y = " 0 "   l a n g = " e n - U S " / > < a : t > ,   . N E T   5   < / a : t > < / a : r > < a : r > < a : r P r   d i r t y = " 0 "   e r r = " 1 "   l a n g = " e n - U S " / > < a : t > C L R < / a : t > < / a : r > < a : r > < a : r P r   d i r t y = " 0 "   l a n g = " e n - U S " / > < a : t > . 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 A   c l a s s   l i b r a r y .   E x a m p l e s :   . N E T   F r a m e w o r k   B a s e   C l a s s   L i b r a r y ,   . N E T   5   B a s e   C l a s s   L i b r a r y . 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 O p t i o n a l l y ,   o n e   o r   m o r e   a p p l i c a t i o n   f r a m e w o r k s .   E x a m p l e s :   A S P . N E T ,   W i n d o w s   F o r m s ,   a n d   W i n d o w s   P r e s e n t a t i o n   F o u n d a t i o n   ( < / a : t > < / a : r > < a : r > < a : r P r   d i r t y = " 0 "   e r r = " 1 "   l a n g = " e n - U S " / > < a : t > W P F < / a : t > < / a : r > < a : r > < a : r P r   d i r t y = " 0 "   l a n g = " e n - U S " / > < a : t > )   a r e   i n c l u d e d   i n   t h e   . N E T   F r a m e w o r k   a n d   . N E T   5 . 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 O p t i o n a l l y ,   d e v e l o p m e n t   t o o l s .   < / a : t > < / a : r > < a : e n d P a r a R P r   d i r t y = " 0 "   l a n g = " e n - U S " / > < / a : p > < / p : t x B o d y > < / p : s p > < / p : s p T r e e > < p : e x t L s t > < p : e x t   u r i = " { E C B 4 E F D B - 2 3 2 2 - 4 0 3 E - B B F 9 - A F 7 9 A F A A 1 D 6 5 } " > < p 1 4 : c r e a t i o n I d   x m l n s : p 1 4 = " h t t p : / / s c h e m a s . m i c r o s o f t . c o m / o f f i c e / p o w e r p o i n t / 2 0 1 0 / m a i n "   v a l = " 1 6 1 3 5 7 5 1 4 8 7 1 4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F 0 0 0 A 4 2 - 8 2 9 B - 4 9 E E - 8 D 3 F - D 0 B 5 E 8 C 2 8 D 5 5 } " > < a 1 6 : c r e a t i o n I d   x m l n s : a 1 6 = " h t t p : / / s c h e m a s . m i c r o s o f t . c o m / o f f i c e / d r a w i n g / 2 0 1 0 / m a i n "   i d = " { 3 6 B 3 6 1 1 4 - B C E D - 4 F F D - B F 1 8 - 5 2 7 E 5 4 7 8 E F 1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 S D K < / a : t > < / a : r > < a : r > < a : r P r   d i r t y = " 0 "   l a n g = " e n - U S " / > < a : t >   v s   r u n t i m e 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5 7 B 1 6 2 3 6 - 8 0 A E - 4 A 2 7 - B 1 7 E - 4 0 1 9 0 1 E 5 7 5 0 4 } " > < a 1 6 : c r e a t i o n I d   x m l n s : a 1 6 = " h t t p : / / s c h e m a s . m i c r o s o f t . c o m / o f f i c e / d r a w i n g / 2 0 1 0 / m a i n "   i d = " { 3 8 E C 3 2 E 9 - A C 1 D - 4 4 1 3 - A D E 7 - D B 5 1 C 0 0 B 0 F 1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a l g n = " l " /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 T h e   < / a : t > < / a : r > < a : r > < a : r P r   b = " 1 "   d i r t y = " 0 "   i = " 0 "   l a n g = " e n - U S " > < a : s o l i d F i l l > < a : s r g b C l r   v a l = " 2 4 2 7 2 9 " / > < / a : s o l i d F i l l > < a : l a t i n   t y p e f a c e = " A r i a l " / > < / a : r P r > < a : t > s o f t w a r e   d e v e l o p m e n t   k i t   < / a : t > < / a : r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 ( < / a : t > < / a : r > < a : r > < a : r P r   b = " 1 "   d i r t y = " 0 "   e r r = " 1 "   i = " 0 "   l a n g = " e n - U S " > < a : s o l i d F i l l > < a : s r g b C l r   v a l = " 2 4 2 7 2 9 " / > < / a : s o l i d F i l l > < a : l a t i n   t y p e f a c e = " i n h e r i t " / > < / a : r P r > < a : t > S D K < / a : t > < / a : r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 )   i n c l u d e s   e v e r y t h i n g   y o u   n e e d   t o   b u i l d   a n d   r u n   . N E T   C o r e   a p p l i c a t i o n s ,   u s i n g   c o m m a n d   l i n e   t o o l s   a n d   a n y   e d i t o r   ( i n c l u d i n g   V i s u a l   S t u d i o ) . < / a : t > < / a : r > < / a : p > < a : p > < a : p P r   a l g n = " l " /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 T h e � < / a : t > < / a : r > < a : r > < a : r P r   b = " 1 "   d i r t y = " 0 "   i = " 0 "   l a n g = " e n - U S " > < a : s o l i d F i l l > < a : s r g b C l r   v a l = " 2 4 2 7 2 9 " / > < / a : s o l i d F i l l > < a : l a t i n   t y p e f a c e = " + m n - l t " / > < / a : r P r > < a : t > r u n t i m e < / a : t > < / a : r > < a : r > < a : r P r   b = " 0 "   d i r t y = " 0 "   i = " 0 "   l a n g = " e n - U S " > < a : s o l i d F i l l > < a : s r g b C l r   v a l = " 2 4 2 7 2 9 " / > < / a : s o l i d F i l l > < a : l a t i n   t y p e f a c e = " + m n - l t " / > < / a : r P r > < a : t > � < / a : t > < / a : r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 i n c l u d e s   j u s t   t h e   r e s o u r c e s   r e q u i r e d   t o   r u n   e x i s t i n g   . N E T   C o r e   a p p l i c a t i o n s .   T h e   r u n t i m e   i s   i n c l u d e d   i n   t h e   < / a : t > < / a : r > < a : r > < a : r P r   b = " 0 "   d i r t y = " 0 "   e r r = " 1 "   i = " 0 "   l a n g = " e n - U S " > < a : s o l i d F i l l > < a : s r g b C l r   v a l = " 2 4 2 7 2 9 " / > < / a : s o l i d F i l l > < a : l a t i n   t y p e f a c e = " A r i a l " / > < / a : r P r > < a : t > S D K < / a : t > < / a : r > < a : r > < a : r P r   b = " 0 "   d i r t y = " 0 "   i = " 0 "   l a n g = " e n - U S " > < a : s o l i d F i l l > < a : s r g b C l r   v a l = " 2 4 2 7 2 9 " / > < / a : s o l i d F i l l > < a : l a t i n   t y p e f a c e = " A r i a l " / > < / a : r P r > < a : t >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8 A 0 4 E C 7 - F 4 F 6 - 4 E 6 2 - 8 6 8 1 - 8 9 6 D 6 1 E C 3 1 F 8 } " > < p 1 4 : c r e a t i o n I d   x m l n s : p 1 4 = " h t t p : / / s c h e m a s . m i c r o s o f t . c o m / o f f i c e / p o w e r p o i n t / 2 0 1 0 / m a i n "   v a l = " 1 6 1 3 5 7 5 1 4 8 7 1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0 " > < a : e x t L s t > < a : e x t   u r i = " { D 9 2 B D 6 2 F - 6 D 7 3 - 4 2 5 D - A A 1 5 - 4 9 C B F D A F D 1 8 3 } " > < a 1 6 : c r e a t i o n I d   x m l n s : a 1 6 = " h t t p : / / s c h e m a s . m i c r o s o f t . c o m / o f f i c e / d r a w i n g / 2 0 1 0 / m a i n "   i d = " { A 8 A 4 D 8 E 7 - 7 C C C - 4 8 D 8 - 8 D 9 8 - 9 B 3 D 9 E 5 B 4 1 9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F r e e f o r m :   S h a p e   7 2 " > < a : e x t L s t > < a : e x t   u r i = " { D 9 9 B 1 3 A 1 - D 7 0 5 - 4 3 8 A - A 7 F 6 - 9 C A 9 1 A 6 8 8 F 8 C } " > < a 1 6 : c r e a t i o n I d   x m l n s : a 1 6 = " h t t p : / / s c h e m a s . m i c r o s o f t . c o m / o f f i c e / d r a w i n g / 2 0 1 0 / m a i n "   i d = " { 4 E 9 F 2 A C 5 - 5 3 9 4 - 4 2 0 0 - 9 F D 8 - 3 5 7 C D 6 F 1 F 9 E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c u s t G e o m > < a : a v L s t / > < a : g d L s t / > < a : a h L s t / > < a : c x n L s t / > < a : r e c t   b = " b "   l = " 0 "   r = " r "   t = " 0 " / > < a : p a t h L s t > < a : p a t h   h = " 6 8 5 8 0 0 0 "   w = " 1 2 1 9 2 0 0 0 " > < a : m o v e T o > < a : p t   x = " 6 4 3 4 6 7 "   y = " 6 4 0 8 2 2 " / > < / a : m o v e T o > < a : l n T o > < a : p t   x = " 6 4 3 4 6 7 "   y = " 6 2 1 7 1 7 8 " / > < / a : l n T o > < a : l n T o > < a : p t   x = " 1 1 5 4 8 5 3 2 "   y = " 6 2 1 7 1 7 8 " / > < / a : l n T o > < a : l n T o > < a : p t   x = " 1 1 5 4 8 5 3 2 "   y = " 6 4 0 8 2 2 " / > < / a : l n T o > < a : c l o s e / > < a : m o v e T o > < a : p t   x = " 0 "   y = " 0 " / > < / a : m o v e T o > < a : l n T o > < a : p t   x = " 1 2 1 9 2 0 0 0 "   y = " 0 " / > < / a : l n T o > < a : l n T o > < a : p t   x = " 1 2 1 9 2 0 0 0 "   y = " 6 8 5 8 0 0 0 " / > < / a : l n T o > < a : l n T o > < a : p t   x = " 0 "   y = " 6 8 5 8 0 0 0 " / > < / a : l n T o > < a : c l o s e / > < / a : p a t h > < / a : p a t h L s t > < / a : c u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. N E T   5  a   U n i f i e d   P l a t f o r m "   i d = " 4 "   n a m e = " P i c t u r e   2 " > < a : e x t L s t > < a : e x t   u r i = " { C 3 3 5 A C 0 1 - 9 5 E 9 - 4 E 1 5 - 9 B 1 B - 5 4 8 4 5 2 B 6 E E F 1 } " > < a 1 6 : c r e a t i o n I d   x m l n s : a 1 6 = " h t t p : / / s c h e m a s . m i c r o s o f t . c o m / o f f i c e / d r a w i n g / 2 0 1 0 / m a i n "   i d = " { 6 A 1 3 2 E 0 2 - 8 0 F E - 4 A 8 9 - A 4 B 3 - 2 8 4 C 8 6 3 E A 1 4 9 } " / > < / a : e x t > < / a : e x t L s t > < / p : c N v P r > < p : c N v P i c P r > < a : p i c L o c k s   n o C h a n g e A r r o w h e a d s = " t r u e "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1 1 4 9 4 3 9 "   y = " 1 3 8 8 5 4 3 " / > < a : e x t   c x = " 9 8 9 3 1 2 2 "   c y = " 4 0 8 0 9 1 3 " / > < / a : x f r m > < a : p r s t G e o m   p r s t = " r e c t " > < a : a v L s t / > < / a : p r s t G e o m > < a : n o F i l l / > < / p : s p P r > < / p : p i c > < / p : s p T r e e > < p : e x t L s t > < p : e x t   u r i = " { B 1 3 4 1 B 8 9 - 7 8 B B - 4 7 3 4 - B F A 2 - F 8 E 1 8 A 9 6 B 9 B 0 } " > < p 1 4 : c r e a t i o n I d   x m l n s : p 1 4 = " h t t p : / / s c h e m a s . m i c r o s o f t . c o m / o f f i c e / p o w e r p o i n t / 2 0 1 0 / m a i n "   v a l = " 1 6 1 3 5 7 5 1 4 8 7 1 8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2 A B 5 A F 2 - 9 3 B F - 4 4 6 3 - 9 6 1 0 - 5 C 9 9 2 F A D 3 4 9 0 } " > < a 1 6 : c r e a t i o n I d   x m l n s : a 1 6 = " h t t p : / / s c h e m a s . m i c r o s o f t . c o m / o f f i c e / d r a w i n g / 2 0 1 0 / m a i n "   i d = " { 7 E B 7 6 4 8 1 - 4 7 3 5 - 4 6 0 B - 8 8 2 5 - 2 3 2 F 2 5 0 0 A C 0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 . N e t < / a : t > < / a : r > < a : r > < a : r P r   d i r t y = " 0 "   l a n g = " e n - U S " / > < a : t >   S t a n d a r d 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2 B 9 3 2 9 3 - 6 D 4 A - 4 7 C A - 9 9 2 C - 6 7 7 2 4 5 0 2 E 8 2 4 } " > < a 1 6 : c r e a t i o n I d   x m l n s : a 1 6 = " h t t p : / / s c h e m a s . m i c r o s o f t . c o m / o f f i c e / d r a w i n g / 2 0 1 0 / m a i n "   i d = " { 1 8 2 8 9 9 E 3 - 3 C 7 4 - 4 E 6 7 - 9 0 E C - 7 5 C F 6 5 D 0 1 3 2 0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 A   s e t   o f   A P I s   t h a t   a r e   i m p l e m e n t e d   b y   t h e   B a s e   C l a s s   L i b r a r y   o f   a   . N E T   i m p l e m e n t a t i o n 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 T h e   b a s e   c l a s s   l i b r a r y   ( < / a : t > < / a : r > < a : r > < a : r P r   d i r t y = " 0 "   e r r = " 1 "   l a n g = " e n - U S " / > < a : t > B C L < / a : t > < / a : r > < a : r > < a : r P r   d i r t y = " 0 "   l a n g = " e n - U S " / > < a : t > )   p r o v i d e s   c l a s s e s   a n d   t y p e s   t h a t   a r e   h e l p f u l   i n   p e r f o r m i n g   d a y   t o   d a y   o p e r a t i o n   e . g .   d e a l i n g   w i t h   s t r i n g   a n d   p r i m i t i v e   t y p e s ,   d a t a b a s e   c o n n e c t i o n ,   I O   o p e r a t i o n s . < / a : t > < / a : r > < a : e n d P a r a R P r   d i r t y = " 0 "   l a n g = " e n - U S " / > < / a : p > < / p : t x B o d y > < / p : s p > < / p : s p T r e e > < p : e x t L s t > < p : e x t   u r i = " { C F 6 B B F D C - 1 D 9 0 - 4 9 B 8 - 8 5 9 A - C D 5 5 9 7 C 5 C 9 A A } " > < p 1 4 : c r e a t i o n I d   x m l n s : p 1 4 = " h t t p : / / s c h e m a s . m i c r o s o f t . c o m / o f f i c e / p o w e r p o i n t / 2 0 1 0 / m a i n "   v a l = " 1 6 1 3 5 7 5 1 4 8 7 2 0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3 0 A 1 D E 5 - 3 0 3 C - 4 D A A - A C A F - 0 9 6 3 E 0 F 3 3 8 A 3 } " > < a 1 6 : c r e a t i o n I d   x m l n s : a 1 6 = " h t t p : / / s c h e m a s . m i c r o s o f t . c o m / o f f i c e / d r a w i n g / 2 0 1 0 / m a i n "   i d = " { 1 A 5 E 2 9 5 C - 7 B 9 4 - 4 4 C F - 9 7 C B - 3 2 6 E A 5 0 9 4 F 7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 C L R < / a : t > < / a : r > < a : e n d P a r a R P r   d i r t y = " 0 "   e r r = " 1 "   l a n g = " e n - U S " / > < / a : p > < / p : t x B o d y > < / p : s p > < p : s p > < p : n v S p P r > < p : c N v P r   i d = " 3 "   n a m e = " C o n t e n t   P l a c e h o l d e r   2 " > < a : e x t L s t > < a : e x t   u r i = " { D 8 B B F A 6 E - 0 0 8 3 - 4 F 9 F - A 2 F 9 - 2 A C 3 8 0 8 1 1 E A 0 } " > < a 1 6 : c r e a t i o n I d   x m l n s : a 1 6 = " h t t p : / / s c h e m a s . m i c r o s o f t . c o m / o f f i c e / d r a w i n g / 2 0 1 0 / m a i n "   i d = " { 7 7 0 0 8 4 1 4 - 7 9 F 4 - 4 9 6 A - 8 3 9 B - 4 0 B 7 F 7 9 1 6 A 3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 . N E T   p r o v i d e s   a   r u n - t i m e   e n v i r o n m e n t ,   c a l l e d   t h e   c o m m o n   l a n g u a g e   r u n t i m e ,   t h a t   r u n s   t h e   c o d e   a n d   p r o v i d e s   s e r v i c e s   t h a t   m a k e   t h e   d e v e l o p m e n t   p r o c e s s   e a s i e r . 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 S o m e   o f   t h o s e   s e r v i c e s   i n c l u d e : 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 M e m o r y   m a n a g e m e n t 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e r r = " 1 "   l a n g = " e n - U S " / > < a : t > J I T < / a : t > < / a : r > < a : r > < a : r P r   d i r t y = " 0 "   l a n g = " e n - U S " / > < a : t >   c o m p i l a t i o n  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 E x c e p t i o n   h a n d l i n g   s u p p o r t < / a : t > < / a : r > < a : e n d P a r a R P r   d i r t y = " 0 "   l a n g = " e n - U S " / > < / a : p > < / p : t x B o d y > < / p : s p > < / p : s p T r e e > < p : e x t L s t > < p : e x t   u r i = " { 4 C D 8 7 8 4 9 - 6 9 8 2 - 4 6 B A - A 8 3 0 - 4 F 0 2 0 A B A B 3 3 3 } " > < p 1 4 : c r e a t i o n I d   x m l n s : p 1 4 = " h t t p : / / s c h e m a s . m i c r o s o f t . c o m / o f f i c e / p o w e r p o i n t / 2 0 1 0 / m a i n "   v a l = " 1 6 1 3 5 7 5 1 4 8 7 2 2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9 7 " > < a : e x t L s t > < a : e x t   u r i = " { B C D B 9 F B 7 - C B 9 F - 4 7 B 0 - 8 E C 3 - 9 3 4 4 2 D 6 8 A 0 D 4 } " > < a 1 6 : c r e a t i o n I d   x m l n s : a 1 6 = " h t t p : / / s c h e m a s . m i c r o s o f t . c o m / o f f i c e / d r a w i n g / 2 0 1 0 / m a i n "   i d = " { 9 1 0 6 2 F C 9 - 1 E 5 7 - 4 D 4 1 - B D 2 3 - B C E 9 C 9 9 E B C 0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4 2 0 6 2 3 9 " / > < a : e x t   c x = " 1 2 1 9 2 0 0 0 "   c y = " 2 6 5 1 7 6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  u s e B g F i l l = " t r u e " > < p : n v S p P r > < p : c N v P r   i d = " 3 "   n a m e = " R e c t a n g l e   9 9 " > < a : e x t L s t > < a : e x t   u r i = " { C 2 2 1 C A D 1 - A 1 A E - 4 A 4 C - 8 2 A 8 - 6 D A D 9 8 9 7 D 0 0 D } " > < a 1 6 : c r e a t i o n I d   x m l n s : a 1 6 = " h t t p : / / s c h e m a s . m i c r o s o f t . c o m / o f f i c e / d r a w i n g / 2 0 1 0 / m a i n "   i d = " { 4 7 A 1 4 3 9 6 - 1 3 4 D - 4 4 D 5 - 9 7 5 2 - B 8 7 E 4 5 6 A 6 7 8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1 0 1 " > < a : e x t L s t > < a : e x t   u r i = " { F C E C 9 4 0 D - 6 F 8 6 - 4 E 2 8 - 9 F A A - A 2 D 5 2 F C 4 5 A 4 3 } " > < a 1 6 : c r e a t i o n I d   x m l n s : a 1 6 = " h t t p : / / s c h e m a s . m i c r o s o f t . c o m / o f f i c e / d r a w i n g / 2 0 1 0 / m a i n "   i d = " { 7 2 C E 1 E E 2 - 9 E 8 D - 4 4 B 0 - 8 5 D A - D 3 A 8 0 7 4 8 E C 6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4 2 1 2 7 0 8 " / > < a : e x t   c x = " 1 2 1 9 2 0 0 0 "   c y = " 2 6 4 5 2 9 1 " / > < / a : x f r m > < a : p r s t G e o m   p r s t = " r e c t " > < a : a v L s t / > < / a : p r s t G e o m > < a : s o l i d F i l l > < a : s c h e m e C l r   v a l = " t x 1 " > < a : a l p h a   v a l = " 8 8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1 " > < a : e x t L s t > < a : e x t   u r i = " { A 5 5 3 5 9 8 C - 7 0 6 A - 4 C 1 B - 8 1 9 C - 7 F B 9 6 E F 2 A 4 1 7 } " > < a 1 6 : c r e a t i o n I d   x m l n s : a 1 6 = " h t t p : / / s c h e m a s . m i c r o s o f t . c o m / o f f i c e / d r a w i n g / 2 0 1 0 / m a i n "   i d = " { 6 A F F 4 5 2 9 - 6 B D 2 - 4 9 D 2 - 8 6 2 0 - C D 0 1 A B 6 A 6 0 B 9 } " / > < / a : e x t > < / a : e x t L s t > < / p : c N v P r > < p : c N v S p P r > < a : s p L o c k s   n o G r p = " t r u e " / > < / p : c N v S p P r > < p : n v P r > < p : p h   i d x = " 5 "   t y p e = " t i t l e " / > < / p : n v P r > < / p : n v S p P r > < p : s p P r > < a : x f r m   r o t = " 0 " > < a : o f f   x = " 9 6 1 6 4 3 "   y = " 4 5 7 2 0 0 3 " / > < a : e x t   c x = " 1 0 2 6 8 7 1 1 "   c y = " 1 1 6 9 1 2 0 " / > < / a : x f r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  a l g n = " c t r " / > < a : r > < a : r P r   d i r t y = " 0 "   l a n g = " e n - U S "   s z = " 6 7 0 0 " / > < a : t > T h e   c o m p i l a t i o n   P r o c e s s < / a : t > < / a : r > < a : e n d P a r a R P r   d i r t y = " 0 "   l a n g = " e n - U S "   s z = " 6 7 0 0 " / > < / a : p > < / p : t x B o d y > < / p : s p > < p : p i c > < p : n v P i c P r > < p : c N v P r   d e s c r = " I m a g e   r e s u l t   f o r   d o t n e t   c o m p i l a t i o n   p r o c e s s "   i d = " 6 "   n a m e = " P i c t u r e   2 " > < a : e x t L s t > < a : e x t   u r i = " { 2 3 5 7 8 1 8 A - 4 3 8 3 - 4 C 9 5 - 8 7 A 3 - 7 6 5 A F 6 D E D B 6 D } " > < a 1 6 : c r e a t i o n I d   x m l n s : a 1 6 = " h t t p : / / s c h e m a s . m i c r o s o f t . c o m / o f f i c e / d r a w i n g / 2 0 1 0 / m a i n "   i d = " { 9 C D 9 F 5 E 4 - 1 8 3 F - 4 6 4 3 - B 4 1 E - A B E 7 8 E 7 8 D 5 E 2 } " / > < / a : e x t > < / a : e x t L s t > < / p : c N v P r > < p : c N v P i c P r > < a : p i c L o c k s   n o C h a n g e A r r o w h e a d s = " t r u e "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1 "   l = " 8 8 9 "   r = " 8 9 0 " / > < a : s t r e t c h > < a : f i l l R e c t / > < / a : s t r e t c h > < / p : b l i p F i l l > < p : s p P r > < a : x f r m   r o t = " 0 " > < a : o f f   x = " 3 0 9 1 5 8 4 "   y = " 6 0 1 4 7 4 " / > < a : e x t   c x = " 6 0 0 8 8 3 2 "   c y = " 3 3 7 9 9 7 5 " / > < / a : x f r m > < a : p r s t G e o m   p r s t = " r e c t " > < a : a v L s t / > < / a : p r s t G e o m > < a : n o F i l l / > < / p : s p P r > < / p : p i c > < / p : s p T r e e > < p : e x t L s t > < p : e x t   u r i = " { E D 6 1 0 3 B D - E 9 8 9 - 4 B 6 3 - A 0 2 A - C 4 2 4 9 1 7 1 B 2 4 3 } " > < p 1 4 : c r e a t i o n I d   x m l n s : p 1 4 = " h t t p : / / s c h e m a s . m i c r o s o f t . c o m / o f f i c e / p o w e r p o i n t / 2 0 1 0 / m a i n "   v a l = " 1 6 1 3 5 7 5 1 4 8 7 2 4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" > < a : e x t L s t > < a : e x t   u r i = " { 7 4 B 1 2 0 F B - 7 B 3 E - 4 0 7 3 - 8 A 2 3 - 4 F D C 9 0 6 9 F D 7 8 } " > < a 1 6 : c r e a t i o n I d   x m l n s : a 1 6 = " h t t p : / / s c h e m a s . m i c r o s o f t . c o m / o f f i c e / d r a w i n g / 2 0 1 0 / m a i n "   i d = " { 8 8 1 7 B 3 4 F - 6 6 B 6 - 4 D 4 0 - B 3 B 3 - C E 9 F C 6 2 6 D 4 E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D F 1 5 8 3 0 4 - 8 A 0 1 - 4 C D 2 - 8 F 4 7 - 3 8 5 0 1 C 2 2 7 D C 0 } " > < a 1 6 : c r e a t i o n I d   x m l n s : a 1 6 = " h t t p : / / s c h e m a s . m i c r o s o f t . c o m / o f f i c e / d r a w i n g / 2 0 1 0 / m a i n "   i d = " { 7 D 6 4 4 F D 2 - F 9 5 1 - 4 D C E - 8 6 7 D - 1 9 2 B E E B C 7 9 3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4 6 5 7 3 4 4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A 4 A F 7 9 3 0 - 7 4 8 A - 4 F 5 4 - A C 7 C - E A 4 4 A 6 D 2 1 0 A C } " > < a 1 6 : c r e a t i o n I d   x m l n s : a 1 6 = " h t t p : / / s c h e m a s . m i c r o s o f t . c o m / o f f i c e / d r a w i n g / 2 0 1 0 / m a i n "   i d = " { 7 C 5 2 0 5 D F - C 6 A E - 4 E F E - 9 8 1 5 - 8 1 8 D 0 0 2 6 5 D 7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6 4 3 4 6 6 " / > < a : e x t   c x = " 3 2 1 2 5 9 3 "   c y = " 5 5 7 1 0 6 5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  s z = " 5 6 0 0 " / > < a : t > M a n a g e d   C o d e < / a : t > < / a : r > < a : e n d P a r a R P r   d i r t y = " 0 "   l a n g = " e n - U S "   s z = " 5 6 0 0 " / > < / a : p > < / p : t x B o d y > < / p : s p > < p : s p > < p : n v S p P r > < p : c N v P r   i d = " 5 "   n a m e = " C o n t e n t   P l a c e h o l d e r   2 " > < a : e x t L s t > < a : e x t   u r i = " { 6 8 8 B 3 7 4 8 - 3 F 4 8 - 4 D E C - B 4 A 0 - 2 4 F C 6 9 B 5 7 5 4 2 } " > < a 1 6 : c r e a t i o n I d   x m l n s : a 1 6 = " h t t p : / / s c h e m a s . m i c r o s o f t . c o m / o f f i c e / d r a w i n g / 2 0 1 0 / m a i n "   i d = " { 1 E 2 0 4 B 6 4 - F 9 9 1 - 4 7 0 C - 8 B 5 D - B 0 1 9 9 9 3 F 7 2 F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3 0 2 3 3 5 "   y = " 6 4 3 4 6 6 " / > < a : e x t   c x = " 5 9 2 6 4 9 6 "   c y = " 5 5 7 1 0 6 5 " / > < / a : x f r m > < / p : s p P r > < p : t x B o d y > < a : b o d y P r   a n c h o r = " c t r "   r t l C o l = " 0 "   v e r t = " h o r z " > < a : n o r m A u t o f i t / > < / a : b o d y P r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 C o d e   w h o s e   e x e c u t i o n   i s   m a n a g e d   b y   a   r u n t i m e . 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 T h e   < / a : t > < / a : r > < a : r > < a : r P r   d i r t y = " 0 "   e r r = " 1 "   l a n g = " e n - U S " / > < a : t > C L R < / a : t > < / a : r > < a : r > < a : r P r   d i r t y = " 0 "   l a n g = " e n - U S " / > < a : t >   i s   i n   c h a r g e   o f   t a k i n g   t h e   m a n a g e d   c o d e ,   c o m p i l i n g   i t   i n t o   m a c h i n e   c o d e   a n d   t h e n   e x e c u t i n g   i t .   O n   t o p   o f   t h a t ,   r u n t i m e   p r o v i d e s   s e v e r a l   i m p o r t a n t   s e r v i c e s   s u c h   a s   a u t o m a t i c   m e m o r y   m a n a g e m e n t ,   s e c u r i t y   b o u n d a r i e s ,   t y p e   s a f e t y   e t c . < / a : t > < / a : r > < a : e n d P a r a R P r   d i r t y = " 0 "   l a n g = " e n - U S " / > < / a : p > < / p : t x B o d y > < / p : s p > < / p : s p T r e e > < p : e x t L s t > < p : e x t   u r i = " { 3 6 A E 6 1 A B - 0 B 9 1 - 4 F C 8 - 9 2 7 7 - 6 5 7 6 9 1 E 9 1 A E 3 } " > < p 1 4 : c r e a t i o n I d   x m l n s : p 1 4 = " h t t p : / / s c h e m a s . m i c r o s o f t . c o m / o f f i c e / p o w e r p o i n t / 2 0 1 0 / m a i n "   v a l = " 1 6 1 3 5 7 5 1 4 8 7 2 7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" > < a : e x t L s t > < a : e x t   u r i = " { F F B E 2 2 E 9 - 9 0 A 5 - 4 4 9 4 - 9 D D 4 - D 1 6 E D F 6 B 3 E 1 E } " > < a 1 6 : c r e a t i o n I d   x m l n s : a 1 6 = " h t t p : / / s c h e m a s . m i c r o s o f t . c o m / o f f i c e / d r a w i n g / 2 0 1 0 / m a i n "   i d = " { 7 3 3 4 8 F 3 6 - 8 D A E - 4 6 1 3 - B C D D - 7 8 7 A 0 7 8 0 7 2 B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5 2 4 "   y = " 0 " / > < a : e x t   c x = " 1 2 1 8 8 9 5 2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5 A 9 5 A 2 E 1 - C 9 2 C - 4 6 8 5 - 8 D 0 0 - 6 E 1 E 8 C F 6 8 E 1 E } " > < a 1 6 : c r e a t i o n I d   x m l n s : a 1 6 = " h t t p : / / s c h e m a s . m i c r o s o f t . c o m / o f f i c e / d r a w i n g / 2 0 1 0 / m a i n "   i d = " { C 8 6 B 6 B 0 1 - F C 0 2 - 4 4 E 1 - B E A 8 - D E C C 6 6 E C 3 0 6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4 6 5 7 3 4 4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5 7 E A A 6 A 4 - 5 B A 5 - 4 7 7 F - A 0 D C - 3 4 1 8 8 3 A 4 9 E C 9 } " > < a 1 6 : c r e a t i o n I d   x m l n s : a 1 6 = " h t t p : / / s c h e m a s . m i c r o s o f t . c o m / o f f i c e / d r a w i n g / 2 0 1 0 / m a i n "   i d = " { D E F 7 B 6 5 5 - B 2 6 1 - 4 E 0 B - 8 5 3 9 - 6 C 6 A C B 5 E 0 4 0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0 1 1 9 "   y = " 6 4 3 4 6 6 " / > < a : e x t   c x = " 3 2 1 2 5 9 3 "   c y = " 5 5 7 1 0 6 5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  s z = " 4 1 0 0 " / > < a : t > U n m a n a g e d   C o d e < / a : t > < / a : r > < a : e n d P a r a R P r   d i r t y = " 0 "   l a n g = " e n - U S "   s z = " 4 1 0 0 " / > < / a : p > < / p : t x B o d y > < / p : s p > < p : s p > < p : n v S p P r > < p : c N v P r   i d = " 5 "   n a m e = " C o n t e n t   P l a c e h o l d e r   2 " > < a : e x t L s t > < a : e x t   u r i = " { A 6 4 A 0 6 7 3 - 1 D 6 0 - 4 6 8 C - A 1 7 C - A E 7 9 7 8 D 4 1 8 B 5 } " > < a 1 6 : c r e a t i o n I d   x m l n s : a 1 6 = " h t t p : / / s c h e m a s . m i c r o s o f t . c o m / o f f i c e / d r a w i n g / 2 0 1 0 / m a i n "   i d = " { 7 B C 2 4 0 4 0 - 9 B 1 5 - 4 1 7 4 - 8 D 8 3 - 1 6 6 1 A E 8 3 D 8 E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3 0 2 3 3 5 "   y = " 6 4 3 4 6 6 " / > < a : e x t   c x = " 5 9 2 6 4 9 6 "   c y = " 5 5 7 1 0 6 5 " / > < / a : x f r m > < / p : s p P r > < p : t x B o d y > < a : b o d y P r   a n c h o r = " c t r "   r t l C o l = " 0 "   v e r t = " h o r z " > < a : n o r m A u t o f i t / > < / a : b o d y P r > < a : l s t S t y l e /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 C o d e   t h a t   i s   d e v e l o p e d   o u t s i d e   . N E T   i s   u n m a n a g e d   c o d e . 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 C o d e   t h a t   i s n  t   m a n a g e d   b y   t h e   < / a : t > < / a : r > < a : r > < a : r P r   d i r t y = " 0 "   e r r = " 1 "   l a n g = " e n - U S " / > < a : t > C L R < / a : t > < / a : r > < / a : p > < a : p > < a : p P r   i n d e n t = " - 4 5 7 2 0 0 "   l v l = " 1 "   m a r L = " 7 3 1 5 2 0 " > < a : b u F o n t   t y p e f a c e = " A r i a l " / > < a : b u C h a r   c h a r = " " " / > < / a : p P r > < a : r > < a : r P r   d i r t y = " 0 "   l a n g = " e n - U S " / > < a : t > D o e s   n o t   l e v e r a g e   < / a : t > < / a : r > < a : r > < a : r P r   d i r t y = " 0 "   e r r = " 1 "   l a n g = " e n - U S " / > < a : t > C L R < / a : t > < / a : r > < a : r > < a : r P r   d i r t y = " 0 "   l a n g = " e n - U S " / > < a : t >   f e a t u r e s   s u c h   a s   m e m o r y   m a n a g e m e n t < / a : t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> E x e c u t e d   b y   t h e   h e l p   o f   w r a p p e r   c l a s s e s < / a : t > < / a : r > < / a : p > < a : p > < a : p P r / > < a : r > < a : r P r   d i r t y = " 0 "   l a n g = " e n - U S " / > < a : t /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/ > < / a : r > < / a : p > < a : p > < a : p P r   i n d e n t = " - 4 5 7 2 0 0 "   m a r L = " 4 5 7 2 0 0 " > < a : b u F o n t   t y p e f a c e = " A r i a l " / > < a : b u C h a r   c h a r = " " "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6 F 0 9 A E 2 E - D 0 1 7 - 4 5 C 7 - A 4 6 6 - 9 C A 9 7 2 D B 7 8 6 0 } " > < p 1 4 : c r e a t i o n I d   x m l n s : p 1 4 = " h t t p : / / s c h e m a s . m i c r o s o f t . c o m / o f f i c e / p o w e r p o i n t / 2 0 1 0 / m a i n "   v a l = " 1 6 1 3 5 7 5 1 4 8 7 2 9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J u x t a p o s e V T I " > < a : t h e m e E l e m e n t s > < a : c l r S c h e m e   n a m e = " J u x t a p o s e " > < a : d k 1 > < a : s r g b C l r   v a l = " 0 0 0 0 0 0 " / > < / a : d k 1 > < a : l t 1 > < a : s r g b C l r   v a l = " f f f f f f " / > < / a : l t 1 > < a : d k 2 > < a : s r g b C l r   v a l = " 3 f 3 f 3 f " / > < / a : d k 2 > < a : l t 2 > < a : s r g b C l r   v a l = " f 8 f 7 f 5 " / > < / a : l t 2 > < a : a c c e n t 1 > < a : s r g b C l r   v a l = " f 9 9 7 0 0 " / > < / a : a c c e n t 1 > < a : a c c e n t 2 > < a : s r g b C l r   v a l = " 0 0 b a c 7 " / > < / a : a c c e n t 2 > < a : a c c e n t 3 > < a : s r g b C l r   v a l = " f f 5 c 2 1 " / > < / a : a c c e n t 3 > < a : a c c e n t 4 > < a : s r g b C l r   v a l = " 6 f 7 e f d " / > < / a : a c c e n t 4 > < a : a c c e n t 5 > < a : s r g b C l r   v a l = " a c a c a c " / > < / a : a c c e n t 5 > < a : a c c e n t 6 > < a : s r g b C l r   v a l = " 7 3 7 3 7 3 " / > < / a : a c c e n t 6 > < a : h l i n k > < a : s r g b C l r   v a l = " 0 0 9 9 f f " / > < / a : h l i n k > < a : f o l H l i n k > < a : s r g b C l r   v a l = " 8 6 8 6 8 6 " / > < / a : f o l H l i n k > < / a : c l r S c h e m e > < a : f o n t S c h e m e   n a m e = " C u s t o m   1 6 7 " > < a : m a j o r F o n t > < a : l a t i n   t y p e f a c e = " F r a n k l i n   G o t h i c   D e m i   C o n d " / > < a : e a   t y p e f a c e = " " / > < a : c s   t y p e f a c e = " " / > < / a : m a j o r F o n t > < a : m i n o r F o n t > < a : l a t i n   t y p e f a c e = " F r a n k l i n   G o t h i c   M e d i u m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J u x t a p o s e V T I " > < a : t h e m e E l e m e n t s > < a : c l r S c h e m e   n a m e = " J u x t a p o s e " > < a : d k 1 > < a : s r g b C l r   v a l = " 0 0 0 0 0 0 " / > < / a : d k 1 > < a : l t 1 > < a : s r g b C l r   v a l = " f f f f f f " / > < / a : l t 1 > < a : d k 2 > < a : s r g b C l r   v a l = " 3 f 3 f 3 f " / > < / a : d k 2 > < a : l t 2 > < a : s r g b C l r   v a l = " f 8 f 7 f 5 " / > < / a : l t 2 > < a : a c c e n t 1 > < a : s r g b C l r   v a l = " f 9 9 7 0 0 " / > < / a : a c c e n t 1 > < a : a c c e n t 2 > < a : s r g b C l r   v a l = " 0 0 b a c 7 " / > < / a : a c c e n t 2 > < a : a c c e n t 3 > < a : s r g b C l r   v a l = " f f 5 c 2 1 " / > < / a : a c c e n t 3 > < a : a c c e n t 4 > < a : s r g b C l r   v a l = " 6 f 7 e f d " / > < / a : a c c e n t 4 > < a : a c c e n t 5 > < a : s r g b C l r   v a l = " a c a c a c " / > < / a : a c c e n t 5 > < a : a c c e n t 6 > < a : s r g b C l r   v a l = " 7 3 7 3 7 3 " / > < / a : a c c e n t 6 > < a : h l i n k > < a : s r g b C l r   v a l = " 0 0 9 9 f f " / > < / a : h l i n k > < a : f o l H l i n k > < a : s r g b C l r   v a l = " 8 6 8 6 8 6 " / > < / a : f o l H l i n k > < / a : c l r S c h e m e > < a : f o n t S c h e m e   n a m e = " C u s t o m   1 6 7 " > < a : m a j o r F o n t > < a : l a t i n   t y p e f a c e = " F r a n k l i n   G o t h i c   D e m i   C o n d " / > < a : e a   t y p e f a c e = " " / > < a : c s   t y p e f a c e = " " / > < / a : m a j o r F o n t > < a : m i n o r F o n t > < a : l a t i n   t y p e f a c e = " F r a n k l i n   G o t h i c   M e d i u m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 2 0 2 1 - 0 2 - 1 6 T 0 9 : 0 6 : 4 0 Z < / d c t e r m s : c r e a t e d > < d c t e r m s : m o d i f i e d   x m l n s : x s i = " h t t p : / / w w w . w 3 . o r g / 2 0 0 1 / X M L S c h e m a - i n s t a n c e "   x s i : t y p e = " d c t e r m s : W 3 C D T F " > 2 0 2 1 - 0 2 - 1 6 T 1 7 : 3 8 : 2 1 Z < / d c t e r m s : m o d i f i e d > < / c p : c o r e P r o p e r t i e s >
</file>