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7"/>
  </p:notesMasterIdLst>
  <p:sldIdLst>
    <p:sldId id="280" r:id="rId6"/>
  </p:sldIdLst>
  <p:sldSz cx="21386800" cy="30279975"/>
  <p:notesSz cx="6805613" cy="9944100"/>
  <p:defaultTextStyle>
    <a:defPPr>
      <a:defRPr lang="en-US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ry Chan" initials="GC" lastIdx="2" clrIdx="0">
    <p:extLst>
      <p:ext uri="{19B8F6BF-5375-455C-9EA6-DF929625EA0E}">
        <p15:presenceInfo xmlns:p15="http://schemas.microsoft.com/office/powerpoint/2012/main" userId="Gary C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66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1836" autoAdjust="0"/>
    <p:restoredTop sz="85943" autoAdjust="0"/>
  </p:normalViewPr>
  <p:slideViewPr>
    <p:cSldViewPr>
      <p:cViewPr varScale="1">
        <p:scale>
          <a:sx n="22" d="100"/>
          <a:sy n="22" d="100"/>
        </p:scale>
        <p:origin x="3966" y="48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6AF4E-6B14-4F0E-97CD-1B44B475A93A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85975" y="746125"/>
            <a:ext cx="263366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00FCB-7C01-473D-807A-9CD0D5E31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28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yrp.sharepoint.com/sites/SOIWorkspace/Admin/STUACAD/SOI%20Module%20Resources/Project.aspx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b="1" u="sng" dirty="0"/>
              <a:t>NOTES</a:t>
            </a:r>
          </a:p>
          <a:p>
            <a:pPr algn="just"/>
            <a:r>
              <a:rPr lang="en-US" b="0" u="none" dirty="0"/>
              <a:t>Refer</a:t>
            </a:r>
            <a:r>
              <a:rPr lang="en-US" b="0" u="none" baseline="0" dirty="0"/>
              <a:t> to write ups in ‘Past Projects for Reference’ Booklet for Project overview write ups - </a:t>
            </a:r>
            <a:r>
              <a:rPr lang="en-US" dirty="0">
                <a:hlinkClick r:id="rId3"/>
              </a:rPr>
              <a:t>Student Academic - Project (sharepoint.com)</a:t>
            </a:r>
            <a:endParaRPr lang="en-US" dirty="0"/>
          </a:p>
          <a:p>
            <a:pPr algn="just"/>
            <a:r>
              <a:rPr lang="en-US" dirty="0"/>
              <a:t>ENGLISH</a:t>
            </a:r>
            <a:r>
              <a:rPr lang="en-US" baseline="0" dirty="0"/>
              <a:t> – </a:t>
            </a:r>
            <a:r>
              <a:rPr lang="en-US" b="1" baseline="0" dirty="0"/>
              <a:t>British. E.g. </a:t>
            </a:r>
            <a:r>
              <a:rPr lang="en-US" b="1" baseline="0" dirty="0" err="1"/>
              <a:t>organi</a:t>
            </a:r>
            <a:r>
              <a:rPr lang="en-US" b="1" u="sng" baseline="0" dirty="0" err="1">
                <a:solidFill>
                  <a:srgbClr val="E16609"/>
                </a:solidFill>
              </a:rPr>
              <a:t>s</a:t>
            </a:r>
            <a:r>
              <a:rPr lang="en-US" b="1" u="none" baseline="0" dirty="0" err="1"/>
              <a:t>ation</a:t>
            </a:r>
            <a:r>
              <a:rPr lang="en-US" b="1" u="none" baseline="0" dirty="0"/>
              <a:t> VS organi</a:t>
            </a:r>
            <a:r>
              <a:rPr lang="en-US" b="1" u="sng" baseline="0" dirty="0">
                <a:solidFill>
                  <a:srgbClr val="E16609"/>
                </a:solidFill>
              </a:rPr>
              <a:t>z</a:t>
            </a:r>
            <a:r>
              <a:rPr lang="en-US" b="1" u="none" baseline="0" dirty="0"/>
              <a:t>ation</a:t>
            </a:r>
            <a:endParaRPr lang="en-US" b="1" baseline="0" dirty="0"/>
          </a:p>
          <a:p>
            <a:pPr algn="just"/>
            <a:r>
              <a:rPr lang="en-US" baseline="0" dirty="0"/>
              <a:t>Font: RP approved font - Arial family only.</a:t>
            </a:r>
          </a:p>
          <a:p>
            <a:pPr algn="just"/>
            <a:r>
              <a:rPr lang="en-US" baseline="0" dirty="0"/>
              <a:t>Header: Arial Bold</a:t>
            </a:r>
          </a:p>
          <a:p>
            <a:pPr algn="just"/>
            <a:r>
              <a:rPr lang="en-US" baseline="0" dirty="0"/>
              <a:t>Copy text: Arial regular or Arial Bold. Use Emphasis of SOI’s orange </a:t>
            </a:r>
            <a:r>
              <a:rPr lang="en-US" baseline="0" dirty="0" err="1"/>
              <a:t>colour</a:t>
            </a:r>
            <a:r>
              <a:rPr lang="en-US" baseline="0" dirty="0"/>
              <a:t> in moderation.</a:t>
            </a:r>
          </a:p>
          <a:p>
            <a:pPr algn="just"/>
            <a:endParaRPr lang="en-US" baseline="0" dirty="0"/>
          </a:p>
          <a:p>
            <a:pPr algn="just"/>
            <a:r>
              <a:rPr lang="en-US" baseline="0" dirty="0"/>
              <a:t>Picture frame – Give a 4.5 or 6pt orange outline.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00FCB-7C01-473D-807A-9CD0D5E314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4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19/7/2023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456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0" r="50714" b="90185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19/7/2023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510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0" r="50714" b="90185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19/7/2023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977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26281" y="14013"/>
            <a:ext cx="21360519" cy="30289216"/>
            <a:chOff x="26281" y="14013"/>
            <a:chExt cx="21360519" cy="30289216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81" y="14013"/>
              <a:ext cx="21360519" cy="3028921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20" r="50714" b="90185"/>
            <a:stretch/>
          </p:blipFill>
          <p:spPr>
            <a:xfrm>
              <a:off x="3657600" y="378347"/>
              <a:ext cx="6764169" cy="297281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19/7/2023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93" y="886947"/>
            <a:ext cx="2401625" cy="240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4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19/7/2023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0" r="50714" b="90185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5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340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1623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19/7/2023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0" r="50714" b="90185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0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19/7/2023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072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19/7/2023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0" r="50714" b="90185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9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19/7/2023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0" r="50714" b="90185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0" r="50714" b="90185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19/7/2023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300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0" r="50714" b="90185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19/7/2023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9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1" y="14013"/>
            <a:ext cx="21360519" cy="3028921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340" y="3690715"/>
            <a:ext cx="18337028" cy="3024336"/>
          </a:xfrm>
          <a:prstGeom prst="rect">
            <a:avLst/>
          </a:prstGeom>
        </p:spPr>
        <p:txBody>
          <a:bodyPr vert="horz" lIns="295232" tIns="147616" rIns="295232" bIns="147616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MSIPCMContentMarking" descr="{&quot;HashCode&quot;:-574504238,&quot;Placement&quot;:&quot;Header&quot;,&quot;Top&quot;:0.0,&quot;Left&quot;:755.3759,&quot;SlideWidth&quot;:1684,&quot;SlideHeight&quot;:2384}">
            <a:extLst>
              <a:ext uri="{FF2B5EF4-FFF2-40B4-BE49-F238E27FC236}">
                <a16:creationId xmlns:a16="http://schemas.microsoft.com/office/drawing/2014/main" id="{7B36F015-1EF1-4CA3-90DE-714DA812487C}"/>
              </a:ext>
            </a:extLst>
          </p:cNvPr>
          <p:cNvSpPr txBox="1"/>
          <p:nvPr userDrawn="1"/>
        </p:nvSpPr>
        <p:spPr>
          <a:xfrm>
            <a:off x="9593274" y="0"/>
            <a:ext cx="2200252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OFFICIAL (CLOSED) \ NON-SENSITIVE</a:t>
            </a:r>
          </a:p>
        </p:txBody>
      </p:sp>
    </p:spTree>
    <p:extLst>
      <p:ext uri="{BB962C8B-B14F-4D97-AF65-F5344CB8AC3E}">
        <p14:creationId xmlns:p14="http://schemas.microsoft.com/office/powerpoint/2010/main" val="205460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sz="9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itchFamily="34" charset="0"/>
        <a:buChar char="–"/>
        <a:defRPr sz="5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itchFamily="34" charset="0"/>
        <a:buChar char="»"/>
        <a:defRPr sz="5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3402683"/>
            <a:ext cx="19993212" cy="3024336"/>
          </a:xfrm>
        </p:spPr>
        <p:txBody>
          <a:bodyPr/>
          <a:lstStyle/>
          <a:p>
            <a:pPr algn="l">
              <a:lnSpc>
                <a:spcPts val="8000"/>
              </a:lnSpc>
            </a:pPr>
            <a:r>
              <a:rPr lang="en-SG" sz="8000" dirty="0">
                <a:ea typeface="Tahoma" panose="020B0604030504040204" pitchFamily="34" charset="0"/>
              </a:rPr>
              <a:t>&lt;Title of Project&gt;</a:t>
            </a:r>
            <a:br>
              <a:rPr lang="en-SG" sz="8000" dirty="0">
                <a:ea typeface="Tahoma" panose="020B0604030504040204" pitchFamily="34" charset="0"/>
              </a:rPr>
            </a:br>
            <a:r>
              <a:rPr lang="en-SG" sz="4000" dirty="0">
                <a:ea typeface="Tahoma" panose="020B0604030504040204" pitchFamily="34" charset="0"/>
              </a:rPr>
              <a:t>Partner Organisation: </a:t>
            </a:r>
            <a:r>
              <a:rPr lang="en-SG" sz="4000" i="1" dirty="0">
                <a:ea typeface="Tahoma" panose="020B0604030504040204" pitchFamily="34" charset="0"/>
              </a:rPr>
              <a:t>Name of Organization (*Delete line if not applicable)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2384" y="6210995"/>
            <a:ext cx="18288000" cy="1208842"/>
          </a:xfrm>
          <a:prstGeom prst="round2Diag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6500" b="1" dirty="0"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Project Overview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9340" y="7704472"/>
            <a:ext cx="18697068" cy="914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n-SG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Problem: 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Lorem ipsum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consetetur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sadipscing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elitr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nonumy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eirmod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invidunt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dolore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magna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aliquyam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voluptua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vero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eos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accusam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justo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duo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dolores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rebum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Stet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clita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kasd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gubergren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no sea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takimata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sanctus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Lorem ipsum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Lorem ipsum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consetetur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sadipscing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elitr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nonumy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eirmod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invidunt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dolore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magna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aliquyam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voluptua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vero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eos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</a:t>
            </a:r>
          </a:p>
          <a:p>
            <a:pPr algn="just">
              <a:spcAft>
                <a:spcPts val="300"/>
              </a:spcAft>
            </a:pPr>
            <a:endParaRPr lang="en-SG" sz="3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300"/>
              </a:spcAft>
            </a:pPr>
            <a:r>
              <a:rPr lang="en-SG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Requirements: 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consetetur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sadipscing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elitr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nonumy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eirmod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invidunt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dolore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magna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aliquyam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voluptua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vero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eos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accusam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justo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duo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dolores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rebum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Stet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clita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kasd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gubergren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no sea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takimata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sanctus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Lorem ipsum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spcAft>
                <a:spcPts val="300"/>
              </a:spcAft>
            </a:pPr>
            <a:endParaRPr lang="en-SG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300"/>
              </a:spcAft>
            </a:pPr>
            <a:r>
              <a:rPr lang="en-SG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Lorem ipsum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consetetur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sadipscing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elitr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nonumy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eirmod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invidunt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dolore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magna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aliquyam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voluptua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vero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eos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accusam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justo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duo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dolores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rebum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Stet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clita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kasd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gubergren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no sea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takimata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sanctus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Lorem ipsum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SG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SG" sz="3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Technologies: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consetetur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sadipscing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elitr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nonumy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eirmod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invidunt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dolore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magna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aliquyam</a:t>
            </a: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0352" y="26996914"/>
            <a:ext cx="935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</a:p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Name_of_Student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1,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Name_of_Student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Name_of_Student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3,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Name_of_Student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Supervisor</a:t>
            </a:r>
          </a:p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Name_of_Lecturer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Shape 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5727" y="22484803"/>
            <a:ext cx="9120681" cy="4357019"/>
          </a:xfrm>
          <a:prstGeom prst="rect">
            <a:avLst/>
          </a:prstGeom>
          <a:noFill/>
          <a:ln w="60325">
            <a:solidFill>
              <a:srgbClr val="E6550B"/>
            </a:solidFill>
            <a:miter lim="800000"/>
          </a:ln>
        </p:spPr>
      </p:pic>
      <p:grpSp>
        <p:nvGrpSpPr>
          <p:cNvPr id="16" name="Group 15"/>
          <p:cNvGrpSpPr/>
          <p:nvPr/>
        </p:nvGrpSpPr>
        <p:grpSpPr>
          <a:xfrm>
            <a:off x="10644753" y="17252853"/>
            <a:ext cx="9121654" cy="4931827"/>
            <a:chOff x="640531" y="2915897"/>
            <a:chExt cx="3068886" cy="1840961"/>
          </a:xfrm>
        </p:grpSpPr>
        <p:pic>
          <p:nvPicPr>
            <p:cNvPr id="17" name="Shape 3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0531" y="2915897"/>
              <a:ext cx="3068886" cy="163557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53975">
              <a:solidFill>
                <a:srgbClr val="E6550B"/>
              </a:solidFill>
              <a:miter lim="800000"/>
            </a:ln>
          </p:spPr>
        </p:pic>
        <p:sp>
          <p:nvSpPr>
            <p:cNvPr id="18" name="TextBox 17"/>
            <p:cNvSpPr txBox="1"/>
            <p:nvPr/>
          </p:nvSpPr>
          <p:spPr>
            <a:xfrm>
              <a:off x="659133" y="4578803"/>
              <a:ext cx="3027047" cy="178055"/>
            </a:xfrm>
            <a:prstGeom prst="rect">
              <a:avLst/>
            </a:prstGeom>
            <a:noFill/>
          </p:spPr>
          <p:txBody>
            <a:bodyPr wrap="square" lIns="45665" tIns="22833" rIns="45665" bIns="22833" rtlCol="0">
              <a:spAutoFit/>
            </a:bodyPr>
            <a:lstStyle/>
            <a:p>
              <a:r>
                <a:rPr lang="en-SG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short caption on the image</a:t>
              </a:r>
            </a:p>
          </p:txBody>
        </p:sp>
      </p:grpSp>
      <p:pic>
        <p:nvPicPr>
          <p:cNvPr id="19" name="Shape 246"/>
          <p:cNvPicPr preferRelativeResize="0"/>
          <p:nvPr/>
        </p:nvPicPr>
        <p:blipFill rotWithShape="1">
          <a:blip r:embed="rId5">
            <a:alphaModFix/>
          </a:blip>
          <a:srcRect r="11404"/>
          <a:stretch/>
        </p:blipFill>
        <p:spPr>
          <a:xfrm>
            <a:off x="1124401" y="17227509"/>
            <a:ext cx="8819853" cy="4381596"/>
          </a:xfrm>
          <a:prstGeom prst="rect">
            <a:avLst/>
          </a:prstGeom>
          <a:noFill/>
          <a:ln w="57150">
            <a:solidFill>
              <a:srgbClr val="E6550B"/>
            </a:solidFill>
            <a:miter lim="800000"/>
          </a:ln>
          <a:effectLst/>
        </p:spPr>
      </p:pic>
      <p:sp>
        <p:nvSpPr>
          <p:cNvPr id="3" name="TextBox 2"/>
          <p:cNvSpPr txBox="1"/>
          <p:nvPr/>
        </p:nvSpPr>
        <p:spPr>
          <a:xfrm rot="1382227">
            <a:off x="11481338" y="18855733"/>
            <a:ext cx="73726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b="1" dirty="0">
                <a:solidFill>
                  <a:srgbClr val="FF0000"/>
                </a:solidFill>
              </a:rPr>
              <a:t>Replace with something that represents your project well</a:t>
            </a:r>
            <a:endParaRPr lang="en-SG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509" y="22424737"/>
            <a:ext cx="8861745" cy="4417085"/>
          </a:xfrm>
          <a:prstGeom prst="rect">
            <a:avLst/>
          </a:prstGeom>
          <a:ln w="25400">
            <a:solidFill>
              <a:srgbClr val="E16609"/>
            </a:solidFill>
          </a:ln>
        </p:spPr>
      </p:pic>
      <p:sp>
        <p:nvSpPr>
          <p:cNvPr id="20" name="TextBox 19"/>
          <p:cNvSpPr txBox="1"/>
          <p:nvPr/>
        </p:nvSpPr>
        <p:spPr>
          <a:xfrm rot="1382227">
            <a:off x="2037898" y="23953140"/>
            <a:ext cx="6702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b="1" dirty="0">
                <a:solidFill>
                  <a:srgbClr val="FF0000"/>
                </a:solidFill>
              </a:rPr>
              <a:t>Replace with a photo of the team at work</a:t>
            </a:r>
            <a:endParaRPr lang="en-SG" sz="5400" dirty="0"/>
          </a:p>
        </p:txBody>
      </p:sp>
      <p:sp>
        <p:nvSpPr>
          <p:cNvPr id="22" name="TextBox 21"/>
          <p:cNvSpPr txBox="1"/>
          <p:nvPr/>
        </p:nvSpPr>
        <p:spPr>
          <a:xfrm rot="1382227">
            <a:off x="11900782" y="23840403"/>
            <a:ext cx="73726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b="1" dirty="0">
                <a:solidFill>
                  <a:srgbClr val="FF0000"/>
                </a:solidFill>
              </a:rPr>
              <a:t>Replace with something that represents your project well</a:t>
            </a:r>
            <a:endParaRPr lang="en-SG" sz="5400" dirty="0"/>
          </a:p>
        </p:txBody>
      </p:sp>
      <p:sp>
        <p:nvSpPr>
          <p:cNvPr id="24" name="TextBox 23"/>
          <p:cNvSpPr txBox="1"/>
          <p:nvPr/>
        </p:nvSpPr>
        <p:spPr>
          <a:xfrm rot="1382227">
            <a:off x="2120298" y="18738579"/>
            <a:ext cx="73726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b="1" dirty="0">
                <a:solidFill>
                  <a:srgbClr val="FF0000"/>
                </a:solidFill>
              </a:rPr>
              <a:t>Replace with something that represents your project well</a:t>
            </a:r>
            <a:endParaRPr lang="en-SG" sz="5400" dirty="0"/>
          </a:p>
        </p:txBody>
      </p:sp>
      <p:sp>
        <p:nvSpPr>
          <p:cNvPr id="21" name="TextBox 20"/>
          <p:cNvSpPr txBox="1"/>
          <p:nvPr/>
        </p:nvSpPr>
        <p:spPr>
          <a:xfrm>
            <a:off x="10693400" y="26877291"/>
            <a:ext cx="8851239" cy="476998"/>
          </a:xfrm>
          <a:prstGeom prst="rect">
            <a:avLst/>
          </a:prstGeom>
          <a:noFill/>
        </p:spPr>
        <p:txBody>
          <a:bodyPr wrap="square" lIns="45665" tIns="22833" rIns="45665" bIns="22833" rtlCol="0">
            <a:spAutoFit/>
          </a:bodyPr>
          <a:lstStyle/>
          <a:p>
            <a:r>
              <a:rPr lang="en-SG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short caption on the image</a:t>
            </a:r>
          </a:p>
        </p:txBody>
      </p:sp>
    </p:spTree>
    <p:extLst>
      <p:ext uri="{BB962C8B-B14F-4D97-AF65-F5344CB8AC3E}">
        <p14:creationId xmlns:p14="http://schemas.microsoft.com/office/powerpoint/2010/main" val="93139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982a5cc9-2e01-4220-b31b-0d51f356d4d2">WVKE7DFQ7MXD-1171374972-12</_dlc_DocId>
    <_dlc_DocIdUrl xmlns="982a5cc9-2e01-4220-b31b-0d51f356d4d2">
      <Url>https://rp-sp.rp.edu.sg/sites/LCMS_e38c2f90-a964-ed11-8179-5cb901e2a85c/_layouts/15/DocIdRedir.aspx?ID=WVKE7DFQ7MXD-1171374972-12</Url>
      <Description>WVKE7DFQ7MXD-1171374972-12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A80A8BE8E46B4F8A2F149298022030" ma:contentTypeVersion="0" ma:contentTypeDescription="Create a new document." ma:contentTypeScope="" ma:versionID="dc10531c5e6835982059e1eed6f10c78">
  <xsd:schema xmlns:xsd="http://www.w3.org/2001/XMLSchema" xmlns:xs="http://www.w3.org/2001/XMLSchema" xmlns:p="http://schemas.microsoft.com/office/2006/metadata/properties" xmlns:ns2="982a5cc9-2e01-4220-b31b-0d51f356d4d2" targetNamespace="http://schemas.microsoft.com/office/2006/metadata/properties" ma:root="true" ma:fieldsID="f4d5077123245328c52e9ed90a5aa33d" ns2:_="">
    <xsd:import namespace="982a5cc9-2e01-4220-b31b-0d51f356d4d2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2a5cc9-2e01-4220-b31b-0d51f356d4d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B7EE99-5FE2-4E54-8C06-28499BA1EC25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B155F4EC-BD04-4664-8C2D-39B3DE75C63A}">
  <ds:schemaRefs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dcmitype/"/>
    <ds:schemaRef ds:uri="667b5510-699b-4db3-ad78-14a1c65ad73d"/>
    <ds:schemaRef ds:uri="http://www.w3.org/XML/1998/namespace"/>
    <ds:schemaRef ds:uri="http://schemas.openxmlformats.org/package/2006/metadata/core-properties"/>
    <ds:schemaRef ds:uri="982a5cc9-2e01-4220-b31b-0d51f356d4d2"/>
  </ds:schemaRefs>
</ds:datastoreItem>
</file>

<file path=customXml/itemProps3.xml><?xml version="1.0" encoding="utf-8"?>
<ds:datastoreItem xmlns:ds="http://schemas.openxmlformats.org/officeDocument/2006/customXml" ds:itemID="{66E7B473-AFDF-48E0-9877-6C00BF1806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2a5cc9-2e01-4220-b31b-0d51f356d4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C9E4FD7B-F212-4C20-A600-A5D04CB08C2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b70f6a2e-9a0b-44bc-9fcb-55781401e2f0}" enabled="1" method="Standard" siteId="{f688b0d0-79f0-40a4-8644-35fcdee9d0f3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5725</TotalTime>
  <Words>419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&lt;Title of Project&gt; Partner Organisation: Name of Organization (*Delete line if not applicable)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Chua OCC</dc:creator>
  <cp:lastModifiedBy>SIM YU BO</cp:lastModifiedBy>
  <cp:revision>22</cp:revision>
  <cp:lastPrinted>2015-10-07T03:43:03Z</cp:lastPrinted>
  <dcterms:created xsi:type="dcterms:W3CDTF">2013-11-08T07:15:15Z</dcterms:created>
  <dcterms:modified xsi:type="dcterms:W3CDTF">2023-07-19T05:59:18Z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0x0101002CA80A8BE8E46B4F8A2F149298022030</vt:lpwstr>
  </property>
  <property fmtid="{D5CDD505-2E9C-101B-9397-08002B2CF9AE}" pid="3" name="_dlc_DocIdItemGuid">
    <vt:lpwstr>c2aa604e-0f14-4dcf-bf7a-c46816712e98</vt:lpwstr>
  </property>
  <property fmtid="{D5CDD505-2E9C-101B-9397-08002B2CF9AE}" pid="4" name="MSIP_Label_b70f6a2e-9a0b-44bc-9fcb-55781401e2f0_Enabled">
    <vt:lpwstr>true</vt:lpwstr>
  </property>
  <property fmtid="{D5CDD505-2E9C-101B-9397-08002B2CF9AE}" pid="5" name="MSIP_Label_b70f6a2e-9a0b-44bc-9fcb-55781401e2f0_SetDate">
    <vt:lpwstr>2021-07-12T06:48:16Z</vt:lpwstr>
  </property>
  <property fmtid="{D5CDD505-2E9C-101B-9397-08002B2CF9AE}" pid="6" name="MSIP_Label_b70f6a2e-9a0b-44bc-9fcb-55781401e2f0_Method">
    <vt:lpwstr>Standard</vt:lpwstr>
  </property>
  <property fmtid="{D5CDD505-2E9C-101B-9397-08002B2CF9AE}" pid="7" name="MSIP_Label_b70f6a2e-9a0b-44bc-9fcb-55781401e2f0_Name">
    <vt:lpwstr>NON-SENSITIVE</vt:lpwstr>
  </property>
  <property fmtid="{D5CDD505-2E9C-101B-9397-08002B2CF9AE}" pid="8" name="MSIP_Label_b70f6a2e-9a0b-44bc-9fcb-55781401e2f0_SiteId">
    <vt:lpwstr>f688b0d0-79f0-40a4-8644-35fcdee9d0f3</vt:lpwstr>
  </property>
  <property fmtid="{D5CDD505-2E9C-101B-9397-08002B2CF9AE}" pid="9" name="MSIP_Label_b70f6a2e-9a0b-44bc-9fcb-55781401e2f0_ActionId">
    <vt:lpwstr>b0df680a-912e-44c3-89e9-6455e0f4fcc7</vt:lpwstr>
  </property>
  <property fmtid="{D5CDD505-2E9C-101B-9397-08002B2CF9AE}" pid="10" name="MSIP_Label_b70f6a2e-9a0b-44bc-9fcb-55781401e2f0_ContentBits">
    <vt:lpwstr>1</vt:lpwstr>
  </property>
</Properties>
</file>