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F6732-C294-4833-A227-E9215E326281}" v="210" dt="2023-08-07T07:04:42.668"/>
    <p1510:client id="{191F0FAC-7E67-4B87-A043-B6BD05C306ED}" v="7" dt="2023-08-07T06:58:39.286"/>
    <p1510:client id="{1F534AC4-8F65-40A9-8EB5-9F5DFF6EAD0A}" v="65" dt="2023-08-07T07:10:17.174"/>
    <p1510:client id="{22F8A3F0-94AC-4932-A386-8A40F299CF0C}" v="135" dt="2023-08-06T05:52:49.790"/>
    <p1510:client id="{28DA176F-2D12-4905-8582-CE43BF60E8C5}" v="398" dt="2023-08-07T07:16:01.042"/>
    <p1510:client id="{350E3F8C-329F-41A2-9A7F-2DE53121352C}" v="251" dt="2023-08-07T06:55:32.017"/>
    <p1510:client id="{722DEF9E-BDD4-41E7-AA93-159729DBBCAB}" v="11" dt="2023-08-07T07:37:44.247"/>
    <p1510:client id="{90632A5D-2065-4FB7-B72F-5685153F8F08}" v="101" dt="2023-08-06T08:03:43.547"/>
    <p1510:client id="{981941D1-B0FD-4C78-B9EF-0F2B1DF1F69B}" v="2" dt="2023-08-06T07:17:09.179"/>
    <p1510:client id="{A9C8E3FC-57D2-4DA1-8135-A89500A98717}" v="1" dt="2023-08-02T02:57:08.236"/>
    <p1510:client id="{B19FE950-9E30-443E-8AD3-0B567EF11BFA}" v="2" dt="2023-08-07T02:47:53.700"/>
    <p1510:client id="{BFEDD077-6DFD-44BD-9FBB-E89CF0EBC30A}" v="6" dt="2023-08-06T04:57:59.366"/>
    <p1510:client id="{D28B4646-8DB0-4C0E-83C7-936763496F7E}" v="699" dt="2023-08-07T07:07:24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 YU BO" userId="S::21024095@myrp.edu.sg::224e82bf-cc92-419e-9102-0d779c6d0eae" providerId="AD" clId="Web-{722DEF9E-BDD4-41E7-AA93-159729DBBCAB}"/>
    <pc:docChg chg="modSld">
      <pc:chgData name="SIM YU BO" userId="S::21024095@myrp.edu.sg::224e82bf-cc92-419e-9102-0d779c6d0eae" providerId="AD" clId="Web-{722DEF9E-BDD4-41E7-AA93-159729DBBCAB}" dt="2023-08-07T07:37:42.137" v="4" actId="20577"/>
      <pc:docMkLst>
        <pc:docMk/>
      </pc:docMkLst>
      <pc:sldChg chg="modSp">
        <pc:chgData name="SIM YU BO" userId="S::21024095@myrp.edu.sg::224e82bf-cc92-419e-9102-0d779c6d0eae" providerId="AD" clId="Web-{722DEF9E-BDD4-41E7-AA93-159729DBBCAB}" dt="2023-08-07T07:37:42.137" v="4" actId="20577"/>
        <pc:sldMkLst>
          <pc:docMk/>
          <pc:sldMk cId="779441702" sldId="264"/>
        </pc:sldMkLst>
        <pc:spChg chg="mod">
          <ac:chgData name="SIM YU BO" userId="S::21024095@myrp.edu.sg::224e82bf-cc92-419e-9102-0d779c6d0eae" providerId="AD" clId="Web-{722DEF9E-BDD4-41E7-AA93-159729DBBCAB}" dt="2023-08-07T07:37:42.137" v="4" actId="20577"/>
          <ac:spMkLst>
            <pc:docMk/>
            <pc:sldMk cId="779441702" sldId="264"/>
            <ac:spMk id="3" creationId="{EA158FE9-933E-B680-4C2F-1E3F3F834310}"/>
          </ac:spMkLst>
        </pc:spChg>
      </pc:sldChg>
    </pc:docChg>
  </pc:docChgLst>
  <pc:docChgLst>
    <pc:chgData name="YONG SEAN" userId="S::21044912@myrp.edu.sg::80eebd59-d27c-4e06-960a-4894eb03acd5" providerId="AD" clId="Web-{22F8A3F0-94AC-4932-A386-8A40F299CF0C}"/>
    <pc:docChg chg="addSld modSld">
      <pc:chgData name="YONG SEAN" userId="S::21044912@myrp.edu.sg::80eebd59-d27c-4e06-960a-4894eb03acd5" providerId="AD" clId="Web-{22F8A3F0-94AC-4932-A386-8A40F299CF0C}" dt="2023-08-06T05:52:49.790" v="133" actId="20577"/>
      <pc:docMkLst>
        <pc:docMk/>
      </pc:docMkLst>
      <pc:sldChg chg="addSp modSp mod setBg">
        <pc:chgData name="YONG SEAN" userId="S::21044912@myrp.edu.sg::80eebd59-d27c-4e06-960a-4894eb03acd5" providerId="AD" clId="Web-{22F8A3F0-94AC-4932-A386-8A40F299CF0C}" dt="2023-08-06T05:31:48.772" v="120"/>
        <pc:sldMkLst>
          <pc:docMk/>
          <pc:sldMk cId="3266378542" sldId="256"/>
        </pc:sldMkLst>
        <pc:spChg chg="mod">
          <ac:chgData name="YONG SEAN" userId="S::21044912@myrp.edu.sg::80eebd59-d27c-4e06-960a-4894eb03acd5" providerId="AD" clId="Web-{22F8A3F0-94AC-4932-A386-8A40F299CF0C}" dt="2023-08-06T05:31:48.772" v="120"/>
          <ac:spMkLst>
            <pc:docMk/>
            <pc:sldMk cId="3266378542" sldId="256"/>
            <ac:spMk id="2" creationId="{8A40AF1B-8CFC-91E8-36BA-9BB60F69CEBE}"/>
          </ac:spMkLst>
        </pc:spChg>
        <pc:spChg chg="mod">
          <ac:chgData name="YONG SEAN" userId="S::21044912@myrp.edu.sg::80eebd59-d27c-4e06-960a-4894eb03acd5" providerId="AD" clId="Web-{22F8A3F0-94AC-4932-A386-8A40F299CF0C}" dt="2023-08-06T05:31:48.772" v="120"/>
          <ac:spMkLst>
            <pc:docMk/>
            <pc:sldMk cId="3266378542" sldId="256"/>
            <ac:spMk id="3" creationId="{A0951E3F-7F68-F58F-492A-BDE21695E2B4}"/>
          </ac:spMkLst>
        </pc:spChg>
        <pc:spChg chg="add">
          <ac:chgData name="YONG SEAN" userId="S::21044912@myrp.edu.sg::80eebd59-d27c-4e06-960a-4894eb03acd5" providerId="AD" clId="Web-{22F8A3F0-94AC-4932-A386-8A40F299CF0C}" dt="2023-08-06T05:31:48.772" v="120"/>
          <ac:spMkLst>
            <pc:docMk/>
            <pc:sldMk cId="3266378542" sldId="256"/>
            <ac:spMk id="8" creationId="{4522B21E-B2B9-4C72-9A71-C87EFD137480}"/>
          </ac:spMkLst>
        </pc:spChg>
        <pc:spChg chg="add">
          <ac:chgData name="YONG SEAN" userId="S::21044912@myrp.edu.sg::80eebd59-d27c-4e06-960a-4894eb03acd5" providerId="AD" clId="Web-{22F8A3F0-94AC-4932-A386-8A40F299CF0C}" dt="2023-08-06T05:31:48.772" v="120"/>
          <ac:spMkLst>
            <pc:docMk/>
            <pc:sldMk cId="3266378542" sldId="256"/>
            <ac:spMk id="10" creationId="{5EB7D2A2-F448-44D4-938C-DC84CBCB3B1E}"/>
          </ac:spMkLst>
        </pc:spChg>
        <pc:spChg chg="add">
          <ac:chgData name="YONG SEAN" userId="S::21044912@myrp.edu.sg::80eebd59-d27c-4e06-960a-4894eb03acd5" providerId="AD" clId="Web-{22F8A3F0-94AC-4932-A386-8A40F299CF0C}" dt="2023-08-06T05:31:48.772" v="120"/>
          <ac:spMkLst>
            <pc:docMk/>
            <pc:sldMk cId="3266378542" sldId="256"/>
            <ac:spMk id="12" creationId="{871AEA07-1E14-44B4-8E55-64EF049CD66F}"/>
          </ac:spMkLst>
        </pc:spChg>
        <pc:cxnChg chg="add">
          <ac:chgData name="YONG SEAN" userId="S::21044912@myrp.edu.sg::80eebd59-d27c-4e06-960a-4894eb03acd5" providerId="AD" clId="Web-{22F8A3F0-94AC-4932-A386-8A40F299CF0C}" dt="2023-08-06T05:31:48.772" v="120"/>
          <ac:cxnSpMkLst>
            <pc:docMk/>
            <pc:sldMk cId="3266378542" sldId="256"/>
            <ac:cxnSpMk id="14" creationId="{F7C8EA93-3210-4C62-99E9-153C275E3A87}"/>
          </ac:cxnSpMkLst>
        </pc:cxnChg>
      </pc:sldChg>
      <pc:sldChg chg="addSp modSp new mod setBg">
        <pc:chgData name="YONG SEAN" userId="S::21044912@myrp.edu.sg::80eebd59-d27c-4e06-960a-4894eb03acd5" providerId="AD" clId="Web-{22F8A3F0-94AC-4932-A386-8A40F299CF0C}" dt="2023-08-06T05:52:49.790" v="133" actId="20577"/>
        <pc:sldMkLst>
          <pc:docMk/>
          <pc:sldMk cId="2432691044" sldId="257"/>
        </pc:sldMkLst>
        <pc:spChg chg="mod">
          <ac:chgData name="YONG SEAN" userId="S::21044912@myrp.edu.sg::80eebd59-d27c-4e06-960a-4894eb03acd5" providerId="AD" clId="Web-{22F8A3F0-94AC-4932-A386-8A40F299CF0C}" dt="2023-08-06T05:52:49.790" v="133" actId="20577"/>
          <ac:spMkLst>
            <pc:docMk/>
            <pc:sldMk cId="2432691044" sldId="257"/>
            <ac:spMk id="2" creationId="{8E8BC5E3-C340-FBDD-4A59-986E141A69DB}"/>
          </ac:spMkLst>
        </pc:spChg>
        <pc:spChg chg="mod">
          <ac:chgData name="YONG SEAN" userId="S::21044912@myrp.edu.sg::80eebd59-d27c-4e06-960a-4894eb03acd5" providerId="AD" clId="Web-{22F8A3F0-94AC-4932-A386-8A40F299CF0C}" dt="2023-08-06T05:32:34.382" v="121"/>
          <ac:spMkLst>
            <pc:docMk/>
            <pc:sldMk cId="2432691044" sldId="257"/>
            <ac:spMk id="3" creationId="{02FA0E4D-4FDE-4F60-CF44-EC02769E6698}"/>
          </ac:spMkLst>
        </pc:spChg>
        <pc:spChg chg="add">
          <ac:chgData name="YONG SEAN" userId="S::21044912@myrp.edu.sg::80eebd59-d27c-4e06-960a-4894eb03acd5" providerId="AD" clId="Web-{22F8A3F0-94AC-4932-A386-8A40F299CF0C}" dt="2023-08-06T05:32:34.382" v="121"/>
          <ac:spMkLst>
            <pc:docMk/>
            <pc:sldMk cId="2432691044" sldId="257"/>
            <ac:spMk id="8" creationId="{B6CDA21F-E7AF-4C75-8395-33F58D5B0E45}"/>
          </ac:spMkLst>
        </pc:spChg>
        <pc:spChg chg="add">
          <ac:chgData name="YONG SEAN" userId="S::21044912@myrp.edu.sg::80eebd59-d27c-4e06-960a-4894eb03acd5" providerId="AD" clId="Web-{22F8A3F0-94AC-4932-A386-8A40F299CF0C}" dt="2023-08-06T05:32:34.382" v="121"/>
          <ac:spMkLst>
            <pc:docMk/>
            <pc:sldMk cId="2432691044" sldId="257"/>
            <ac:spMk id="15" creationId="{D5B0017B-2ECA-49AF-B397-DC140825DF8D}"/>
          </ac:spMkLst>
        </pc:spChg>
        <pc:grpChg chg="add">
          <ac:chgData name="YONG SEAN" userId="S::21044912@myrp.edu.sg::80eebd59-d27c-4e06-960a-4894eb03acd5" providerId="AD" clId="Web-{22F8A3F0-94AC-4932-A386-8A40F299CF0C}" dt="2023-08-06T05:32:34.382" v="121"/>
          <ac:grpSpMkLst>
            <pc:docMk/>
            <pc:sldMk cId="2432691044" sldId="257"/>
            <ac:grpSpMk id="10" creationId="{AE1C45F0-260A-458C-96ED-C1F6D2151219}"/>
          </ac:grpSpMkLst>
        </pc:grpChg>
        <pc:cxnChg chg="add">
          <ac:chgData name="YONG SEAN" userId="S::21044912@myrp.edu.sg::80eebd59-d27c-4e06-960a-4894eb03acd5" providerId="AD" clId="Web-{22F8A3F0-94AC-4932-A386-8A40F299CF0C}" dt="2023-08-06T05:32:34.382" v="121"/>
          <ac:cxnSpMkLst>
            <pc:docMk/>
            <pc:sldMk cId="2432691044" sldId="257"/>
            <ac:cxnSpMk id="17" creationId="{6CF1BAF6-AD41-4082-B212-8A1F9A2E8779}"/>
          </ac:cxnSpMkLst>
        </pc:cxnChg>
      </pc:sldChg>
    </pc:docChg>
  </pc:docChgLst>
  <pc:docChgLst>
    <pc:chgData name="KAY ZIN HTET" userId="S::21026584@myrp.edu.sg::5a8621cb-3215-41b4-a1f3-fa4a8846b39d" providerId="AD" clId="Web-{350E3F8C-329F-41A2-9A7F-2DE53121352C}"/>
    <pc:docChg chg="modSld">
      <pc:chgData name="KAY ZIN HTET" userId="S::21026584@myrp.edu.sg::5a8621cb-3215-41b4-a1f3-fa4a8846b39d" providerId="AD" clId="Web-{350E3F8C-329F-41A2-9A7F-2DE53121352C}" dt="2023-08-07T06:55:31.595" v="249" actId="20577"/>
      <pc:docMkLst>
        <pc:docMk/>
      </pc:docMkLst>
      <pc:sldChg chg="modSp">
        <pc:chgData name="KAY ZIN HTET" userId="S::21026584@myrp.edu.sg::5a8621cb-3215-41b4-a1f3-fa4a8846b39d" providerId="AD" clId="Web-{350E3F8C-329F-41A2-9A7F-2DE53121352C}" dt="2023-08-07T06:55:31.595" v="249" actId="20577"/>
        <pc:sldMkLst>
          <pc:docMk/>
          <pc:sldMk cId="2204717041" sldId="263"/>
        </pc:sldMkLst>
        <pc:spChg chg="mod">
          <ac:chgData name="KAY ZIN HTET" userId="S::21026584@myrp.edu.sg::5a8621cb-3215-41b4-a1f3-fa4a8846b39d" providerId="AD" clId="Web-{350E3F8C-329F-41A2-9A7F-2DE53121352C}" dt="2023-08-07T06:55:31.595" v="249" actId="20577"/>
          <ac:spMkLst>
            <pc:docMk/>
            <pc:sldMk cId="2204717041" sldId="263"/>
            <ac:spMk id="3" creationId="{66F18FEB-970C-6936-B899-21F86C2F053A}"/>
          </ac:spMkLst>
        </pc:spChg>
      </pc:sldChg>
    </pc:docChg>
  </pc:docChgLst>
  <pc:docChgLst>
    <pc:chgData clId="Web-{A9C8E3FC-57D2-4DA1-8135-A89500A98717}"/>
    <pc:docChg chg="addSld">
      <pc:chgData name="" userId="" providerId="" clId="Web-{A9C8E3FC-57D2-4DA1-8135-A89500A98717}" dt="2023-08-02T02:57:08.236" v="0"/>
      <pc:docMkLst>
        <pc:docMk/>
      </pc:docMkLst>
      <pc:sldChg chg="new">
        <pc:chgData name="" userId="" providerId="" clId="Web-{A9C8E3FC-57D2-4DA1-8135-A89500A98717}" dt="2023-08-02T02:57:08.236" v="0"/>
        <pc:sldMkLst>
          <pc:docMk/>
          <pc:sldMk cId="3266378542" sldId="256"/>
        </pc:sldMkLst>
      </pc:sldChg>
    </pc:docChg>
  </pc:docChgLst>
  <pc:docChgLst>
    <pc:chgData name="PUAH YU HAO LOUIS" userId="S::21021397@myrp.edu.sg::01a20c3c-4305-40b8-9222-4509644a9538" providerId="AD" clId="Web-{90632A5D-2065-4FB7-B72F-5685153F8F08}"/>
    <pc:docChg chg="addSld modSld sldOrd">
      <pc:chgData name="PUAH YU HAO LOUIS" userId="S::21021397@myrp.edu.sg::01a20c3c-4305-40b8-9222-4509644a9538" providerId="AD" clId="Web-{90632A5D-2065-4FB7-B72F-5685153F8F08}" dt="2023-08-06T08:03:43.547" v="104" actId="20577"/>
      <pc:docMkLst>
        <pc:docMk/>
      </pc:docMkLst>
      <pc:sldChg chg="modSp">
        <pc:chgData name="PUAH YU HAO LOUIS" userId="S::21021397@myrp.edu.sg::01a20c3c-4305-40b8-9222-4509644a9538" providerId="AD" clId="Web-{90632A5D-2065-4FB7-B72F-5685153F8F08}" dt="2023-08-06T08:03:43.547" v="104" actId="20577"/>
        <pc:sldMkLst>
          <pc:docMk/>
          <pc:sldMk cId="2432691044" sldId="257"/>
        </pc:sldMkLst>
        <pc:spChg chg="mod">
          <ac:chgData name="PUAH YU HAO LOUIS" userId="S::21021397@myrp.edu.sg::01a20c3c-4305-40b8-9222-4509644a9538" providerId="AD" clId="Web-{90632A5D-2065-4FB7-B72F-5685153F8F08}" dt="2023-08-06T08:03:43.547" v="104" actId="20577"/>
          <ac:spMkLst>
            <pc:docMk/>
            <pc:sldMk cId="2432691044" sldId="257"/>
            <ac:spMk id="3" creationId="{02FA0E4D-4FDE-4F60-CF44-EC02769E6698}"/>
          </ac:spMkLst>
        </pc:spChg>
      </pc:sldChg>
      <pc:sldChg chg="modSp new">
        <pc:chgData name="PUAH YU HAO LOUIS" userId="S::21021397@myrp.edu.sg::01a20c3c-4305-40b8-9222-4509644a9538" providerId="AD" clId="Web-{90632A5D-2065-4FB7-B72F-5685153F8F08}" dt="2023-08-06T08:02:37.248" v="82" actId="20577"/>
        <pc:sldMkLst>
          <pc:docMk/>
          <pc:sldMk cId="41050123" sldId="258"/>
        </pc:sldMkLst>
        <pc:spChg chg="mod">
          <ac:chgData name="PUAH YU HAO LOUIS" userId="S::21021397@myrp.edu.sg::01a20c3c-4305-40b8-9222-4509644a9538" providerId="AD" clId="Web-{90632A5D-2065-4FB7-B72F-5685153F8F08}" dt="2023-08-06T07:59:58.741" v="68" actId="20577"/>
          <ac:spMkLst>
            <pc:docMk/>
            <pc:sldMk cId="41050123" sldId="258"/>
            <ac:spMk id="2" creationId="{8EF8530D-95B3-AFEE-2940-B9EFF3BD3125}"/>
          </ac:spMkLst>
        </pc:spChg>
        <pc:spChg chg="mod">
          <ac:chgData name="PUAH YU HAO LOUIS" userId="S::21021397@myrp.edu.sg::01a20c3c-4305-40b8-9222-4509644a9538" providerId="AD" clId="Web-{90632A5D-2065-4FB7-B72F-5685153F8F08}" dt="2023-08-06T08:02:37.248" v="82" actId="20577"/>
          <ac:spMkLst>
            <pc:docMk/>
            <pc:sldMk cId="41050123" sldId="258"/>
            <ac:spMk id="3" creationId="{BE077C7D-C64E-1D01-E5A0-DF5B1127A3B0}"/>
          </ac:spMkLst>
        </pc:spChg>
      </pc:sldChg>
      <pc:sldChg chg="modSp new ord">
        <pc:chgData name="PUAH YU HAO LOUIS" userId="S::21021397@myrp.edu.sg::01a20c3c-4305-40b8-9222-4509644a9538" providerId="AD" clId="Web-{90632A5D-2065-4FB7-B72F-5685153F8F08}" dt="2023-08-06T08:03:33.484" v="96"/>
        <pc:sldMkLst>
          <pc:docMk/>
          <pc:sldMk cId="3030607302" sldId="259"/>
        </pc:sldMkLst>
        <pc:spChg chg="mod">
          <ac:chgData name="PUAH YU HAO LOUIS" userId="S::21021397@myrp.edu.sg::01a20c3c-4305-40b8-9222-4509644a9538" providerId="AD" clId="Web-{90632A5D-2065-4FB7-B72F-5685153F8F08}" dt="2023-08-06T08:03:32.859" v="95" actId="20577"/>
          <ac:spMkLst>
            <pc:docMk/>
            <pc:sldMk cId="3030607302" sldId="259"/>
            <ac:spMk id="2" creationId="{E739A1C5-ADC5-E066-C3BB-A4703BC38C43}"/>
          </ac:spMkLst>
        </pc:spChg>
        <pc:spChg chg="mod">
          <ac:chgData name="PUAH YU HAO LOUIS" userId="S::21021397@myrp.edu.sg::01a20c3c-4305-40b8-9222-4509644a9538" providerId="AD" clId="Web-{90632A5D-2065-4FB7-B72F-5685153F8F08}" dt="2023-08-06T08:03:14.499" v="87" actId="20577"/>
          <ac:spMkLst>
            <pc:docMk/>
            <pc:sldMk cId="3030607302" sldId="259"/>
            <ac:spMk id="3" creationId="{2E4F57F3-8AEA-BFB9-D2E8-E43B5A2E096B}"/>
          </ac:spMkLst>
        </pc:spChg>
      </pc:sldChg>
    </pc:docChg>
  </pc:docChgLst>
  <pc:docChgLst>
    <pc:chgData name="SIM YU BO" userId="S::21024095@myrp.edu.sg::224e82bf-cc92-419e-9102-0d779c6d0eae" providerId="AD" clId="Web-{28DA176F-2D12-4905-8582-CE43BF60E8C5}"/>
    <pc:docChg chg="modSld">
      <pc:chgData name="SIM YU BO" userId="S::21024095@myrp.edu.sg::224e82bf-cc92-419e-9102-0d779c6d0eae" providerId="AD" clId="Web-{28DA176F-2D12-4905-8582-CE43BF60E8C5}" dt="2023-08-07T07:15:59.182" v="393" actId="20577"/>
      <pc:docMkLst>
        <pc:docMk/>
      </pc:docMkLst>
      <pc:sldChg chg="addSp modSp mod setBg">
        <pc:chgData name="SIM YU BO" userId="S::21024095@myrp.edu.sg::224e82bf-cc92-419e-9102-0d779c6d0eae" providerId="AD" clId="Web-{28DA176F-2D12-4905-8582-CE43BF60E8C5}" dt="2023-08-07T07:15:59.182" v="393" actId="20577"/>
        <pc:sldMkLst>
          <pc:docMk/>
          <pc:sldMk cId="779441702" sldId="264"/>
        </pc:sldMkLst>
        <pc:spChg chg="mod">
          <ac:chgData name="SIM YU BO" userId="S::21024095@myrp.edu.sg::224e82bf-cc92-419e-9102-0d779c6d0eae" providerId="AD" clId="Web-{28DA176F-2D12-4905-8582-CE43BF60E8C5}" dt="2023-08-07T07:11:02.056" v="46"/>
          <ac:spMkLst>
            <pc:docMk/>
            <pc:sldMk cId="779441702" sldId="264"/>
            <ac:spMk id="2" creationId="{9BC2402F-5FD1-A95D-D40C-4235615559C0}"/>
          </ac:spMkLst>
        </pc:spChg>
        <pc:spChg chg="mod">
          <ac:chgData name="SIM YU BO" userId="S::21024095@myrp.edu.sg::224e82bf-cc92-419e-9102-0d779c6d0eae" providerId="AD" clId="Web-{28DA176F-2D12-4905-8582-CE43BF60E8C5}" dt="2023-08-07T07:15:59.182" v="393" actId="20577"/>
          <ac:spMkLst>
            <pc:docMk/>
            <pc:sldMk cId="779441702" sldId="264"/>
            <ac:spMk id="3" creationId="{EA158FE9-933E-B680-4C2F-1E3F3F834310}"/>
          </ac:spMkLst>
        </pc:spChg>
        <pc:spChg chg="add">
          <ac:chgData name="SIM YU BO" userId="S::21024095@myrp.edu.sg::224e82bf-cc92-419e-9102-0d779c6d0eae" providerId="AD" clId="Web-{28DA176F-2D12-4905-8582-CE43BF60E8C5}" dt="2023-08-07T07:11:02.056" v="46"/>
          <ac:spMkLst>
            <pc:docMk/>
            <pc:sldMk cId="779441702" sldId="264"/>
            <ac:spMk id="10" creationId="{AAAE94E3-A7DB-4868-B1E3-E49703488BBC}"/>
          </ac:spMkLst>
        </pc:spChg>
        <pc:spChg chg="add">
          <ac:chgData name="SIM YU BO" userId="S::21024095@myrp.edu.sg::224e82bf-cc92-419e-9102-0d779c6d0eae" providerId="AD" clId="Web-{28DA176F-2D12-4905-8582-CE43BF60E8C5}" dt="2023-08-07T07:11:02.056" v="46"/>
          <ac:spMkLst>
            <pc:docMk/>
            <pc:sldMk cId="779441702" sldId="264"/>
            <ac:spMk id="16" creationId="{3873B707-463F-40B0-8227-E8CC6C67EB25}"/>
          </ac:spMkLst>
        </pc:spChg>
        <pc:spChg chg="add">
          <ac:chgData name="SIM YU BO" userId="S::21024095@myrp.edu.sg::224e82bf-cc92-419e-9102-0d779c6d0eae" providerId="AD" clId="Web-{28DA176F-2D12-4905-8582-CE43BF60E8C5}" dt="2023-08-07T07:11:02.056" v="46"/>
          <ac:spMkLst>
            <pc:docMk/>
            <pc:sldMk cId="779441702" sldId="264"/>
            <ac:spMk id="18" creationId="{C13237C8-E62C-4F0D-A318-BD6FB6C2D138}"/>
          </ac:spMkLst>
        </pc:spChg>
        <pc:spChg chg="add">
          <ac:chgData name="SIM YU BO" userId="S::21024095@myrp.edu.sg::224e82bf-cc92-419e-9102-0d779c6d0eae" providerId="AD" clId="Web-{28DA176F-2D12-4905-8582-CE43BF60E8C5}" dt="2023-08-07T07:11:02.056" v="46"/>
          <ac:spMkLst>
            <pc:docMk/>
            <pc:sldMk cId="779441702" sldId="264"/>
            <ac:spMk id="20" creationId="{19C9EAEA-39D0-4B0E-A0EB-51E7B26740B1}"/>
          </ac:spMkLst>
        </pc:spChg>
        <pc:spChg chg="add">
          <ac:chgData name="SIM YU BO" userId="S::21024095@myrp.edu.sg::224e82bf-cc92-419e-9102-0d779c6d0eae" providerId="AD" clId="Web-{28DA176F-2D12-4905-8582-CE43BF60E8C5}" dt="2023-08-07T07:11:02.056" v="46"/>
          <ac:spMkLst>
            <pc:docMk/>
            <pc:sldMk cId="779441702" sldId="264"/>
            <ac:spMk id="22" creationId="{8CB5D2D7-DF65-4E86-BFBA-FFB9B5ACEB64}"/>
          </ac:spMkLst>
        </pc:spChg>
        <pc:grpChg chg="add">
          <ac:chgData name="SIM YU BO" userId="S::21024095@myrp.edu.sg::224e82bf-cc92-419e-9102-0d779c6d0eae" providerId="AD" clId="Web-{28DA176F-2D12-4905-8582-CE43BF60E8C5}" dt="2023-08-07T07:11:02.056" v="46"/>
          <ac:grpSpMkLst>
            <pc:docMk/>
            <pc:sldMk cId="779441702" sldId="264"/>
            <ac:grpSpMk id="12" creationId="{1DE889C7-FAD6-4397-98E2-05D503484459}"/>
          </ac:grpSpMkLst>
        </pc:grpChg>
        <pc:picChg chg="add mod ord">
          <ac:chgData name="SIM YU BO" userId="S::21024095@myrp.edu.sg::224e82bf-cc92-419e-9102-0d779c6d0eae" providerId="AD" clId="Web-{28DA176F-2D12-4905-8582-CE43BF60E8C5}" dt="2023-08-07T07:11:02.056" v="46"/>
          <ac:picMkLst>
            <pc:docMk/>
            <pc:sldMk cId="779441702" sldId="264"/>
            <ac:picMk id="4" creationId="{0F5FC725-720F-1CE6-5F0B-E5D25AE7998F}"/>
          </ac:picMkLst>
        </pc:picChg>
        <pc:picChg chg="add mod">
          <ac:chgData name="SIM YU BO" userId="S::21024095@myrp.edu.sg::224e82bf-cc92-419e-9102-0d779c6d0eae" providerId="AD" clId="Web-{28DA176F-2D12-4905-8582-CE43BF60E8C5}" dt="2023-08-07T07:11:02.056" v="46"/>
          <ac:picMkLst>
            <pc:docMk/>
            <pc:sldMk cId="779441702" sldId="264"/>
            <ac:picMk id="5" creationId="{A3034CC3-ACF3-0C22-F499-9F819C96BE15}"/>
          </ac:picMkLst>
        </pc:picChg>
      </pc:sldChg>
    </pc:docChg>
  </pc:docChgLst>
  <pc:docChgLst>
    <pc:chgData name="KAY ZIN HTET" userId="S::21026584@myrp.edu.sg::5a8621cb-3215-41b4-a1f3-fa4a8846b39d" providerId="AD" clId="Web-{1F534AC4-8F65-40A9-8EB5-9F5DFF6EAD0A}"/>
    <pc:docChg chg="modSld">
      <pc:chgData name="KAY ZIN HTET" userId="S::21026584@myrp.edu.sg::5a8621cb-3215-41b4-a1f3-fa4a8846b39d" providerId="AD" clId="Web-{1F534AC4-8F65-40A9-8EB5-9F5DFF6EAD0A}" dt="2023-08-07T07:07:41.856" v="61" actId="20577"/>
      <pc:docMkLst>
        <pc:docMk/>
      </pc:docMkLst>
      <pc:sldChg chg="addSp delSp modSp">
        <pc:chgData name="KAY ZIN HTET" userId="S::21026584@myrp.edu.sg::5a8621cb-3215-41b4-a1f3-fa4a8846b39d" providerId="AD" clId="Web-{1F534AC4-8F65-40A9-8EB5-9F5DFF6EAD0A}" dt="2023-08-07T07:02:45.970" v="12" actId="1076"/>
        <pc:sldMkLst>
          <pc:docMk/>
          <pc:sldMk cId="2948751006" sldId="260"/>
        </pc:sldMkLst>
        <pc:spChg chg="mod">
          <ac:chgData name="KAY ZIN HTET" userId="S::21026584@myrp.edu.sg::5a8621cb-3215-41b4-a1f3-fa4a8846b39d" providerId="AD" clId="Web-{1F534AC4-8F65-40A9-8EB5-9F5DFF6EAD0A}" dt="2023-08-07T07:02:18.594" v="4" actId="1076"/>
          <ac:spMkLst>
            <pc:docMk/>
            <pc:sldMk cId="2948751006" sldId="260"/>
            <ac:spMk id="2" creationId="{8046E89D-3E37-C06E-4697-B20D7C893ABC}"/>
          </ac:spMkLst>
        </pc:spChg>
        <pc:spChg chg="del">
          <ac:chgData name="KAY ZIN HTET" userId="S::21026584@myrp.edu.sg::5a8621cb-3215-41b4-a1f3-fa4a8846b39d" providerId="AD" clId="Web-{1F534AC4-8F65-40A9-8EB5-9F5DFF6EAD0A}" dt="2023-08-07T07:02:07.562" v="0"/>
          <ac:spMkLst>
            <pc:docMk/>
            <pc:sldMk cId="2948751006" sldId="260"/>
            <ac:spMk id="6" creationId="{4E064A58-6B2C-CA47-9427-666B972C8104}"/>
          </ac:spMkLst>
        </pc:spChg>
        <pc:picChg chg="add mod ord">
          <ac:chgData name="KAY ZIN HTET" userId="S::21026584@myrp.edu.sg::5a8621cb-3215-41b4-a1f3-fa4a8846b39d" providerId="AD" clId="Web-{1F534AC4-8F65-40A9-8EB5-9F5DFF6EAD0A}" dt="2023-08-07T07:02:40.548" v="11" actId="1076"/>
          <ac:picMkLst>
            <pc:docMk/>
            <pc:sldMk cId="2948751006" sldId="260"/>
            <ac:picMk id="3" creationId="{1C2C60ED-337E-9C9F-3533-3F157DD9962B}"/>
          </ac:picMkLst>
        </pc:picChg>
        <pc:picChg chg="add mod">
          <ac:chgData name="KAY ZIN HTET" userId="S::21026584@myrp.edu.sg::5a8621cb-3215-41b4-a1f3-fa4a8846b39d" providerId="AD" clId="Web-{1F534AC4-8F65-40A9-8EB5-9F5DFF6EAD0A}" dt="2023-08-07T07:02:45.970" v="12" actId="1076"/>
          <ac:picMkLst>
            <pc:docMk/>
            <pc:sldMk cId="2948751006" sldId="260"/>
            <ac:picMk id="4" creationId="{310D4407-7798-CBDA-53D8-A48B00029240}"/>
          </ac:picMkLst>
        </pc:picChg>
      </pc:sldChg>
      <pc:sldChg chg="modSp">
        <pc:chgData name="KAY ZIN HTET" userId="S::21026584@myrp.edu.sg::5a8621cb-3215-41b4-a1f3-fa4a8846b39d" providerId="AD" clId="Web-{1F534AC4-8F65-40A9-8EB5-9F5DFF6EAD0A}" dt="2023-08-07T07:07:41.856" v="61" actId="20577"/>
        <pc:sldMkLst>
          <pc:docMk/>
          <pc:sldMk cId="779441702" sldId="264"/>
        </pc:sldMkLst>
        <pc:spChg chg="mod">
          <ac:chgData name="KAY ZIN HTET" userId="S::21026584@myrp.edu.sg::5a8621cb-3215-41b4-a1f3-fa4a8846b39d" providerId="AD" clId="Web-{1F534AC4-8F65-40A9-8EB5-9F5DFF6EAD0A}" dt="2023-08-07T07:07:41.856" v="61" actId="20577"/>
          <ac:spMkLst>
            <pc:docMk/>
            <pc:sldMk cId="779441702" sldId="264"/>
            <ac:spMk id="3" creationId="{EA158FE9-933E-B680-4C2F-1E3F3F834310}"/>
          </ac:spMkLst>
        </pc:spChg>
      </pc:sldChg>
    </pc:docChg>
  </pc:docChgLst>
  <pc:docChgLst>
    <pc:chgData name="YONG SEAN" userId="S::21044912@myrp.edu.sg::80eebd59-d27c-4e06-960a-4894eb03acd5" providerId="AD" clId="Web-{D28B4646-8DB0-4C0E-83C7-936763496F7E}"/>
    <pc:docChg chg="addSld modSld">
      <pc:chgData name="YONG SEAN" userId="S::21044912@myrp.edu.sg::80eebd59-d27c-4e06-960a-4894eb03acd5" providerId="AD" clId="Web-{D28B4646-8DB0-4C0E-83C7-936763496F7E}" dt="2023-08-07T07:07:17.611" v="689"/>
      <pc:docMkLst>
        <pc:docMk/>
      </pc:docMkLst>
      <pc:sldChg chg="addSp modSp mod setBg">
        <pc:chgData name="YONG SEAN" userId="S::21044912@myrp.edu.sg::80eebd59-d27c-4e06-960a-4894eb03acd5" providerId="AD" clId="Web-{D28B4646-8DB0-4C0E-83C7-936763496F7E}" dt="2023-08-07T05:50:50.559" v="2"/>
        <pc:sldMkLst>
          <pc:docMk/>
          <pc:sldMk cId="41050123" sldId="258"/>
        </pc:sldMkLst>
        <pc:spChg chg="mod">
          <ac:chgData name="YONG SEAN" userId="S::21044912@myrp.edu.sg::80eebd59-d27c-4e06-960a-4894eb03acd5" providerId="AD" clId="Web-{D28B4646-8DB0-4C0E-83C7-936763496F7E}" dt="2023-08-07T05:50:50.559" v="2"/>
          <ac:spMkLst>
            <pc:docMk/>
            <pc:sldMk cId="41050123" sldId="258"/>
            <ac:spMk id="2" creationId="{8EF8530D-95B3-AFEE-2940-B9EFF3BD3125}"/>
          </ac:spMkLst>
        </pc:spChg>
        <pc:spChg chg="mod">
          <ac:chgData name="YONG SEAN" userId="S::21044912@myrp.edu.sg::80eebd59-d27c-4e06-960a-4894eb03acd5" providerId="AD" clId="Web-{D28B4646-8DB0-4C0E-83C7-936763496F7E}" dt="2023-08-07T05:50:50.559" v="2"/>
          <ac:spMkLst>
            <pc:docMk/>
            <pc:sldMk cId="41050123" sldId="258"/>
            <ac:spMk id="3" creationId="{BE077C7D-C64E-1D01-E5A0-DF5B1127A3B0}"/>
          </ac:spMkLst>
        </pc:spChg>
        <pc:spChg chg="add">
          <ac:chgData name="YONG SEAN" userId="S::21044912@myrp.edu.sg::80eebd59-d27c-4e06-960a-4894eb03acd5" providerId="AD" clId="Web-{D28B4646-8DB0-4C0E-83C7-936763496F7E}" dt="2023-08-07T05:50:50.559" v="2"/>
          <ac:spMkLst>
            <pc:docMk/>
            <pc:sldMk cId="41050123" sldId="258"/>
            <ac:spMk id="8" creationId="{907EF6B7-1338-4443-8C46-6A318D952DFD}"/>
          </ac:spMkLst>
        </pc:spChg>
        <pc:spChg chg="add">
          <ac:chgData name="YONG SEAN" userId="S::21044912@myrp.edu.sg::80eebd59-d27c-4e06-960a-4894eb03acd5" providerId="AD" clId="Web-{D28B4646-8DB0-4C0E-83C7-936763496F7E}" dt="2023-08-07T05:50:50.559" v="2"/>
          <ac:spMkLst>
            <pc:docMk/>
            <pc:sldMk cId="41050123" sldId="258"/>
            <ac:spMk id="10" creationId="{DAAE4CDD-124C-4DCF-9584-B6033B545DD5}"/>
          </ac:spMkLst>
        </pc:spChg>
        <pc:spChg chg="add">
          <ac:chgData name="YONG SEAN" userId="S::21044912@myrp.edu.sg::80eebd59-d27c-4e06-960a-4894eb03acd5" providerId="AD" clId="Web-{D28B4646-8DB0-4C0E-83C7-936763496F7E}" dt="2023-08-07T05:50:50.559" v="2"/>
          <ac:spMkLst>
            <pc:docMk/>
            <pc:sldMk cId="41050123" sldId="258"/>
            <ac:spMk id="12" creationId="{081E4A58-353D-44AE-B2FC-2A74E2E400F7}"/>
          </ac:spMkLst>
        </pc:spChg>
      </pc:sldChg>
      <pc:sldChg chg="addSp modSp mod setBg">
        <pc:chgData name="YONG SEAN" userId="S::21044912@myrp.edu.sg::80eebd59-d27c-4e06-960a-4894eb03acd5" providerId="AD" clId="Web-{D28B4646-8DB0-4C0E-83C7-936763496F7E}" dt="2023-08-07T05:50:36.074" v="1"/>
        <pc:sldMkLst>
          <pc:docMk/>
          <pc:sldMk cId="3030607302" sldId="259"/>
        </pc:sldMkLst>
        <pc:spChg chg="mod">
          <ac:chgData name="YONG SEAN" userId="S::21044912@myrp.edu.sg::80eebd59-d27c-4e06-960a-4894eb03acd5" providerId="AD" clId="Web-{D28B4646-8DB0-4C0E-83C7-936763496F7E}" dt="2023-08-07T05:50:36.074" v="1"/>
          <ac:spMkLst>
            <pc:docMk/>
            <pc:sldMk cId="3030607302" sldId="259"/>
            <ac:spMk id="2" creationId="{E739A1C5-ADC5-E066-C3BB-A4703BC38C43}"/>
          </ac:spMkLst>
        </pc:spChg>
        <pc:spChg chg="mod">
          <ac:chgData name="YONG SEAN" userId="S::21044912@myrp.edu.sg::80eebd59-d27c-4e06-960a-4894eb03acd5" providerId="AD" clId="Web-{D28B4646-8DB0-4C0E-83C7-936763496F7E}" dt="2023-08-07T05:50:36.074" v="1"/>
          <ac:spMkLst>
            <pc:docMk/>
            <pc:sldMk cId="3030607302" sldId="259"/>
            <ac:spMk id="3" creationId="{2E4F57F3-8AEA-BFB9-D2E8-E43B5A2E096B}"/>
          </ac:spMkLst>
        </pc:spChg>
        <pc:spChg chg="add">
          <ac:chgData name="YONG SEAN" userId="S::21044912@myrp.edu.sg::80eebd59-d27c-4e06-960a-4894eb03acd5" providerId="AD" clId="Web-{D28B4646-8DB0-4C0E-83C7-936763496F7E}" dt="2023-08-07T05:50:36.074" v="1"/>
          <ac:spMkLst>
            <pc:docMk/>
            <pc:sldMk cId="3030607302" sldId="259"/>
            <ac:spMk id="8" creationId="{1BB867FF-FC45-48F7-8104-F89BE54909F1}"/>
          </ac:spMkLst>
        </pc:spChg>
        <pc:spChg chg="add">
          <ac:chgData name="YONG SEAN" userId="S::21044912@myrp.edu.sg::80eebd59-d27c-4e06-960a-4894eb03acd5" providerId="AD" clId="Web-{D28B4646-8DB0-4C0E-83C7-936763496F7E}" dt="2023-08-07T05:50:36.074" v="1"/>
          <ac:spMkLst>
            <pc:docMk/>
            <pc:sldMk cId="3030607302" sldId="259"/>
            <ac:spMk id="10" creationId="{8BB56887-D0D5-4F0C-9E19-7247EB83C8B7}"/>
          </ac:spMkLst>
        </pc:spChg>
        <pc:spChg chg="add">
          <ac:chgData name="YONG SEAN" userId="S::21044912@myrp.edu.sg::80eebd59-d27c-4e06-960a-4894eb03acd5" providerId="AD" clId="Web-{D28B4646-8DB0-4C0E-83C7-936763496F7E}" dt="2023-08-07T05:50:36.074" v="1"/>
          <ac:spMkLst>
            <pc:docMk/>
            <pc:sldMk cId="3030607302" sldId="259"/>
            <ac:spMk id="12" creationId="{081E4A58-353D-44AE-B2FC-2A74E2E400F7}"/>
          </ac:spMkLst>
        </pc:spChg>
      </pc:sldChg>
      <pc:sldChg chg="modSp new">
        <pc:chgData name="YONG SEAN" userId="S::21044912@myrp.edu.sg::80eebd59-d27c-4e06-960a-4894eb03acd5" providerId="AD" clId="Web-{D28B4646-8DB0-4C0E-83C7-936763496F7E}" dt="2023-08-07T05:51:38.889" v="8" actId="20577"/>
        <pc:sldMkLst>
          <pc:docMk/>
          <pc:sldMk cId="2948751006" sldId="260"/>
        </pc:sldMkLst>
        <pc:spChg chg="mod">
          <ac:chgData name="YONG SEAN" userId="S::21044912@myrp.edu.sg::80eebd59-d27c-4e06-960a-4894eb03acd5" providerId="AD" clId="Web-{D28B4646-8DB0-4C0E-83C7-936763496F7E}" dt="2023-08-07T05:51:38.889" v="8" actId="20577"/>
          <ac:spMkLst>
            <pc:docMk/>
            <pc:sldMk cId="2948751006" sldId="260"/>
            <ac:spMk id="2" creationId="{8046E89D-3E37-C06E-4697-B20D7C893ABC}"/>
          </ac:spMkLst>
        </pc:spChg>
      </pc:sldChg>
      <pc:sldChg chg="addSp modSp new mod setBg">
        <pc:chgData name="YONG SEAN" userId="S::21044912@myrp.edu.sg::80eebd59-d27c-4e06-960a-4894eb03acd5" providerId="AD" clId="Web-{D28B4646-8DB0-4C0E-83C7-936763496F7E}" dt="2023-08-07T07:07:17.611" v="689"/>
        <pc:sldMkLst>
          <pc:docMk/>
          <pc:sldMk cId="2137926127" sldId="261"/>
        </pc:sldMkLst>
        <pc:spChg chg="mod">
          <ac:chgData name="YONG SEAN" userId="S::21044912@myrp.edu.sg::80eebd59-d27c-4e06-960a-4894eb03acd5" providerId="AD" clId="Web-{D28B4646-8DB0-4C0E-83C7-936763496F7E}" dt="2023-08-07T07:07:17.611" v="689"/>
          <ac:spMkLst>
            <pc:docMk/>
            <pc:sldMk cId="2137926127" sldId="261"/>
            <ac:spMk id="2" creationId="{A748AD4A-CF0C-3651-A38A-15B66DD1747A}"/>
          </ac:spMkLst>
        </pc:spChg>
        <pc:spChg chg="mod">
          <ac:chgData name="YONG SEAN" userId="S::21044912@myrp.edu.sg::80eebd59-d27c-4e06-960a-4894eb03acd5" providerId="AD" clId="Web-{D28B4646-8DB0-4C0E-83C7-936763496F7E}" dt="2023-08-07T07:07:17.611" v="689"/>
          <ac:spMkLst>
            <pc:docMk/>
            <pc:sldMk cId="2137926127" sldId="261"/>
            <ac:spMk id="3" creationId="{5A4D1C5F-82B2-2D88-0FFE-663D074291B4}"/>
          </ac:spMkLst>
        </pc:spChg>
        <pc:spChg chg="add">
          <ac:chgData name="YONG SEAN" userId="S::21044912@myrp.edu.sg::80eebd59-d27c-4e06-960a-4894eb03acd5" providerId="AD" clId="Web-{D28B4646-8DB0-4C0E-83C7-936763496F7E}" dt="2023-08-07T07:07:17.611" v="689"/>
          <ac:spMkLst>
            <pc:docMk/>
            <pc:sldMk cId="2137926127" sldId="261"/>
            <ac:spMk id="8" creationId="{100EDD19-6802-4EC3-95CE-CFFAB042CFD6}"/>
          </ac:spMkLst>
        </pc:spChg>
        <pc:spChg chg="add">
          <ac:chgData name="YONG SEAN" userId="S::21044912@myrp.edu.sg::80eebd59-d27c-4e06-960a-4894eb03acd5" providerId="AD" clId="Web-{D28B4646-8DB0-4C0E-83C7-936763496F7E}" dt="2023-08-07T07:07:17.611" v="689"/>
          <ac:spMkLst>
            <pc:docMk/>
            <pc:sldMk cId="2137926127" sldId="261"/>
            <ac:spMk id="10" creationId="{DB17E863-922E-4C26-BD64-E8FD41D28661}"/>
          </ac:spMkLst>
        </pc:spChg>
      </pc:sldChg>
      <pc:sldChg chg="addSp delSp modSp new mod setBg">
        <pc:chgData name="YONG SEAN" userId="S::21044912@myrp.edu.sg::80eebd59-d27c-4e06-960a-4894eb03acd5" providerId="AD" clId="Web-{D28B4646-8DB0-4C0E-83C7-936763496F7E}" dt="2023-08-07T05:52:58.188" v="49"/>
        <pc:sldMkLst>
          <pc:docMk/>
          <pc:sldMk cId="1849947048" sldId="262"/>
        </pc:sldMkLst>
        <pc:spChg chg="mod">
          <ac:chgData name="YONG SEAN" userId="S::21044912@myrp.edu.sg::80eebd59-d27c-4e06-960a-4894eb03acd5" providerId="AD" clId="Web-{D28B4646-8DB0-4C0E-83C7-936763496F7E}" dt="2023-08-07T05:52:58.188" v="49"/>
          <ac:spMkLst>
            <pc:docMk/>
            <pc:sldMk cId="1849947048" sldId="262"/>
            <ac:spMk id="2" creationId="{B9C35BB9-C2F9-7397-9434-08C7F82CF2D1}"/>
          </ac:spMkLst>
        </pc:spChg>
        <pc:spChg chg="del">
          <ac:chgData name="YONG SEAN" userId="S::21044912@myrp.edu.sg::80eebd59-d27c-4e06-960a-4894eb03acd5" providerId="AD" clId="Web-{D28B4646-8DB0-4C0E-83C7-936763496F7E}" dt="2023-08-07T05:52:58.188" v="49"/>
          <ac:spMkLst>
            <pc:docMk/>
            <pc:sldMk cId="1849947048" sldId="262"/>
            <ac:spMk id="3" creationId="{AA6B1C6F-E932-29FF-E9DF-39DD6BE5F922}"/>
          </ac:spMkLst>
        </pc:spChg>
        <pc:spChg chg="add">
          <ac:chgData name="YONG SEAN" userId="S::21044912@myrp.edu.sg::80eebd59-d27c-4e06-960a-4894eb03acd5" providerId="AD" clId="Web-{D28B4646-8DB0-4C0E-83C7-936763496F7E}" dt="2023-08-07T05:52:58.188" v="49"/>
          <ac:spMkLst>
            <pc:docMk/>
            <pc:sldMk cId="1849947048" sldId="262"/>
            <ac:spMk id="9" creationId="{0671A8AE-40A1-4631-A6B8-581AFF065482}"/>
          </ac:spMkLst>
        </pc:spChg>
        <pc:spChg chg="add">
          <ac:chgData name="YONG SEAN" userId="S::21044912@myrp.edu.sg::80eebd59-d27c-4e06-960a-4894eb03acd5" providerId="AD" clId="Web-{D28B4646-8DB0-4C0E-83C7-936763496F7E}" dt="2023-08-07T05:52:58.188" v="49"/>
          <ac:spMkLst>
            <pc:docMk/>
            <pc:sldMk cId="1849947048" sldId="262"/>
            <ac:spMk id="11" creationId="{AB58EF07-17C2-48CF-ABB0-EEF1F17CB8F0}"/>
          </ac:spMkLst>
        </pc:spChg>
        <pc:spChg chg="add">
          <ac:chgData name="YONG SEAN" userId="S::21044912@myrp.edu.sg::80eebd59-d27c-4e06-960a-4894eb03acd5" providerId="AD" clId="Web-{D28B4646-8DB0-4C0E-83C7-936763496F7E}" dt="2023-08-07T05:52:58.188" v="49"/>
          <ac:spMkLst>
            <pc:docMk/>
            <pc:sldMk cId="1849947048" sldId="262"/>
            <ac:spMk id="13" creationId="{AF2F604E-43BE-4DC3-B983-E071523364F8}"/>
          </ac:spMkLst>
        </pc:spChg>
        <pc:spChg chg="add">
          <ac:chgData name="YONG SEAN" userId="S::21044912@myrp.edu.sg::80eebd59-d27c-4e06-960a-4894eb03acd5" providerId="AD" clId="Web-{D28B4646-8DB0-4C0E-83C7-936763496F7E}" dt="2023-08-07T05:52:58.188" v="49"/>
          <ac:spMkLst>
            <pc:docMk/>
            <pc:sldMk cId="1849947048" sldId="262"/>
            <ac:spMk id="15" creationId="{08C9B587-E65E-4B52-B37C-ABEBB6E87928}"/>
          </ac:spMkLst>
        </pc:spChg>
        <pc:picChg chg="add">
          <ac:chgData name="YONG SEAN" userId="S::21044912@myrp.edu.sg::80eebd59-d27c-4e06-960a-4894eb03acd5" providerId="AD" clId="Web-{D28B4646-8DB0-4C0E-83C7-936763496F7E}" dt="2023-08-07T05:52:58.188" v="49"/>
          <ac:picMkLst>
            <pc:docMk/>
            <pc:sldMk cId="1849947048" sldId="262"/>
            <ac:picMk id="5" creationId="{2C6E9230-C57D-8A35-FECF-E055FD7E45F6}"/>
          </ac:picMkLst>
        </pc:picChg>
      </pc:sldChg>
      <pc:sldChg chg="modSp new">
        <pc:chgData name="YONG SEAN" userId="S::21044912@myrp.edu.sg::80eebd59-d27c-4e06-960a-4894eb03acd5" providerId="AD" clId="Web-{D28B4646-8DB0-4C0E-83C7-936763496F7E}" dt="2023-08-07T05:55:40.475" v="54" actId="20577"/>
        <pc:sldMkLst>
          <pc:docMk/>
          <pc:sldMk cId="2204717041" sldId="263"/>
        </pc:sldMkLst>
        <pc:spChg chg="mod">
          <ac:chgData name="YONG SEAN" userId="S::21044912@myrp.edu.sg::80eebd59-d27c-4e06-960a-4894eb03acd5" providerId="AD" clId="Web-{D28B4646-8DB0-4C0E-83C7-936763496F7E}" dt="2023-08-07T05:55:40.475" v="54" actId="20577"/>
          <ac:spMkLst>
            <pc:docMk/>
            <pc:sldMk cId="2204717041" sldId="263"/>
            <ac:spMk id="2" creationId="{995923DF-6A2F-ACC4-D92D-DBFF5DCE7667}"/>
          </ac:spMkLst>
        </pc:spChg>
      </pc:sldChg>
      <pc:sldChg chg="modSp new">
        <pc:chgData name="YONG SEAN" userId="S::21044912@myrp.edu.sg::80eebd59-d27c-4e06-960a-4894eb03acd5" providerId="AD" clId="Web-{D28B4646-8DB0-4C0E-83C7-936763496F7E}" dt="2023-08-07T05:55:44.460" v="55" actId="20577"/>
        <pc:sldMkLst>
          <pc:docMk/>
          <pc:sldMk cId="779441702" sldId="264"/>
        </pc:sldMkLst>
        <pc:spChg chg="mod">
          <ac:chgData name="YONG SEAN" userId="S::21044912@myrp.edu.sg::80eebd59-d27c-4e06-960a-4894eb03acd5" providerId="AD" clId="Web-{D28B4646-8DB0-4C0E-83C7-936763496F7E}" dt="2023-08-07T05:55:44.460" v="55" actId="20577"/>
          <ac:spMkLst>
            <pc:docMk/>
            <pc:sldMk cId="779441702" sldId="264"/>
            <ac:spMk id="2" creationId="{9BC2402F-5FD1-A95D-D40C-4235615559C0}"/>
          </ac:spMkLst>
        </pc:spChg>
      </pc:sldChg>
      <pc:sldChg chg="addSp modSp new mod setBg">
        <pc:chgData name="YONG SEAN" userId="S::21044912@myrp.edu.sg::80eebd59-d27c-4e06-960a-4894eb03acd5" providerId="AD" clId="Web-{D28B4646-8DB0-4C0E-83C7-936763496F7E}" dt="2023-08-07T06:56:22.940" v="342"/>
        <pc:sldMkLst>
          <pc:docMk/>
          <pc:sldMk cId="3315797464" sldId="265"/>
        </pc:sldMkLst>
        <pc:spChg chg="mod">
          <ac:chgData name="YONG SEAN" userId="S::21044912@myrp.edu.sg::80eebd59-d27c-4e06-960a-4894eb03acd5" providerId="AD" clId="Web-{D28B4646-8DB0-4C0E-83C7-936763496F7E}" dt="2023-08-07T06:56:22.940" v="342"/>
          <ac:spMkLst>
            <pc:docMk/>
            <pc:sldMk cId="3315797464" sldId="265"/>
            <ac:spMk id="2" creationId="{EDC71216-7DC5-037F-0786-75390203AA0A}"/>
          </ac:spMkLst>
        </pc:spChg>
        <pc:spChg chg="mod">
          <ac:chgData name="YONG SEAN" userId="S::21044912@myrp.edu.sg::80eebd59-d27c-4e06-960a-4894eb03acd5" providerId="AD" clId="Web-{D28B4646-8DB0-4C0E-83C7-936763496F7E}" dt="2023-08-07T06:56:22.940" v="342"/>
          <ac:spMkLst>
            <pc:docMk/>
            <pc:sldMk cId="3315797464" sldId="265"/>
            <ac:spMk id="3" creationId="{6128B5D5-7111-89C4-0F72-C5910B7F6A1A}"/>
          </ac:spMkLst>
        </pc:spChg>
        <pc:spChg chg="add">
          <ac:chgData name="YONG SEAN" userId="S::21044912@myrp.edu.sg::80eebd59-d27c-4e06-960a-4894eb03acd5" providerId="AD" clId="Web-{D28B4646-8DB0-4C0E-83C7-936763496F7E}" dt="2023-08-07T06:56:22.940" v="342"/>
          <ac:spMkLst>
            <pc:docMk/>
            <pc:sldMk cId="3315797464" sldId="265"/>
            <ac:spMk id="11" creationId="{26FF42C2-EA15-4154-B242-E98E88CED99C}"/>
          </ac:spMkLst>
        </pc:spChg>
        <pc:spChg chg="add">
          <ac:chgData name="YONG SEAN" userId="S::21044912@myrp.edu.sg::80eebd59-d27c-4e06-960a-4894eb03acd5" providerId="AD" clId="Web-{D28B4646-8DB0-4C0E-83C7-936763496F7E}" dt="2023-08-07T06:56:22.940" v="342"/>
          <ac:spMkLst>
            <pc:docMk/>
            <pc:sldMk cId="3315797464" sldId="265"/>
            <ac:spMk id="13" creationId="{D79DE9F7-28C4-4856-BA57-D696E124C137}"/>
          </ac:spMkLst>
        </pc:spChg>
        <pc:spChg chg="add">
          <ac:chgData name="YONG SEAN" userId="S::21044912@myrp.edu.sg::80eebd59-d27c-4e06-960a-4894eb03acd5" providerId="AD" clId="Web-{D28B4646-8DB0-4C0E-83C7-936763496F7E}" dt="2023-08-07T06:56:22.940" v="342"/>
          <ac:spMkLst>
            <pc:docMk/>
            <pc:sldMk cId="3315797464" sldId="265"/>
            <ac:spMk id="15" creationId="{E1F9ED9C-121B-44C6-A308-5824769C40D5}"/>
          </ac:spMkLst>
        </pc:spChg>
        <pc:spChg chg="add">
          <ac:chgData name="YONG SEAN" userId="S::21044912@myrp.edu.sg::80eebd59-d27c-4e06-960a-4894eb03acd5" providerId="AD" clId="Web-{D28B4646-8DB0-4C0E-83C7-936763496F7E}" dt="2023-08-07T06:56:22.940" v="342"/>
          <ac:spMkLst>
            <pc:docMk/>
            <pc:sldMk cId="3315797464" sldId="265"/>
            <ac:spMk id="17" creationId="{4A5F8185-F27B-4E99-A06C-007336FE3F2D}"/>
          </ac:spMkLst>
        </pc:spChg>
        <pc:picChg chg="add mod ord">
          <ac:chgData name="YONG SEAN" userId="S::21044912@myrp.edu.sg::80eebd59-d27c-4e06-960a-4894eb03acd5" providerId="AD" clId="Web-{D28B4646-8DB0-4C0E-83C7-936763496F7E}" dt="2023-08-07T06:56:22.940" v="342"/>
          <ac:picMkLst>
            <pc:docMk/>
            <pc:sldMk cId="3315797464" sldId="265"/>
            <ac:picMk id="4" creationId="{B8275EFB-4D3A-27BB-955C-C8D7EBCE07E6}"/>
          </ac:picMkLst>
        </pc:picChg>
        <pc:picChg chg="add mod">
          <ac:chgData name="YONG SEAN" userId="S::21044912@myrp.edu.sg::80eebd59-d27c-4e06-960a-4894eb03acd5" providerId="AD" clId="Web-{D28B4646-8DB0-4C0E-83C7-936763496F7E}" dt="2023-08-07T06:56:22.940" v="342"/>
          <ac:picMkLst>
            <pc:docMk/>
            <pc:sldMk cId="3315797464" sldId="265"/>
            <ac:picMk id="5" creationId="{C11C81F5-53E6-9084-ED68-B2F17BBD96F0}"/>
          </ac:picMkLst>
        </pc:picChg>
        <pc:picChg chg="add mod">
          <ac:chgData name="YONG SEAN" userId="S::21044912@myrp.edu.sg::80eebd59-d27c-4e06-960a-4894eb03acd5" providerId="AD" clId="Web-{D28B4646-8DB0-4C0E-83C7-936763496F7E}" dt="2023-08-07T06:56:22.940" v="342"/>
          <ac:picMkLst>
            <pc:docMk/>
            <pc:sldMk cId="3315797464" sldId="265"/>
            <ac:picMk id="6" creationId="{3047682D-04ED-2288-62BD-6EE140D1BD03}"/>
          </ac:picMkLst>
        </pc:picChg>
      </pc:sldChg>
      <pc:sldChg chg="modSp new">
        <pc:chgData name="YONG SEAN" userId="S::21044912@myrp.edu.sg::80eebd59-d27c-4e06-960a-4894eb03acd5" providerId="AD" clId="Web-{D28B4646-8DB0-4C0E-83C7-936763496F7E}" dt="2023-08-07T05:55:56.351" v="68" actId="20577"/>
        <pc:sldMkLst>
          <pc:docMk/>
          <pc:sldMk cId="1602534918" sldId="266"/>
        </pc:sldMkLst>
        <pc:spChg chg="mod">
          <ac:chgData name="YONG SEAN" userId="S::21044912@myrp.edu.sg::80eebd59-d27c-4e06-960a-4894eb03acd5" providerId="AD" clId="Web-{D28B4646-8DB0-4C0E-83C7-936763496F7E}" dt="2023-08-07T05:55:56.351" v="68" actId="20577"/>
          <ac:spMkLst>
            <pc:docMk/>
            <pc:sldMk cId="1602534918" sldId="266"/>
            <ac:spMk id="2" creationId="{74174EFC-7355-AB96-3BCB-4DA2F38FF230}"/>
          </ac:spMkLst>
        </pc:spChg>
      </pc:sldChg>
    </pc:docChg>
  </pc:docChgLst>
  <pc:docChgLst>
    <pc:chgData name="PUAH YU HAO LOUIS" userId="S::21021397@myrp.edu.sg::01a20c3c-4305-40b8-9222-4509644a9538" providerId="AD" clId="Web-{B19FE950-9E30-443E-8AD3-0B567EF11BFA}"/>
    <pc:docChg chg="modSld">
      <pc:chgData name="PUAH YU HAO LOUIS" userId="S::21021397@myrp.edu.sg::01a20c3c-4305-40b8-9222-4509644a9538" providerId="AD" clId="Web-{B19FE950-9E30-443E-8AD3-0B567EF11BFA}" dt="2023-08-07T02:47:48.513" v="0" actId="20577"/>
      <pc:docMkLst>
        <pc:docMk/>
      </pc:docMkLst>
      <pc:sldChg chg="modSp">
        <pc:chgData name="PUAH YU HAO LOUIS" userId="S::21021397@myrp.edu.sg::01a20c3c-4305-40b8-9222-4509644a9538" providerId="AD" clId="Web-{B19FE950-9E30-443E-8AD3-0B567EF11BFA}" dt="2023-08-07T02:47:48.513" v="0" actId="20577"/>
        <pc:sldMkLst>
          <pc:docMk/>
          <pc:sldMk cId="3266378542" sldId="256"/>
        </pc:sldMkLst>
        <pc:spChg chg="mod">
          <ac:chgData name="PUAH YU HAO LOUIS" userId="S::21021397@myrp.edu.sg::01a20c3c-4305-40b8-9222-4509644a9538" providerId="AD" clId="Web-{B19FE950-9E30-443E-8AD3-0B567EF11BFA}" dt="2023-08-07T02:47:48.513" v="0" actId="20577"/>
          <ac:spMkLst>
            <pc:docMk/>
            <pc:sldMk cId="3266378542" sldId="256"/>
            <ac:spMk id="3" creationId="{A0951E3F-7F68-F58F-492A-BDE21695E2B4}"/>
          </ac:spMkLst>
        </pc:spChg>
      </pc:sldChg>
    </pc:docChg>
  </pc:docChgLst>
  <pc:docChgLst>
    <pc:chgData name="PUAH YU HAO LOUIS" userId="S::21021397@myrp.edu.sg::01a20c3c-4305-40b8-9222-4509644a9538" providerId="AD" clId="Web-{BFEDD077-6DFD-44BD-9FBB-E89CF0EBC30A}"/>
    <pc:docChg chg="modSld">
      <pc:chgData name="PUAH YU HAO LOUIS" userId="S::21021397@myrp.edu.sg::01a20c3c-4305-40b8-9222-4509644a9538" providerId="AD" clId="Web-{BFEDD077-6DFD-44BD-9FBB-E89CF0EBC30A}" dt="2023-08-06T04:57:57.882" v="4" actId="20577"/>
      <pc:docMkLst>
        <pc:docMk/>
      </pc:docMkLst>
      <pc:sldChg chg="modSp">
        <pc:chgData name="PUAH YU HAO LOUIS" userId="S::21021397@myrp.edu.sg::01a20c3c-4305-40b8-9222-4509644a9538" providerId="AD" clId="Web-{BFEDD077-6DFD-44BD-9FBB-E89CF0EBC30A}" dt="2023-08-06T04:57:57.882" v="4" actId="20577"/>
        <pc:sldMkLst>
          <pc:docMk/>
          <pc:sldMk cId="3266378542" sldId="256"/>
        </pc:sldMkLst>
        <pc:spChg chg="mod">
          <ac:chgData name="PUAH YU HAO LOUIS" userId="S::21021397@myrp.edu.sg::01a20c3c-4305-40b8-9222-4509644a9538" providerId="AD" clId="Web-{BFEDD077-6DFD-44BD-9FBB-E89CF0EBC30A}" dt="2023-08-06T04:57:57.882" v="4" actId="20577"/>
          <ac:spMkLst>
            <pc:docMk/>
            <pc:sldMk cId="3266378542" sldId="256"/>
            <ac:spMk id="2" creationId="{8A40AF1B-8CFC-91E8-36BA-9BB60F69CEBE}"/>
          </ac:spMkLst>
        </pc:spChg>
      </pc:sldChg>
    </pc:docChg>
  </pc:docChgLst>
  <pc:docChgLst>
    <pc:chgData name="KAY ZIN HTET" userId="S::21026584@myrp.edu.sg::5a8621cb-3215-41b4-a1f3-fa4a8846b39d" providerId="AD" clId="Web-{191F0FAC-7E67-4B87-A043-B6BD05C306ED}"/>
    <pc:docChg chg="modSld">
      <pc:chgData name="KAY ZIN HTET" userId="S::21026584@myrp.edu.sg::5a8621cb-3215-41b4-a1f3-fa4a8846b39d" providerId="AD" clId="Web-{191F0FAC-7E67-4B87-A043-B6BD05C306ED}" dt="2023-08-07T06:58:39.286" v="5"/>
      <pc:docMkLst>
        <pc:docMk/>
      </pc:docMkLst>
      <pc:sldChg chg="addSp delSp modSp">
        <pc:chgData name="KAY ZIN HTET" userId="S::21026584@myrp.edu.sg::5a8621cb-3215-41b4-a1f3-fa4a8846b39d" providerId="AD" clId="Web-{191F0FAC-7E67-4B87-A043-B6BD05C306ED}" dt="2023-08-07T06:58:39.286" v="5"/>
        <pc:sldMkLst>
          <pc:docMk/>
          <pc:sldMk cId="2948751006" sldId="260"/>
        </pc:sldMkLst>
        <pc:spChg chg="del">
          <ac:chgData name="KAY ZIN HTET" userId="S::21026584@myrp.edu.sg::5a8621cb-3215-41b4-a1f3-fa4a8846b39d" providerId="AD" clId="Web-{191F0FAC-7E67-4B87-A043-B6BD05C306ED}" dt="2023-08-07T06:58:24.677" v="0"/>
          <ac:spMkLst>
            <pc:docMk/>
            <pc:sldMk cId="2948751006" sldId="260"/>
            <ac:spMk id="3" creationId="{3FDEF6BD-0649-0DEA-4CBD-2EE19D4243D7}"/>
          </ac:spMkLst>
        </pc:spChg>
        <pc:spChg chg="add mod">
          <ac:chgData name="KAY ZIN HTET" userId="S::21026584@myrp.edu.sg::5a8621cb-3215-41b4-a1f3-fa4a8846b39d" providerId="AD" clId="Web-{191F0FAC-7E67-4B87-A043-B6BD05C306ED}" dt="2023-08-07T06:58:39.286" v="5"/>
          <ac:spMkLst>
            <pc:docMk/>
            <pc:sldMk cId="2948751006" sldId="260"/>
            <ac:spMk id="6" creationId="{4E064A58-6B2C-CA47-9427-666B972C8104}"/>
          </ac:spMkLst>
        </pc:spChg>
        <pc:picChg chg="add del mod ord">
          <ac:chgData name="KAY ZIN HTET" userId="S::21026584@myrp.edu.sg::5a8621cb-3215-41b4-a1f3-fa4a8846b39d" providerId="AD" clId="Web-{191F0FAC-7E67-4B87-A043-B6BD05C306ED}" dt="2023-08-07T06:58:39.286" v="5"/>
          <ac:picMkLst>
            <pc:docMk/>
            <pc:sldMk cId="2948751006" sldId="260"/>
            <ac:picMk id="4" creationId="{7A9DD489-8AA0-CDEE-2780-CE9C2F0303F8}"/>
          </ac:picMkLst>
        </pc:picChg>
      </pc:sldChg>
    </pc:docChg>
  </pc:docChgLst>
  <pc:docChgLst>
    <pc:chgData name="PUAH YU HAO LOUIS" userId="S::21021397@myrp.edu.sg::01a20c3c-4305-40b8-9222-4509644a9538" providerId="AD" clId="Web-{981941D1-B0FD-4C78-B9EF-0F2B1DF1F69B}"/>
    <pc:docChg chg="modSld">
      <pc:chgData name="PUAH YU HAO LOUIS" userId="S::21021397@myrp.edu.sg::01a20c3c-4305-40b8-9222-4509644a9538" providerId="AD" clId="Web-{981941D1-B0FD-4C78-B9EF-0F2B1DF1F69B}" dt="2023-08-06T07:17:07.445" v="0" actId="20577"/>
      <pc:docMkLst>
        <pc:docMk/>
      </pc:docMkLst>
      <pc:sldChg chg="modSp">
        <pc:chgData name="PUAH YU HAO LOUIS" userId="S::21021397@myrp.edu.sg::01a20c3c-4305-40b8-9222-4509644a9538" providerId="AD" clId="Web-{981941D1-B0FD-4C78-B9EF-0F2B1DF1F69B}" dt="2023-08-06T07:17:07.445" v="0" actId="20577"/>
        <pc:sldMkLst>
          <pc:docMk/>
          <pc:sldMk cId="2432691044" sldId="257"/>
        </pc:sldMkLst>
        <pc:spChg chg="mod">
          <ac:chgData name="PUAH YU HAO LOUIS" userId="S::21021397@myrp.edu.sg::01a20c3c-4305-40b8-9222-4509644a9538" providerId="AD" clId="Web-{981941D1-B0FD-4C78-B9EF-0F2B1DF1F69B}" dt="2023-08-06T07:17:07.445" v="0" actId="20577"/>
          <ac:spMkLst>
            <pc:docMk/>
            <pc:sldMk cId="2432691044" sldId="257"/>
            <ac:spMk id="2" creationId="{8E8BC5E3-C340-FBDD-4A59-986E141A69DB}"/>
          </ac:spMkLst>
        </pc:spChg>
      </pc:sldChg>
    </pc:docChg>
  </pc:docChgLst>
  <pc:docChgLst>
    <pc:chgData name="PUAH YU HAO LOUIS" userId="S::21021397@myrp.edu.sg::01a20c3c-4305-40b8-9222-4509644a9538" providerId="AD" clId="Web-{15FF6732-C294-4833-A227-E9215E326281}"/>
    <pc:docChg chg="modSld">
      <pc:chgData name="PUAH YU HAO LOUIS" userId="S::21021397@myrp.edu.sg::01a20c3c-4305-40b8-9222-4509644a9538" providerId="AD" clId="Web-{15FF6732-C294-4833-A227-E9215E326281}" dt="2023-08-07T07:04:46.777" v="207"/>
      <pc:docMkLst>
        <pc:docMk/>
      </pc:docMkLst>
      <pc:sldChg chg="addSp delSp modSp mod setBg">
        <pc:chgData name="PUAH YU HAO LOUIS" userId="S::21021397@myrp.edu.sg::01a20c3c-4305-40b8-9222-4509644a9538" providerId="AD" clId="Web-{15FF6732-C294-4833-A227-E9215E326281}" dt="2023-08-07T07:04:46.777" v="207"/>
        <pc:sldMkLst>
          <pc:docMk/>
          <pc:sldMk cId="1602534918" sldId="266"/>
        </pc:sldMkLst>
        <pc:spChg chg="mod">
          <ac:chgData name="PUAH YU HAO LOUIS" userId="S::21021397@myrp.edu.sg::01a20c3c-4305-40b8-9222-4509644a9538" providerId="AD" clId="Web-{15FF6732-C294-4833-A227-E9215E326281}" dt="2023-08-07T07:04:46.777" v="207"/>
          <ac:spMkLst>
            <pc:docMk/>
            <pc:sldMk cId="1602534918" sldId="266"/>
            <ac:spMk id="2" creationId="{74174EFC-7355-AB96-3BCB-4DA2F38FF230}"/>
          </ac:spMkLst>
        </pc:spChg>
        <pc:spChg chg="mod ord">
          <ac:chgData name="PUAH YU HAO LOUIS" userId="S::21021397@myrp.edu.sg::01a20c3c-4305-40b8-9222-4509644a9538" providerId="AD" clId="Web-{15FF6732-C294-4833-A227-E9215E326281}" dt="2023-08-07T07:04:46.777" v="207"/>
          <ac:spMkLst>
            <pc:docMk/>
            <pc:sldMk cId="1602534918" sldId="266"/>
            <ac:spMk id="3" creationId="{4FD3BEC1-B75F-6B94-E585-E82375D79111}"/>
          </ac:spMkLst>
        </pc:spChg>
        <pc:spChg chg="add del">
          <ac:chgData name="PUAH YU HAO LOUIS" userId="S::21021397@myrp.edu.sg::01a20c3c-4305-40b8-9222-4509644a9538" providerId="AD" clId="Web-{15FF6732-C294-4833-A227-E9215E326281}" dt="2023-08-07T07:03:44.603" v="199"/>
          <ac:spMkLst>
            <pc:docMk/>
            <pc:sldMk cId="1602534918" sldId="266"/>
            <ac:spMk id="12" creationId="{D47F22ED-3A55-4EDE-A5A8-163D82B09265}"/>
          </ac:spMkLst>
        </pc:spChg>
        <pc:spChg chg="add del">
          <ac:chgData name="PUAH YU HAO LOUIS" userId="S::21021397@myrp.edu.sg::01a20c3c-4305-40b8-9222-4509644a9538" providerId="AD" clId="Web-{15FF6732-C294-4833-A227-E9215E326281}" dt="2023-08-07T07:03:44.603" v="199"/>
          <ac:spMkLst>
            <pc:docMk/>
            <pc:sldMk cId="1602534918" sldId="266"/>
            <ac:spMk id="14" creationId="{5184EE59-3061-456B-9FB5-98A8E0E74B02}"/>
          </ac:spMkLst>
        </pc:spChg>
        <pc:spChg chg="add del">
          <ac:chgData name="PUAH YU HAO LOUIS" userId="S::21021397@myrp.edu.sg::01a20c3c-4305-40b8-9222-4509644a9538" providerId="AD" clId="Web-{15FF6732-C294-4833-A227-E9215E326281}" dt="2023-08-07T07:03:44.603" v="199"/>
          <ac:spMkLst>
            <pc:docMk/>
            <pc:sldMk cId="1602534918" sldId="266"/>
            <ac:spMk id="16" creationId="{F7E07B5E-9FB5-4C91-8BE4-6167EB58D0A7}"/>
          </ac:spMkLst>
        </pc:spChg>
        <pc:spChg chg="add del">
          <ac:chgData name="PUAH YU HAO LOUIS" userId="S::21021397@myrp.edu.sg::01a20c3c-4305-40b8-9222-4509644a9538" providerId="AD" clId="Web-{15FF6732-C294-4833-A227-E9215E326281}" dt="2023-08-07T07:03:44.603" v="199"/>
          <ac:spMkLst>
            <pc:docMk/>
            <pc:sldMk cId="1602534918" sldId="266"/>
            <ac:spMk id="18" creationId="{37524947-EB09-4DD9-973B-9F75BBCD7269}"/>
          </ac:spMkLst>
        </pc:spChg>
        <pc:spChg chg="add del">
          <ac:chgData name="PUAH YU HAO LOUIS" userId="S::21021397@myrp.edu.sg::01a20c3c-4305-40b8-9222-4509644a9538" providerId="AD" clId="Web-{15FF6732-C294-4833-A227-E9215E326281}" dt="2023-08-07T07:03:44.603" v="199"/>
          <ac:spMkLst>
            <pc:docMk/>
            <pc:sldMk cId="1602534918" sldId="266"/>
            <ac:spMk id="20" creationId="{D30C8E25-2DD1-45C6-9F04-0F0CBF666021}"/>
          </ac:spMkLst>
        </pc:spChg>
        <pc:spChg chg="add del">
          <ac:chgData name="PUAH YU HAO LOUIS" userId="S::21021397@myrp.edu.sg::01a20c3c-4305-40b8-9222-4509644a9538" providerId="AD" clId="Web-{15FF6732-C294-4833-A227-E9215E326281}" dt="2023-08-07T07:03:44.603" v="199"/>
          <ac:spMkLst>
            <pc:docMk/>
            <pc:sldMk cId="1602534918" sldId="266"/>
            <ac:spMk id="22" creationId="{BC57EA3C-C239-4132-A618-5CBE9F896B2F}"/>
          </ac:spMkLst>
        </pc:spChg>
        <pc:spChg chg="add del">
          <ac:chgData name="PUAH YU HAO LOUIS" userId="S::21021397@myrp.edu.sg::01a20c3c-4305-40b8-9222-4509644a9538" providerId="AD" clId="Web-{15FF6732-C294-4833-A227-E9215E326281}" dt="2023-08-07T07:04:02.822" v="201"/>
          <ac:spMkLst>
            <pc:docMk/>
            <pc:sldMk cId="1602534918" sldId="266"/>
            <ac:spMk id="24" creationId="{9B47378D-AD27-45D0-8C1C-5B1098DCC068}"/>
          </ac:spMkLst>
        </pc:spChg>
        <pc:spChg chg="add del">
          <ac:chgData name="PUAH YU HAO LOUIS" userId="S::21021397@myrp.edu.sg::01a20c3c-4305-40b8-9222-4509644a9538" providerId="AD" clId="Web-{15FF6732-C294-4833-A227-E9215E326281}" dt="2023-08-07T07:04:04.776" v="203"/>
          <ac:spMkLst>
            <pc:docMk/>
            <pc:sldMk cId="1602534918" sldId="266"/>
            <ac:spMk id="26" creationId="{53B475F8-50AE-46A0-9943-B2B63183D50C}"/>
          </ac:spMkLst>
        </pc:spChg>
        <pc:spChg chg="add del">
          <ac:chgData name="PUAH YU HAO LOUIS" userId="S::21021397@myrp.edu.sg::01a20c3c-4305-40b8-9222-4509644a9538" providerId="AD" clId="Web-{15FF6732-C294-4833-A227-E9215E326281}" dt="2023-08-07T07:04:04.776" v="203"/>
          <ac:spMkLst>
            <pc:docMk/>
            <pc:sldMk cId="1602534918" sldId="266"/>
            <ac:spMk id="27" creationId="{75F6FDB4-2351-48C2-A863-2364A02343C0}"/>
          </ac:spMkLst>
        </pc:spChg>
        <pc:spChg chg="add">
          <ac:chgData name="PUAH YU HAO LOUIS" userId="S::21021397@myrp.edu.sg::01a20c3c-4305-40b8-9222-4509644a9538" providerId="AD" clId="Web-{15FF6732-C294-4833-A227-E9215E326281}" dt="2023-08-07T07:04:46.777" v="207"/>
          <ac:spMkLst>
            <pc:docMk/>
            <pc:sldMk cId="1602534918" sldId="266"/>
            <ac:spMk id="34" creationId="{9B47378D-AD27-45D0-8C1C-5B1098DCC068}"/>
          </ac:spMkLst>
        </pc:spChg>
        <pc:picChg chg="add mod ord">
          <ac:chgData name="PUAH YU HAO LOUIS" userId="S::21021397@myrp.edu.sg::01a20c3c-4305-40b8-9222-4509644a9538" providerId="AD" clId="Web-{15FF6732-C294-4833-A227-E9215E326281}" dt="2023-08-07T07:04:46.777" v="207"/>
          <ac:picMkLst>
            <pc:docMk/>
            <pc:sldMk cId="1602534918" sldId="266"/>
            <ac:picMk id="4" creationId="{16496B8D-51EE-9957-FFF9-B6E1DC6B1B52}"/>
          </ac:picMkLst>
        </pc:picChg>
        <pc:picChg chg="add del mod">
          <ac:chgData name="PUAH YU HAO LOUIS" userId="S::21021397@myrp.edu.sg::01a20c3c-4305-40b8-9222-4509644a9538" providerId="AD" clId="Web-{15FF6732-C294-4833-A227-E9215E326281}" dt="2023-08-07T07:00:53.956" v="184"/>
          <ac:picMkLst>
            <pc:docMk/>
            <pc:sldMk cId="1602534918" sldId="266"/>
            <ac:picMk id="5" creationId="{52CD2183-B425-78F3-E354-F989B9234DAD}"/>
          </ac:picMkLst>
        </pc:picChg>
        <pc:picChg chg="add del mod ord">
          <ac:chgData name="PUAH YU HAO LOUIS" userId="S::21021397@myrp.edu.sg::01a20c3c-4305-40b8-9222-4509644a9538" providerId="AD" clId="Web-{15FF6732-C294-4833-A227-E9215E326281}" dt="2023-08-07T07:04:18.120" v="205"/>
          <ac:picMkLst>
            <pc:docMk/>
            <pc:sldMk cId="1602534918" sldId="266"/>
            <ac:picMk id="6" creationId="{779EEF19-2E62-CBD0-17BE-D3586B6FD1E0}"/>
          </ac:picMkLst>
        </pc:picChg>
        <pc:picChg chg="add mod ord">
          <ac:chgData name="PUAH YU HAO LOUIS" userId="S::21021397@myrp.edu.sg::01a20c3c-4305-40b8-9222-4509644a9538" providerId="AD" clId="Web-{15FF6732-C294-4833-A227-E9215E326281}" dt="2023-08-07T07:04:46.777" v="207"/>
          <ac:picMkLst>
            <pc:docMk/>
            <pc:sldMk cId="1602534918" sldId="266"/>
            <ac:picMk id="7" creationId="{EFA77284-FB44-8CDF-0EA8-541F112C0EAA}"/>
          </ac:picMkLst>
        </pc:picChg>
        <pc:picChg chg="add mod">
          <ac:chgData name="PUAH YU HAO LOUIS" userId="S::21021397@myrp.edu.sg::01a20c3c-4305-40b8-9222-4509644a9538" providerId="AD" clId="Web-{15FF6732-C294-4833-A227-E9215E326281}" dt="2023-08-07T07:04:46.777" v="207"/>
          <ac:picMkLst>
            <pc:docMk/>
            <pc:sldMk cId="1602534918" sldId="266"/>
            <ac:picMk id="8" creationId="{ECD4AE24-4D19-8899-0213-1825DC0E25BD}"/>
          </ac:picMkLst>
        </pc:picChg>
        <pc:cxnChg chg="add del">
          <ac:chgData name="PUAH YU HAO LOUIS" userId="S::21021397@myrp.edu.sg::01a20c3c-4305-40b8-9222-4509644a9538" providerId="AD" clId="Web-{15FF6732-C294-4833-A227-E9215E326281}" dt="2023-08-07T07:04:46.777" v="207"/>
          <ac:cxnSpMkLst>
            <pc:docMk/>
            <pc:sldMk cId="1602534918" sldId="266"/>
            <ac:cxnSpMk id="29" creationId="{1503BFE4-729B-D9D0-C17B-501E6AF112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0AF1B-8CFC-91E8-36BA-9BB60F69C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Final Year Project</a:t>
            </a:r>
            <a:br>
              <a:rPr lang="en-US" sz="7200">
                <a:cs typeface="Calibri Light"/>
              </a:rPr>
            </a:br>
            <a:r>
              <a:rPr lang="en-US" sz="7200">
                <a:ea typeface="Calibri Light"/>
                <a:cs typeface="Calibri Light"/>
              </a:rPr>
              <a:t>HazPak E-Learning Portal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51E3F-7F68-F58F-492A-BDE21695E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Calibri"/>
                <a:cs typeface="Calibri"/>
              </a:rPr>
              <a:t>Kay Zin Htet, Sim Yu Bo, Yong Sean, Puah Yu Hao Louis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7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1216-7DC5-037F-0786-75390203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>
                <a:cs typeface="Calibri Light"/>
              </a:rPr>
              <a:t>Sean's Contributions</a:t>
            </a:r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B5D5-7111-89C4-0F72-C5910B7F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Back-end coding</a:t>
            </a:r>
          </a:p>
          <a:p>
            <a:pPr lvl="1"/>
            <a:r>
              <a:rPr lang="en-US" sz="1800">
                <a:cs typeface="Calibri"/>
              </a:rPr>
              <a:t>Minor contribution for question Bank</a:t>
            </a:r>
          </a:p>
          <a:p>
            <a:pPr lvl="1"/>
            <a:r>
              <a:rPr lang="en-US" sz="1800">
                <a:cs typeface="Calibri"/>
              </a:rPr>
              <a:t>Coded feature where trainee login first time is prompted to change their password</a:t>
            </a:r>
          </a:p>
          <a:p>
            <a:pPr lvl="1"/>
            <a:r>
              <a:rPr lang="en-US" sz="1800">
                <a:cs typeface="Calibri"/>
              </a:rPr>
              <a:t>Coded admin's create, edit, and delete feature for assessments and exercises</a:t>
            </a:r>
          </a:p>
          <a:p>
            <a:pPr lvl="1"/>
            <a:r>
              <a:rPr lang="en-US" sz="1800">
                <a:cs typeface="Calibri"/>
              </a:rPr>
              <a:t>Coded Head admin create, edit, and delete admin feature</a:t>
            </a:r>
          </a:p>
          <a:p>
            <a:endParaRPr lang="en-US" sz="1800">
              <a:cs typeface="Calibri"/>
            </a:endParaRPr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11C81F5-53E6-9084-ED68-B2F17BBD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971270"/>
            <a:ext cx="2873668" cy="1530228"/>
          </a:xfrm>
          <a:prstGeom prst="rect">
            <a:avLst/>
          </a:prstGeom>
        </p:spPr>
      </p:pic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275EFB-4D3A-27BB-955C-C8D7EBCE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972904"/>
            <a:ext cx="2873668" cy="1523043"/>
          </a:xfrm>
          <a:prstGeom prst="rect">
            <a:avLst/>
          </a:prstGeom>
        </p:spPr>
      </p:pic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047682D-04ED-2288-62BD-6EE140D1B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271" y="3109523"/>
            <a:ext cx="5768196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9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4EFC-7355-AB96-3BCB-4DA2F38F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1"/>
            <a:ext cx="6070120" cy="1708243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Louis Contributions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BEC1-B75F-6B94-E585-E82375D7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470243"/>
            <a:ext cx="6070120" cy="3769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cs typeface="Calibri"/>
              </a:rPr>
              <a:t>Front-end Coding</a:t>
            </a:r>
          </a:p>
          <a:p>
            <a:pPr lvl="1"/>
            <a:r>
              <a:rPr lang="en-US" sz="1400">
                <a:cs typeface="Calibri"/>
              </a:rPr>
              <a:t>Created layouts of each page</a:t>
            </a:r>
          </a:p>
          <a:p>
            <a:pPr lvl="1"/>
            <a:r>
              <a:rPr lang="en-US" sz="1400">
                <a:cs typeface="Calibri"/>
              </a:rPr>
              <a:t>Added features such as collapsiable, countdown timer and calandar</a:t>
            </a:r>
          </a:p>
          <a:p>
            <a:pPr lvl="1"/>
            <a:r>
              <a:rPr lang="en-US" sz="1400">
                <a:cs typeface="Calibri"/>
              </a:rPr>
              <a:t>Added stylesheet code for easier formating and design preferences</a:t>
            </a:r>
          </a:p>
          <a:p>
            <a:pPr lvl="1"/>
            <a:endParaRPr lang="en-US" sz="1400">
              <a:cs typeface="Calibri"/>
            </a:endParaRPr>
          </a:p>
          <a:p>
            <a:r>
              <a:rPr lang="en-US" sz="1400">
                <a:cs typeface="Calibri"/>
              </a:rPr>
              <a:t>Back-end Coding</a:t>
            </a:r>
          </a:p>
          <a:p>
            <a:pPr lvl="1"/>
            <a:r>
              <a:rPr lang="en-US" sz="1400">
                <a:cs typeface="Calibri"/>
              </a:rPr>
              <a:t>Linked pages such as grades.php, takeAssessment.php, takeExercise.php, submit_assessment.php, submit_exercise.php</a:t>
            </a:r>
          </a:p>
          <a:p>
            <a:pPr lvl="1"/>
            <a:r>
              <a:rPr lang="en-US" sz="1400">
                <a:cs typeface="Calibri"/>
              </a:rPr>
              <a:t>Created code to POST test results of assessments and exercises to assessment_grade &amp; exercise grades datatables respectively</a:t>
            </a:r>
          </a:p>
          <a:p>
            <a:pPr lvl="1"/>
            <a:r>
              <a:rPr lang="en-US" sz="1400">
                <a:cs typeface="Calibri"/>
              </a:rPr>
              <a:t>Created deleteTrainee.php</a:t>
            </a:r>
          </a:p>
          <a:p>
            <a:pPr lvl="1"/>
            <a:r>
              <a:rPr lang="en-US" sz="1400">
                <a:cs typeface="Calibri"/>
              </a:rPr>
              <a:t>Displayed released assessments and exercises in Dashboard page</a:t>
            </a:r>
          </a:p>
          <a:p>
            <a:pPr lvl="1"/>
            <a:endParaRPr lang="en-US" sz="1400"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390" y="0"/>
            <a:ext cx="460660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0" dist="317500" dir="570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CD4AE24-4D19-8899-0213-1825DC0E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43" y="568383"/>
            <a:ext cx="3338702" cy="1761166"/>
          </a:xfrm>
          <a:prstGeom prst="rect">
            <a:avLst/>
          </a:prstGeom>
        </p:spPr>
      </p:pic>
      <p:pic>
        <p:nvPicPr>
          <p:cNvPr id="7" name="Picture 7" descr="A yellow and white rectangle with a white background&#10;&#10;Description automatically generated">
            <a:extLst>
              <a:ext uri="{FF2B5EF4-FFF2-40B4-BE49-F238E27FC236}">
                <a16:creationId xmlns:a16="http://schemas.microsoft.com/office/drawing/2014/main" id="{EFA77284-FB44-8CDF-0EA8-541F112C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173" y="2584001"/>
            <a:ext cx="3381043" cy="1690521"/>
          </a:xfrm>
          <a:prstGeom prst="rect">
            <a:avLst/>
          </a:prstGeom>
        </p:spPr>
      </p:pic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496B8D-51EE-9957-FFF9-B6E1DC6B1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173" y="4564296"/>
            <a:ext cx="3381043" cy="16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BC5E3-C340-FBDD-4A59-986E141A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Calibri Light"/>
                <a:cs typeface="Calibri Light"/>
              </a:rPr>
              <a:t>Table of contents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0E4D-4FDE-4F60-CF44-EC02769E6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Team Introduction and roles 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Project Introduction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Project Timeline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Project Summary &amp; Explanation</a:t>
            </a:r>
          </a:p>
          <a:p>
            <a:r>
              <a:rPr lang="en-US" sz="2400">
                <a:ea typeface="+mn-lt"/>
                <a:cs typeface="+mn-lt"/>
              </a:rPr>
              <a:t>Team Members Contribution</a:t>
            </a:r>
            <a:endParaRPr lang="en-US"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9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9A1C5-ADC5-E066-C3BB-A4703BC3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ea typeface="Calibri Light"/>
                <a:cs typeface="Calibri Light"/>
              </a:rPr>
              <a:t>Team Introduction and roles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57F3-8AEA-BFB9-D2E8-E43B5A2E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>
                <a:ea typeface="+mn-lt"/>
                <a:cs typeface="+mn-lt"/>
              </a:rPr>
              <a:t>Puah Yu Hao Louis(Front-end Developer/Back-end Development)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Kay (Front-end Developer)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Yu Bo (Back-end Developer)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Yong Sean(Back-end Developer)</a:t>
            </a: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060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8530D-95B3-AFEE-2940-B9EFF3BD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a typeface="Calibri Light"/>
                <a:cs typeface="Calibri Light"/>
              </a:rPr>
              <a:t>Project Introduction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7C7D-C64E-1D01-E5A0-DF5B1127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err="1">
                <a:ea typeface="+mn-lt"/>
                <a:cs typeface="+mn-lt"/>
              </a:rPr>
              <a:t>HazPak</a:t>
            </a:r>
            <a:r>
              <a:rPr lang="en-GB">
                <a:ea typeface="+mn-lt"/>
                <a:cs typeface="+mn-lt"/>
              </a:rPr>
              <a:t> confronted a significant hurdle with their manual and non-interactive exercise and assessment methods. These approaches failed to engage trainees effectively, impeding learning and posing challenges for instructors in terms of evaluation. The lack of interactivity also made </a:t>
            </a:r>
            <a:r>
              <a:rPr lang="en-GB" err="1">
                <a:ea typeface="+mn-lt"/>
                <a:cs typeface="+mn-lt"/>
              </a:rPr>
              <a:t>HazPak</a:t>
            </a:r>
            <a:r>
              <a:rPr lang="en-GB">
                <a:ea typeface="+mn-lt"/>
                <a:cs typeface="+mn-lt"/>
              </a:rPr>
              <a:t> less competitive in a technology-driven training landscape. To overcome this, the project aimed to create an online platform that modernizes training, making it engaging and efficient for both learners and instructors.</a:t>
            </a:r>
          </a:p>
        </p:txBody>
      </p:sp>
    </p:spTree>
    <p:extLst>
      <p:ext uri="{BB962C8B-B14F-4D97-AF65-F5344CB8AC3E}">
        <p14:creationId xmlns:p14="http://schemas.microsoft.com/office/powerpoint/2010/main" val="4105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E89D-3E37-C06E-4697-B20D7C89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53" y="-18571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Project Timeline</a:t>
            </a:r>
            <a:endParaRPr lang="en-US"/>
          </a:p>
        </p:txBody>
      </p:sp>
      <p:pic>
        <p:nvPicPr>
          <p:cNvPr id="3" name="Picture 3" descr="A screenshot of a chart&#10;&#10;Description automatically generated">
            <a:extLst>
              <a:ext uri="{FF2B5EF4-FFF2-40B4-BE49-F238E27FC236}">
                <a16:creationId xmlns:a16="http://schemas.microsoft.com/office/drawing/2014/main" id="{1C2C60ED-337E-9C9F-3533-3F157DD9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20" y="712411"/>
            <a:ext cx="4484799" cy="6086494"/>
          </a:xfrm>
        </p:spPr>
      </p:pic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0D4407-7798-CBDA-53D8-A48B00029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28" y="1424258"/>
            <a:ext cx="4827224" cy="432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8AD4A-CF0C-3651-A38A-15B66DD1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Project Summary and Explanation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1C5F-82B2-2D88-0FFE-663D0742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Our project goal is to design an E-learning website portal </a:t>
            </a:r>
          </a:p>
          <a:p>
            <a:pPr lvl="1"/>
            <a:r>
              <a:rPr lang="en-US" sz="2200">
                <a:cs typeface="Calibri"/>
              </a:rPr>
              <a:t>Admins</a:t>
            </a:r>
          </a:p>
          <a:p>
            <a:pPr lvl="2"/>
            <a:r>
              <a:rPr lang="en-US" sz="2200">
                <a:cs typeface="Calibri"/>
              </a:rPr>
              <a:t>Create, Update, and Remove assessment/exercise/trainee</a:t>
            </a:r>
          </a:p>
          <a:p>
            <a:pPr lvl="1"/>
            <a:r>
              <a:rPr lang="en-US" sz="2200">
                <a:cs typeface="Calibri"/>
              </a:rPr>
              <a:t>Trainee</a:t>
            </a:r>
          </a:p>
          <a:p>
            <a:pPr lvl="2"/>
            <a:r>
              <a:rPr lang="en-US" sz="2200">
                <a:cs typeface="Calibri"/>
              </a:rPr>
              <a:t>Perform online exercise/assessment</a:t>
            </a:r>
          </a:p>
          <a:p>
            <a:pPr lvl="1"/>
            <a:r>
              <a:rPr lang="en-US" sz="2200">
                <a:cs typeface="Calibri"/>
              </a:rPr>
              <a:t>System</a:t>
            </a:r>
          </a:p>
          <a:p>
            <a:pPr lvl="2"/>
            <a:r>
              <a:rPr lang="en-US" sz="2200">
                <a:cs typeface="Calibri"/>
              </a:rPr>
              <a:t>Recognize user upon login</a:t>
            </a:r>
          </a:p>
          <a:p>
            <a:pPr lvl="2"/>
            <a:r>
              <a:rPr lang="en-US" sz="2200">
                <a:cs typeface="Calibri"/>
              </a:rPr>
              <a:t>Record trainee assessment scores</a:t>
            </a:r>
          </a:p>
          <a:p>
            <a:pPr lvl="2"/>
            <a:r>
              <a:rPr lang="en-US" sz="2200">
                <a:cs typeface="Calibri"/>
              </a:rPr>
              <a:t>Contain user's details</a:t>
            </a:r>
          </a:p>
        </p:txBody>
      </p:sp>
    </p:spTree>
    <p:extLst>
      <p:ext uri="{BB962C8B-B14F-4D97-AF65-F5344CB8AC3E}">
        <p14:creationId xmlns:p14="http://schemas.microsoft.com/office/powerpoint/2010/main" val="213792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2C6E9230-C57D-8A35-FECF-E055FD7E4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0" r="18146" b="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5BB9-C2F9-7397-9434-08C7F82C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Team Members Contribution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94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23DF-6A2F-ACC4-D92D-DBFF5DCE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8FEB-970C-6936-B899-21F86C2F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Did the entire grades page </a:t>
            </a:r>
          </a:p>
          <a:p>
            <a:r>
              <a:rPr lang="en-US">
                <a:cs typeface="Calibri"/>
              </a:rPr>
              <a:t>Completed the add, edit and view trainee function in courses page</a:t>
            </a:r>
          </a:p>
          <a:p>
            <a:r>
              <a:rPr lang="en-US">
                <a:cs typeface="Calibri"/>
              </a:rPr>
              <a:t>Completed the add courses function</a:t>
            </a:r>
          </a:p>
          <a:p>
            <a:r>
              <a:rPr lang="en-US">
                <a:cs typeface="Calibri"/>
              </a:rPr>
              <a:t>Did some of the front-end work for both admin side and trainee side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471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2402F-5FD1-A95D-D40C-42356155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Yu Bo's Contribution</a:t>
            </a:r>
            <a:endParaRPr lang="en-US" sz="4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8FE9-933E-B680-4C2F-1E3F3F83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>
                <a:cs typeface="Calibri" panose="020F0502020204030204"/>
              </a:rPr>
              <a:t>Question bank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600">
                <a:cs typeface="Calibri" panose="020F0502020204030204"/>
              </a:rPr>
              <a:t>Able to create, edit and delete questions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600">
                <a:cs typeface="Calibri" panose="020F0502020204030204"/>
              </a:rPr>
              <a:t>2 question types, Multiple-Choice, and Fill-in-the-blanks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cs typeface="Calibri" panose="020F0502020204030204"/>
              </a:rPr>
              <a:t>Side navigation bar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600">
                <a:cs typeface="Calibri" panose="020F0502020204030204"/>
              </a:rPr>
              <a:t>Created reusable navbar and auto update navigation items for different user roles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cs typeface="Calibri" panose="020F0502020204030204"/>
              </a:rPr>
              <a:t>Data table structure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600">
                <a:cs typeface="Calibri" panose="020F0502020204030204"/>
              </a:rPr>
              <a:t>Created basic structure for the tables to be reused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cs typeface="Calibri" panose="020F0502020204030204"/>
              </a:rPr>
              <a:t>Assessment &amp; Exercise Details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600">
                <a:cs typeface="Calibri" panose="020F0502020204030204"/>
              </a:rPr>
              <a:t>Created page to allow user to select assessments/exercises available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600">
                <a:cs typeface="Calibri" panose="020F0502020204030204"/>
              </a:rPr>
              <a:t>Allows trainees to see information of assessments/exercises</a:t>
            </a: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3034CC3-ACF3-0C22-F499-9F819C96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747408"/>
            <a:ext cx="4397433" cy="218772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5FC725-720F-1CE6-5F0B-E5D25AE7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868380"/>
            <a:ext cx="4395569" cy="21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4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52EFF5EFD7CD43BFA9C7CFAFE0868F" ma:contentTypeVersion="4" ma:contentTypeDescription="Create a new document." ma:contentTypeScope="" ma:versionID="1fab72341e6283f6bdf91050f0eb3fe4">
  <xsd:schema xmlns:xsd="http://www.w3.org/2001/XMLSchema" xmlns:xs="http://www.w3.org/2001/XMLSchema" xmlns:p="http://schemas.microsoft.com/office/2006/metadata/properties" xmlns:ns2="7baf5a1d-3779-4a45-8968-ab81740c4d84" targetNamespace="http://schemas.microsoft.com/office/2006/metadata/properties" ma:root="true" ma:fieldsID="b29a841052d2367f3c10bb6bca6e605d" ns2:_="">
    <xsd:import namespace="7baf5a1d-3779-4a45-8968-ab81740c4d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f5a1d-3779-4a45-8968-ab81740c4d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DB6074-DFFA-4FA6-BF9A-04B4432714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872F15-C780-40F7-8007-E7F7516743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ECB324-8C62-4F4D-9642-CB223C5510F5}">
  <ds:schemaRefs>
    <ds:schemaRef ds:uri="7baf5a1d-3779-4a45-8968-ab81740c4d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Final Year Project HazPak E-Learning Portal</vt:lpstr>
      <vt:lpstr>Table of contents</vt:lpstr>
      <vt:lpstr>Team Introduction and roles </vt:lpstr>
      <vt:lpstr>Project Introduction</vt:lpstr>
      <vt:lpstr>Project Timeline</vt:lpstr>
      <vt:lpstr>Project Summary and Explanation</vt:lpstr>
      <vt:lpstr>Team Members Contribution</vt:lpstr>
      <vt:lpstr>Kay</vt:lpstr>
      <vt:lpstr>Yu Bo's Contribution</vt:lpstr>
      <vt:lpstr>Sean's Contributions</vt:lpstr>
      <vt:lpstr>Louis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2023-08-07T07:37:59Z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0x0101009652EFF5EFD7CD43BFA9C7CFAFE0868F</vt:lpwstr>
  </property>
</Properties>
</file>