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768" r:id="rId5"/>
    <p:sldId id="712" r:id="rId6"/>
    <p:sldId id="823" r:id="rId7"/>
    <p:sldId id="827" r:id="rId8"/>
    <p:sldId id="708" r:id="rId9"/>
    <p:sldId id="828" r:id="rId10"/>
    <p:sldId id="846" r:id="rId11"/>
    <p:sldId id="830" r:id="rId12"/>
    <p:sldId id="833" r:id="rId13"/>
    <p:sldId id="781" r:id="rId14"/>
    <p:sldId id="822" r:id="rId15"/>
    <p:sldId id="782" r:id="rId16"/>
    <p:sldId id="835" r:id="rId17"/>
    <p:sldId id="836" r:id="rId18"/>
    <p:sldId id="838" r:id="rId19"/>
    <p:sldId id="840" r:id="rId20"/>
    <p:sldId id="839" r:id="rId21"/>
    <p:sldId id="837" r:id="rId22"/>
    <p:sldId id="842" r:id="rId23"/>
    <p:sldId id="843" r:id="rId24"/>
    <p:sldId id="844" r:id="rId25"/>
    <p:sldId id="845" r:id="rId26"/>
    <p:sldId id="81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9820F08-6157-3747-A4A4-C5D4C9BEB040}">
          <p14:sldIdLst>
            <p14:sldId id="768"/>
            <p14:sldId id="712"/>
            <p14:sldId id="823"/>
          </p14:sldIdLst>
        </p14:section>
        <p14:section name="Sprint Execution" id="{8718F521-BEC6-914F-81FD-712C4A84E56B}">
          <p14:sldIdLst>
            <p14:sldId id="827"/>
          </p14:sldIdLst>
        </p14:section>
        <p14:section name="Code Refactoring" id="{A63570F6-0BEE-9A49-A64C-F84B769AB94B}">
          <p14:sldIdLst>
            <p14:sldId id="708"/>
            <p14:sldId id="828"/>
            <p14:sldId id="846"/>
            <p14:sldId id="830"/>
            <p14:sldId id="833"/>
          </p14:sldIdLst>
        </p14:section>
        <p14:section name="Perform Code Refactoring" id="{E8B0F6FB-8DED-E444-9963-0442505A33DD}">
          <p14:sldIdLst>
            <p14:sldId id="781"/>
            <p14:sldId id="822"/>
            <p14:sldId id="782"/>
            <p14:sldId id="835"/>
            <p14:sldId id="836"/>
            <p14:sldId id="838"/>
            <p14:sldId id="840"/>
            <p14:sldId id="839"/>
            <p14:sldId id="837"/>
            <p14:sldId id="842"/>
            <p14:sldId id="843"/>
            <p14:sldId id="844"/>
            <p14:sldId id="845"/>
          </p14:sldIdLst>
        </p14:section>
        <p14:section name="Summary" id="{ACC98043-3D08-144D-8E3B-45F69BB5E159}">
          <p14:sldIdLst>
            <p14:sldId id="8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EF4"/>
    <a:srgbClr val="D1D9E8"/>
    <a:srgbClr val="D1D9E9"/>
    <a:srgbClr val="0000FF"/>
    <a:srgbClr val="A31515"/>
    <a:srgbClr val="257F99"/>
    <a:srgbClr val="AF00DB"/>
    <a:srgbClr val="795E26"/>
    <a:srgbClr val="FF3300"/>
    <a:srgbClr val="E65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58DCA5-08F2-4191-B409-C93FDFD2715A}" v="3" dt="2024-06-21T05:37:49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4" autoAdjust="0"/>
    <p:restoredTop sz="96642" autoAdjust="0"/>
  </p:normalViewPr>
  <p:slideViewPr>
    <p:cSldViewPr snapToGrid="0" snapToObjects="1">
      <p:cViewPr varScale="1">
        <p:scale>
          <a:sx n="57" d="100"/>
          <a:sy n="57" d="100"/>
        </p:scale>
        <p:origin x="72" y="1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183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my Goh (RP)" userId="2e1b99ee-1d93-4e48-b1ac-02cd5ce7ae10" providerId="ADAL" clId="{94C9F24B-D542-435A-8759-96E8DF6B65AE}"/>
    <pc:docChg chg="undo redo custSel addSld delSld modSld sldOrd delSection modSection">
      <pc:chgData name="Jimmy Goh (RP)" userId="2e1b99ee-1d93-4e48-b1ac-02cd5ce7ae10" providerId="ADAL" clId="{94C9F24B-D542-435A-8759-96E8DF6B65AE}" dt="2024-06-14T03:26:27.413" v="4329" actId="33524"/>
      <pc:docMkLst>
        <pc:docMk/>
      </pc:docMkLst>
      <pc:sldChg chg="del">
        <pc:chgData name="Jimmy Goh (RP)" userId="2e1b99ee-1d93-4e48-b1ac-02cd5ce7ae10" providerId="ADAL" clId="{94C9F24B-D542-435A-8759-96E8DF6B65AE}" dt="2024-06-12T03:16:58.357" v="66" actId="47"/>
        <pc:sldMkLst>
          <pc:docMk/>
          <pc:sldMk cId="1417054258" sldId="448"/>
        </pc:sldMkLst>
      </pc:sldChg>
      <pc:sldChg chg="del">
        <pc:chgData name="Jimmy Goh (RP)" userId="2e1b99ee-1d93-4e48-b1ac-02cd5ce7ae10" providerId="ADAL" clId="{94C9F24B-D542-435A-8759-96E8DF6B65AE}" dt="2024-06-12T03:16:26.042" v="64" actId="47"/>
        <pc:sldMkLst>
          <pc:docMk/>
          <pc:sldMk cId="4135733184" sldId="653"/>
        </pc:sldMkLst>
      </pc:sldChg>
      <pc:sldChg chg="del">
        <pc:chgData name="Jimmy Goh (RP)" userId="2e1b99ee-1d93-4e48-b1ac-02cd5ce7ae10" providerId="ADAL" clId="{94C9F24B-D542-435A-8759-96E8DF6B65AE}" dt="2024-06-12T03:16:24.580" v="63" actId="47"/>
        <pc:sldMkLst>
          <pc:docMk/>
          <pc:sldMk cId="2035741695" sldId="680"/>
        </pc:sldMkLst>
      </pc:sldChg>
      <pc:sldChg chg="addSp delSp modSp mod">
        <pc:chgData name="Jimmy Goh (RP)" userId="2e1b99ee-1d93-4e48-b1ac-02cd5ce7ae10" providerId="ADAL" clId="{94C9F24B-D542-435A-8759-96E8DF6B65AE}" dt="2024-06-12T03:21:42.873" v="94" actId="1076"/>
        <pc:sldMkLst>
          <pc:docMk/>
          <pc:sldMk cId="2021645786" sldId="708"/>
        </pc:sldMkLst>
        <pc:spChg chg="mod">
          <ac:chgData name="Jimmy Goh (RP)" userId="2e1b99ee-1d93-4e48-b1ac-02cd5ce7ae10" providerId="ADAL" clId="{94C9F24B-D542-435A-8759-96E8DF6B65AE}" dt="2024-06-12T03:17:32.622" v="88" actId="20577"/>
          <ac:spMkLst>
            <pc:docMk/>
            <pc:sldMk cId="2021645786" sldId="708"/>
            <ac:spMk id="4" creationId="{00000000-0000-0000-0000-000000000000}"/>
          </ac:spMkLst>
        </pc:spChg>
        <pc:picChg chg="add mod">
          <ac:chgData name="Jimmy Goh (RP)" userId="2e1b99ee-1d93-4e48-b1ac-02cd5ce7ae10" providerId="ADAL" clId="{94C9F24B-D542-435A-8759-96E8DF6B65AE}" dt="2024-06-12T03:21:42.873" v="94" actId="1076"/>
          <ac:picMkLst>
            <pc:docMk/>
            <pc:sldMk cId="2021645786" sldId="708"/>
            <ac:picMk id="2" creationId="{AD512CCD-682D-AA6C-EFBD-BDAD53580817}"/>
          </ac:picMkLst>
        </pc:picChg>
        <pc:picChg chg="del">
          <ac:chgData name="Jimmy Goh (RP)" userId="2e1b99ee-1d93-4e48-b1ac-02cd5ce7ae10" providerId="ADAL" clId="{94C9F24B-D542-435A-8759-96E8DF6B65AE}" dt="2024-06-12T03:17:34.623" v="89" actId="478"/>
          <ac:picMkLst>
            <pc:docMk/>
            <pc:sldMk cId="2021645786" sldId="708"/>
            <ac:picMk id="5" creationId="{FFD094E3-E60C-47EE-80E1-6D01A1303209}"/>
          </ac:picMkLst>
        </pc:picChg>
      </pc:sldChg>
      <pc:sldChg chg="modSp mod">
        <pc:chgData name="Jimmy Goh (RP)" userId="2e1b99ee-1d93-4e48-b1ac-02cd5ce7ae10" providerId="ADAL" clId="{94C9F24B-D542-435A-8759-96E8DF6B65AE}" dt="2024-06-12T03:15:56.470" v="44" actId="20577"/>
        <pc:sldMkLst>
          <pc:docMk/>
          <pc:sldMk cId="2660775392" sldId="768"/>
        </pc:sldMkLst>
        <pc:spChg chg="mod">
          <ac:chgData name="Jimmy Goh (RP)" userId="2e1b99ee-1d93-4e48-b1ac-02cd5ce7ae10" providerId="ADAL" clId="{94C9F24B-D542-435A-8759-96E8DF6B65AE}" dt="2024-06-12T03:15:45.965" v="1" actId="20577"/>
          <ac:spMkLst>
            <pc:docMk/>
            <pc:sldMk cId="2660775392" sldId="768"/>
            <ac:spMk id="2" creationId="{A440458E-85D2-8028-E2FC-66F7711237FC}"/>
          </ac:spMkLst>
        </pc:spChg>
        <pc:spChg chg="mod">
          <ac:chgData name="Jimmy Goh (RP)" userId="2e1b99ee-1d93-4e48-b1ac-02cd5ce7ae10" providerId="ADAL" clId="{94C9F24B-D542-435A-8759-96E8DF6B65AE}" dt="2024-06-12T03:15:56.470" v="44" actId="20577"/>
          <ac:spMkLst>
            <pc:docMk/>
            <pc:sldMk cId="2660775392" sldId="768"/>
            <ac:spMk id="3" creationId="{C6503F4F-6CF3-E7F7-BBDB-0016F3F4B97A}"/>
          </ac:spMkLst>
        </pc:spChg>
      </pc:sldChg>
      <pc:sldChg chg="del">
        <pc:chgData name="Jimmy Goh (RP)" userId="2e1b99ee-1d93-4e48-b1ac-02cd5ce7ae10" providerId="ADAL" clId="{94C9F24B-D542-435A-8759-96E8DF6B65AE}" dt="2024-06-12T03:17:12.912" v="72" actId="47"/>
        <pc:sldMkLst>
          <pc:docMk/>
          <pc:sldMk cId="2973519699" sldId="769"/>
        </pc:sldMkLst>
      </pc:sldChg>
      <pc:sldChg chg="modSp mod">
        <pc:chgData name="Jimmy Goh (RP)" userId="2e1b99ee-1d93-4e48-b1ac-02cd5ce7ae10" providerId="ADAL" clId="{94C9F24B-D542-435A-8759-96E8DF6B65AE}" dt="2024-06-12T03:48:52.201" v="208" actId="6549"/>
        <pc:sldMkLst>
          <pc:docMk/>
          <pc:sldMk cId="2083996944" sldId="781"/>
        </pc:sldMkLst>
        <pc:spChg chg="mod">
          <ac:chgData name="Jimmy Goh (RP)" userId="2e1b99ee-1d93-4e48-b1ac-02cd5ce7ae10" providerId="ADAL" clId="{94C9F24B-D542-435A-8759-96E8DF6B65AE}" dt="2024-06-12T03:48:52.201" v="208" actId="6549"/>
          <ac:spMkLst>
            <pc:docMk/>
            <pc:sldMk cId="2083996944" sldId="781"/>
            <ac:spMk id="2" creationId="{40468EB7-FF73-04EF-158E-735ED5E593ED}"/>
          </ac:spMkLst>
        </pc:spChg>
      </pc:sldChg>
      <pc:sldChg chg="addSp delSp modSp mod">
        <pc:chgData name="Jimmy Goh (RP)" userId="2e1b99ee-1d93-4e48-b1ac-02cd5ce7ae10" providerId="ADAL" clId="{94C9F24B-D542-435A-8759-96E8DF6B65AE}" dt="2024-06-13T02:03:36.252" v="2924" actId="14100"/>
        <pc:sldMkLst>
          <pc:docMk/>
          <pc:sldMk cId="1186892670" sldId="782"/>
        </pc:sldMkLst>
        <pc:spChg chg="mod">
          <ac:chgData name="Jimmy Goh (RP)" userId="2e1b99ee-1d93-4e48-b1ac-02cd5ce7ae10" providerId="ADAL" clId="{94C9F24B-D542-435A-8759-96E8DF6B65AE}" dt="2024-06-12T05:47:29.130" v="775" actId="20577"/>
          <ac:spMkLst>
            <pc:docMk/>
            <pc:sldMk cId="1186892670" sldId="782"/>
            <ac:spMk id="2" creationId="{F93216C5-12D8-CD7E-3DB4-4426C02AA3B8}"/>
          </ac:spMkLst>
        </pc:spChg>
        <pc:spChg chg="del">
          <ac:chgData name="Jimmy Goh (RP)" userId="2e1b99ee-1d93-4e48-b1ac-02cd5ce7ae10" providerId="ADAL" clId="{94C9F24B-D542-435A-8759-96E8DF6B65AE}" dt="2024-06-12T04:26:37.358" v="492" actId="478"/>
          <ac:spMkLst>
            <pc:docMk/>
            <pc:sldMk cId="1186892670" sldId="782"/>
            <ac:spMk id="3" creationId="{AD4049DC-4F99-A440-FFAA-64E3212B20F2}"/>
          </ac:spMkLst>
        </pc:spChg>
        <pc:spChg chg="add mod">
          <ac:chgData name="Jimmy Goh (RP)" userId="2e1b99ee-1d93-4e48-b1ac-02cd5ce7ae10" providerId="ADAL" clId="{94C9F24B-D542-435A-8759-96E8DF6B65AE}" dt="2024-06-13T02:00:53.693" v="2840" actId="1076"/>
          <ac:spMkLst>
            <pc:docMk/>
            <pc:sldMk cId="1186892670" sldId="782"/>
            <ac:spMk id="3" creationId="{DDA8AF2E-25E3-3F26-2A1E-39DE5F18869D}"/>
          </ac:spMkLst>
        </pc:spChg>
        <pc:spChg chg="add mod">
          <ac:chgData name="Jimmy Goh (RP)" userId="2e1b99ee-1d93-4e48-b1ac-02cd5ce7ae10" providerId="ADAL" clId="{94C9F24B-D542-435A-8759-96E8DF6B65AE}" dt="2024-06-13T02:00:48.926" v="2839" actId="1076"/>
          <ac:spMkLst>
            <pc:docMk/>
            <pc:sldMk cId="1186892670" sldId="782"/>
            <ac:spMk id="4" creationId="{0C528981-A37E-6827-CC31-47282D0FBD7C}"/>
          </ac:spMkLst>
        </pc:spChg>
        <pc:spChg chg="add mod">
          <ac:chgData name="Jimmy Goh (RP)" userId="2e1b99ee-1d93-4e48-b1ac-02cd5ce7ae10" providerId="ADAL" clId="{94C9F24B-D542-435A-8759-96E8DF6B65AE}" dt="2024-06-13T02:03:09.236" v="2919" actId="14100"/>
          <ac:spMkLst>
            <pc:docMk/>
            <pc:sldMk cId="1186892670" sldId="782"/>
            <ac:spMk id="5" creationId="{531919AA-CA59-3751-ACBA-45922B1DA6F3}"/>
          </ac:spMkLst>
        </pc:spChg>
        <pc:spChg chg="del">
          <ac:chgData name="Jimmy Goh (RP)" userId="2e1b99ee-1d93-4e48-b1ac-02cd5ce7ae10" providerId="ADAL" clId="{94C9F24B-D542-435A-8759-96E8DF6B65AE}" dt="2024-06-12T04:26:44.184" v="493" actId="478"/>
          <ac:spMkLst>
            <pc:docMk/>
            <pc:sldMk cId="1186892670" sldId="782"/>
            <ac:spMk id="5" creationId="{DFED401F-7A13-3751-246D-45D9834AD21B}"/>
          </ac:spMkLst>
        </pc:spChg>
        <pc:spChg chg="add del mod">
          <ac:chgData name="Jimmy Goh (RP)" userId="2e1b99ee-1d93-4e48-b1ac-02cd5ce7ae10" providerId="ADAL" clId="{94C9F24B-D542-435A-8759-96E8DF6B65AE}" dt="2024-06-12T05:27:07.713" v="494" actId="478"/>
          <ac:spMkLst>
            <pc:docMk/>
            <pc:sldMk cId="1186892670" sldId="782"/>
            <ac:spMk id="7" creationId="{75A01CCD-98C6-BD13-7653-470F25F65073}"/>
          </ac:spMkLst>
        </pc:spChg>
        <pc:spChg chg="add mod">
          <ac:chgData name="Jimmy Goh (RP)" userId="2e1b99ee-1d93-4e48-b1ac-02cd5ce7ae10" providerId="ADAL" clId="{94C9F24B-D542-435A-8759-96E8DF6B65AE}" dt="2024-06-12T05:31:53.470" v="575" actId="1076"/>
          <ac:spMkLst>
            <pc:docMk/>
            <pc:sldMk cId="1186892670" sldId="782"/>
            <ac:spMk id="14" creationId="{70B7C196-5327-DFC7-E959-D401BD7C5923}"/>
          </ac:spMkLst>
        </pc:spChg>
        <pc:spChg chg="add mod">
          <ac:chgData name="Jimmy Goh (RP)" userId="2e1b99ee-1d93-4e48-b1ac-02cd5ce7ae10" providerId="ADAL" clId="{94C9F24B-D542-435A-8759-96E8DF6B65AE}" dt="2024-06-12T05:36:18.253" v="616" actId="1076"/>
          <ac:spMkLst>
            <pc:docMk/>
            <pc:sldMk cId="1186892670" sldId="782"/>
            <ac:spMk id="23" creationId="{6BF99BE8-151F-979C-8F09-C6988D6AD9C5}"/>
          </ac:spMkLst>
        </pc:spChg>
        <pc:picChg chg="mod">
          <ac:chgData name="Jimmy Goh (RP)" userId="2e1b99ee-1d93-4e48-b1ac-02cd5ce7ae10" providerId="ADAL" clId="{94C9F24B-D542-435A-8759-96E8DF6B65AE}" dt="2024-06-12T04:26:33.178" v="491" actId="1076"/>
          <ac:picMkLst>
            <pc:docMk/>
            <pc:sldMk cId="1186892670" sldId="782"/>
            <ac:picMk id="6" creationId="{6C4BB97C-B052-8B7D-2508-AF459AF15202}"/>
          </ac:picMkLst>
        </pc:picChg>
        <pc:picChg chg="add mod">
          <ac:chgData name="Jimmy Goh (RP)" userId="2e1b99ee-1d93-4e48-b1ac-02cd5ce7ae10" providerId="ADAL" clId="{94C9F24B-D542-435A-8759-96E8DF6B65AE}" dt="2024-06-12T05:36:23.406" v="618" actId="14100"/>
          <ac:picMkLst>
            <pc:docMk/>
            <pc:sldMk cId="1186892670" sldId="782"/>
            <ac:picMk id="9" creationId="{CF37F593-447E-3BDD-C814-074A73E87629}"/>
          </ac:picMkLst>
        </pc:picChg>
        <pc:picChg chg="add mod">
          <ac:chgData name="Jimmy Goh (RP)" userId="2e1b99ee-1d93-4e48-b1ac-02cd5ce7ae10" providerId="ADAL" clId="{94C9F24B-D542-435A-8759-96E8DF6B65AE}" dt="2024-06-12T05:29:20.837" v="514" actId="1076"/>
          <ac:picMkLst>
            <pc:docMk/>
            <pc:sldMk cId="1186892670" sldId="782"/>
            <ac:picMk id="11" creationId="{8F08EE50-0B7D-14F2-4E3E-2124906FF0CF}"/>
          </ac:picMkLst>
        </pc:picChg>
        <pc:picChg chg="add mod">
          <ac:chgData name="Jimmy Goh (RP)" userId="2e1b99ee-1d93-4e48-b1ac-02cd5ce7ae10" providerId="ADAL" clId="{94C9F24B-D542-435A-8759-96E8DF6B65AE}" dt="2024-06-12T05:31:09.390" v="528" actId="1076"/>
          <ac:picMkLst>
            <pc:docMk/>
            <pc:sldMk cId="1186892670" sldId="782"/>
            <ac:picMk id="13" creationId="{F122A1BF-39DB-0B06-054D-25E53598D5C9}"/>
          </ac:picMkLst>
        </pc:picChg>
        <pc:picChg chg="add mod">
          <ac:chgData name="Jimmy Goh (RP)" userId="2e1b99ee-1d93-4e48-b1ac-02cd5ce7ae10" providerId="ADAL" clId="{94C9F24B-D542-435A-8759-96E8DF6B65AE}" dt="2024-06-12T05:31:01.941" v="527" actId="1076"/>
          <ac:picMkLst>
            <pc:docMk/>
            <pc:sldMk cId="1186892670" sldId="782"/>
            <ac:picMk id="16" creationId="{B28D7709-274D-770F-6197-A36AF4786B37}"/>
          </ac:picMkLst>
        </pc:picChg>
        <pc:picChg chg="add mod">
          <ac:chgData name="Jimmy Goh (RP)" userId="2e1b99ee-1d93-4e48-b1ac-02cd5ce7ae10" providerId="ADAL" clId="{94C9F24B-D542-435A-8759-96E8DF6B65AE}" dt="2024-06-12T05:30:59.319" v="526" actId="14100"/>
          <ac:picMkLst>
            <pc:docMk/>
            <pc:sldMk cId="1186892670" sldId="782"/>
            <ac:picMk id="18" creationId="{D252501A-576E-5AEC-3590-F5AB0A25F1B4}"/>
          </ac:picMkLst>
        </pc:picChg>
        <pc:picChg chg="add mod">
          <ac:chgData name="Jimmy Goh (RP)" userId="2e1b99ee-1d93-4e48-b1ac-02cd5ce7ae10" providerId="ADAL" clId="{94C9F24B-D542-435A-8759-96E8DF6B65AE}" dt="2024-06-12T05:33:16.933" v="583" actId="1076"/>
          <ac:picMkLst>
            <pc:docMk/>
            <pc:sldMk cId="1186892670" sldId="782"/>
            <ac:picMk id="20" creationId="{3A05B8FD-CE97-FCA7-62C5-23CF89B0A04E}"/>
          </ac:picMkLst>
        </pc:picChg>
        <pc:picChg chg="add mod">
          <ac:chgData name="Jimmy Goh (RP)" userId="2e1b99ee-1d93-4e48-b1ac-02cd5ce7ae10" providerId="ADAL" clId="{94C9F24B-D542-435A-8759-96E8DF6B65AE}" dt="2024-06-12T05:34:19.911" v="590" actId="1038"/>
          <ac:picMkLst>
            <pc:docMk/>
            <pc:sldMk cId="1186892670" sldId="782"/>
            <ac:picMk id="22" creationId="{67D4D1DE-31B2-8F52-F22F-E04F49648B48}"/>
          </ac:picMkLst>
        </pc:picChg>
        <pc:picChg chg="add mod">
          <ac:chgData name="Jimmy Goh (RP)" userId="2e1b99ee-1d93-4e48-b1ac-02cd5ce7ae10" providerId="ADAL" clId="{94C9F24B-D542-435A-8759-96E8DF6B65AE}" dt="2024-06-12T05:36:19.549" v="617" actId="1076"/>
          <ac:picMkLst>
            <pc:docMk/>
            <pc:sldMk cId="1186892670" sldId="782"/>
            <ac:picMk id="25" creationId="{00C777A9-89DD-F352-F355-07E786F7C5E7}"/>
          </ac:picMkLst>
        </pc:picChg>
        <pc:cxnChg chg="add mod">
          <ac:chgData name="Jimmy Goh (RP)" userId="2e1b99ee-1d93-4e48-b1ac-02cd5ce7ae10" providerId="ADAL" clId="{94C9F24B-D542-435A-8759-96E8DF6B65AE}" dt="2024-06-13T02:03:36.252" v="2924" actId="14100"/>
          <ac:cxnSpMkLst>
            <pc:docMk/>
            <pc:sldMk cId="1186892670" sldId="782"/>
            <ac:cxnSpMk id="8" creationId="{AE4CD78F-35E5-5882-CFBA-8C2387FA4B8D}"/>
          </ac:cxnSpMkLst>
        </pc:cxnChg>
      </pc:sldChg>
      <pc:sldChg chg="modSp mod">
        <pc:chgData name="Jimmy Goh (RP)" userId="2e1b99ee-1d93-4e48-b1ac-02cd5ce7ae10" providerId="ADAL" clId="{94C9F24B-D542-435A-8759-96E8DF6B65AE}" dt="2024-06-13T02:58:29.705" v="4328" actId="20577"/>
        <pc:sldMkLst>
          <pc:docMk/>
          <pc:sldMk cId="384831067" sldId="816"/>
        </pc:sldMkLst>
        <pc:spChg chg="mod">
          <ac:chgData name="Jimmy Goh (RP)" userId="2e1b99ee-1d93-4e48-b1ac-02cd5ce7ae10" providerId="ADAL" clId="{94C9F24B-D542-435A-8759-96E8DF6B65AE}" dt="2024-06-13T02:58:29.705" v="4328" actId="20577"/>
          <ac:spMkLst>
            <pc:docMk/>
            <pc:sldMk cId="384831067" sldId="816"/>
            <ac:spMk id="3" creationId="{1E72AD04-32EF-11F2-ADA7-9C095726335E}"/>
          </ac:spMkLst>
        </pc:spChg>
      </pc:sldChg>
      <pc:sldChg chg="del">
        <pc:chgData name="Jimmy Goh (RP)" userId="2e1b99ee-1d93-4e48-b1ac-02cd5ce7ae10" providerId="ADAL" clId="{94C9F24B-D542-435A-8759-96E8DF6B65AE}" dt="2024-06-12T08:04:55.913" v="2830" actId="47"/>
        <pc:sldMkLst>
          <pc:docMk/>
          <pc:sldMk cId="3404228498" sldId="822"/>
        </pc:sldMkLst>
      </pc:sldChg>
      <pc:sldChg chg="modSp mod">
        <pc:chgData name="Jimmy Goh (RP)" userId="2e1b99ee-1d93-4e48-b1ac-02cd5ce7ae10" providerId="ADAL" clId="{94C9F24B-D542-435A-8759-96E8DF6B65AE}" dt="2024-06-12T03:16:18.831" v="62" actId="20577"/>
        <pc:sldMkLst>
          <pc:docMk/>
          <pc:sldMk cId="3654834407" sldId="823"/>
        </pc:sldMkLst>
        <pc:spChg chg="mod">
          <ac:chgData name="Jimmy Goh (RP)" userId="2e1b99ee-1d93-4e48-b1ac-02cd5ce7ae10" providerId="ADAL" clId="{94C9F24B-D542-435A-8759-96E8DF6B65AE}" dt="2024-06-12T03:16:11.850" v="46" actId="20577"/>
          <ac:spMkLst>
            <pc:docMk/>
            <pc:sldMk cId="3654834407" sldId="823"/>
            <ac:spMk id="2" creationId="{BD996ECF-45F8-8D43-568A-A3A8CEDE2CAD}"/>
          </ac:spMkLst>
        </pc:spChg>
        <pc:spChg chg="mod">
          <ac:chgData name="Jimmy Goh (RP)" userId="2e1b99ee-1d93-4e48-b1ac-02cd5ce7ae10" providerId="ADAL" clId="{94C9F24B-D542-435A-8759-96E8DF6B65AE}" dt="2024-06-12T03:16:18.831" v="62" actId="20577"/>
          <ac:spMkLst>
            <pc:docMk/>
            <pc:sldMk cId="3654834407" sldId="823"/>
            <ac:spMk id="3" creationId="{BE1A0975-3549-A7A0-DC18-22E682D3B66D}"/>
          </ac:spMkLst>
        </pc:spChg>
      </pc:sldChg>
      <pc:sldChg chg="del">
        <pc:chgData name="Jimmy Goh (RP)" userId="2e1b99ee-1d93-4e48-b1ac-02cd5ce7ae10" providerId="ADAL" clId="{94C9F24B-D542-435A-8759-96E8DF6B65AE}" dt="2024-06-12T03:22:47.975" v="95" actId="47"/>
        <pc:sldMkLst>
          <pc:docMk/>
          <pc:sldMk cId="1198015244" sldId="824"/>
        </pc:sldMkLst>
      </pc:sldChg>
      <pc:sldChg chg="del">
        <pc:chgData name="Jimmy Goh (RP)" userId="2e1b99ee-1d93-4e48-b1ac-02cd5ce7ae10" providerId="ADAL" clId="{94C9F24B-D542-435A-8759-96E8DF6B65AE}" dt="2024-06-12T03:45:38.253" v="182" actId="2696"/>
        <pc:sldMkLst>
          <pc:docMk/>
          <pc:sldMk cId="2784160475" sldId="825"/>
        </pc:sldMkLst>
      </pc:sldChg>
      <pc:sldChg chg="del">
        <pc:chgData name="Jimmy Goh (RP)" userId="2e1b99ee-1d93-4e48-b1ac-02cd5ce7ae10" providerId="ADAL" clId="{94C9F24B-D542-435A-8759-96E8DF6B65AE}" dt="2024-06-12T03:22:48.545" v="96" actId="47"/>
        <pc:sldMkLst>
          <pc:docMk/>
          <pc:sldMk cId="3428529516" sldId="826"/>
        </pc:sldMkLst>
      </pc:sldChg>
      <pc:sldChg chg="modSp add mod">
        <pc:chgData name="Jimmy Goh (RP)" userId="2e1b99ee-1d93-4e48-b1ac-02cd5ce7ae10" providerId="ADAL" clId="{94C9F24B-D542-435A-8759-96E8DF6B65AE}" dt="2024-06-12T03:17:06.127" v="71" actId="20577"/>
        <pc:sldMkLst>
          <pc:docMk/>
          <pc:sldMk cId="163326156" sldId="827"/>
        </pc:sldMkLst>
        <pc:spChg chg="mod">
          <ac:chgData name="Jimmy Goh (RP)" userId="2e1b99ee-1d93-4e48-b1ac-02cd5ce7ae10" providerId="ADAL" clId="{94C9F24B-D542-435A-8759-96E8DF6B65AE}" dt="2024-06-12T03:17:06.127" v="71" actId="20577"/>
          <ac:spMkLst>
            <pc:docMk/>
            <pc:sldMk cId="163326156" sldId="827"/>
            <ac:spMk id="5" creationId="{00000000-0000-0000-0000-000000000000}"/>
          </ac:spMkLst>
        </pc:spChg>
      </pc:sldChg>
      <pc:sldChg chg="modSp new mod">
        <pc:chgData name="Jimmy Goh (RP)" userId="2e1b99ee-1d93-4e48-b1ac-02cd5ce7ae10" providerId="ADAL" clId="{94C9F24B-D542-435A-8759-96E8DF6B65AE}" dt="2024-06-12T03:43:51.807" v="142" actId="20577"/>
        <pc:sldMkLst>
          <pc:docMk/>
          <pc:sldMk cId="4274129507" sldId="828"/>
        </pc:sldMkLst>
        <pc:spChg chg="mod">
          <ac:chgData name="Jimmy Goh (RP)" userId="2e1b99ee-1d93-4e48-b1ac-02cd5ce7ae10" providerId="ADAL" clId="{94C9F24B-D542-435A-8759-96E8DF6B65AE}" dt="2024-06-12T03:41:48.488" v="98"/>
          <ac:spMkLst>
            <pc:docMk/>
            <pc:sldMk cId="4274129507" sldId="828"/>
            <ac:spMk id="2" creationId="{B2CB2CB1-EB8D-32ED-0131-DA773AD24055}"/>
          </ac:spMkLst>
        </pc:spChg>
        <pc:spChg chg="mod">
          <ac:chgData name="Jimmy Goh (RP)" userId="2e1b99ee-1d93-4e48-b1ac-02cd5ce7ae10" providerId="ADAL" clId="{94C9F24B-D542-435A-8759-96E8DF6B65AE}" dt="2024-06-12T03:43:51.807" v="142" actId="20577"/>
          <ac:spMkLst>
            <pc:docMk/>
            <pc:sldMk cId="4274129507" sldId="828"/>
            <ac:spMk id="3" creationId="{C7F25C52-B53F-6E1F-7F17-EED69FE6729D}"/>
          </ac:spMkLst>
        </pc:spChg>
      </pc:sldChg>
      <pc:sldChg chg="addSp modSp add mod">
        <pc:chgData name="Jimmy Goh (RP)" userId="2e1b99ee-1d93-4e48-b1ac-02cd5ce7ae10" providerId="ADAL" clId="{94C9F24B-D542-435A-8759-96E8DF6B65AE}" dt="2024-06-12T03:57:59.184" v="334" actId="114"/>
        <pc:sldMkLst>
          <pc:docMk/>
          <pc:sldMk cId="650230398" sldId="829"/>
        </pc:sldMkLst>
        <pc:spChg chg="mod">
          <ac:chgData name="Jimmy Goh (RP)" userId="2e1b99ee-1d93-4e48-b1ac-02cd5ce7ae10" providerId="ADAL" clId="{94C9F24B-D542-435A-8759-96E8DF6B65AE}" dt="2024-06-12T03:57:59.184" v="334" actId="114"/>
          <ac:spMkLst>
            <pc:docMk/>
            <pc:sldMk cId="650230398" sldId="829"/>
            <ac:spMk id="3" creationId="{C7F25C52-B53F-6E1F-7F17-EED69FE6729D}"/>
          </ac:spMkLst>
        </pc:spChg>
        <pc:spChg chg="add mod">
          <ac:chgData name="Jimmy Goh (RP)" userId="2e1b99ee-1d93-4e48-b1ac-02cd5ce7ae10" providerId="ADAL" clId="{94C9F24B-D542-435A-8759-96E8DF6B65AE}" dt="2024-06-12T03:56:31.971" v="294" actId="1582"/>
          <ac:spMkLst>
            <pc:docMk/>
            <pc:sldMk cId="650230398" sldId="829"/>
            <ac:spMk id="5" creationId="{F165C337-F051-7E7F-4F31-44DEFCB53763}"/>
          </ac:spMkLst>
        </pc:spChg>
        <pc:picChg chg="add mod">
          <ac:chgData name="Jimmy Goh (RP)" userId="2e1b99ee-1d93-4e48-b1ac-02cd5ce7ae10" providerId="ADAL" clId="{94C9F24B-D542-435A-8759-96E8DF6B65AE}" dt="2024-06-12T03:55:58.724" v="290" actId="1076"/>
          <ac:picMkLst>
            <pc:docMk/>
            <pc:sldMk cId="650230398" sldId="829"/>
            <ac:picMk id="4" creationId="{3860AB65-8635-5D7D-875E-77B5E0829BEC}"/>
          </ac:picMkLst>
        </pc:picChg>
      </pc:sldChg>
      <pc:sldChg chg="addSp delSp modSp new add del mod modClrScheme chgLayout">
        <pc:chgData name="Jimmy Goh (RP)" userId="2e1b99ee-1d93-4e48-b1ac-02cd5ce7ae10" providerId="ADAL" clId="{94C9F24B-D542-435A-8759-96E8DF6B65AE}" dt="2024-06-12T04:16:59.561" v="424" actId="2164"/>
        <pc:sldMkLst>
          <pc:docMk/>
          <pc:sldMk cId="1756965676" sldId="830"/>
        </pc:sldMkLst>
        <pc:spChg chg="mod">
          <ac:chgData name="Jimmy Goh (RP)" userId="2e1b99ee-1d93-4e48-b1ac-02cd5ce7ae10" providerId="ADAL" clId="{94C9F24B-D542-435A-8759-96E8DF6B65AE}" dt="2024-06-12T03:50:36.502" v="232" actId="20577"/>
          <ac:spMkLst>
            <pc:docMk/>
            <pc:sldMk cId="1756965676" sldId="830"/>
            <ac:spMk id="2" creationId="{590D795D-BAA6-4413-322D-5516A9F61EE7}"/>
          </ac:spMkLst>
        </pc:spChg>
        <pc:spChg chg="del">
          <ac:chgData name="Jimmy Goh (RP)" userId="2e1b99ee-1d93-4e48-b1ac-02cd5ce7ae10" providerId="ADAL" clId="{94C9F24B-D542-435A-8759-96E8DF6B65AE}" dt="2024-06-12T03:49:54.831" v="224" actId="478"/>
          <ac:spMkLst>
            <pc:docMk/>
            <pc:sldMk cId="1756965676" sldId="830"/>
            <ac:spMk id="3" creationId="{A9582AB8-F4F1-A509-2507-F22669F2DE2B}"/>
          </ac:spMkLst>
        </pc:spChg>
        <pc:graphicFrameChg chg="add mod modGraphic">
          <ac:chgData name="Jimmy Goh (RP)" userId="2e1b99ee-1d93-4e48-b1ac-02cd5ce7ae10" providerId="ADAL" clId="{94C9F24B-D542-435A-8759-96E8DF6B65AE}" dt="2024-06-12T04:16:59.561" v="424" actId="2164"/>
          <ac:graphicFrameMkLst>
            <pc:docMk/>
            <pc:sldMk cId="1756965676" sldId="830"/>
            <ac:graphicFrameMk id="5" creationId="{EB8031C8-FD87-D7DA-6376-8AD23F38D4DD}"/>
          </ac:graphicFrameMkLst>
        </pc:graphicFrameChg>
        <pc:picChg chg="add del mod">
          <ac:chgData name="Jimmy Goh (RP)" userId="2e1b99ee-1d93-4e48-b1ac-02cd5ce7ae10" providerId="ADAL" clId="{94C9F24B-D542-435A-8759-96E8DF6B65AE}" dt="2024-06-12T04:06:22.620" v="342" actId="478"/>
          <ac:picMkLst>
            <pc:docMk/>
            <pc:sldMk cId="1756965676" sldId="830"/>
            <ac:picMk id="4" creationId="{27F4DFB0-2246-1476-55F4-C51B5E51FA08}"/>
          </ac:picMkLst>
        </pc:picChg>
      </pc:sldChg>
      <pc:sldChg chg="addSp delSp modSp add del mod">
        <pc:chgData name="Jimmy Goh (RP)" userId="2e1b99ee-1d93-4e48-b1ac-02cd5ce7ae10" providerId="ADAL" clId="{94C9F24B-D542-435A-8759-96E8DF6B65AE}" dt="2024-06-12T04:21:24.225" v="478" actId="47"/>
        <pc:sldMkLst>
          <pc:docMk/>
          <pc:sldMk cId="1738914185" sldId="831"/>
        </pc:sldMkLst>
        <pc:spChg chg="mod">
          <ac:chgData name="Jimmy Goh (RP)" userId="2e1b99ee-1d93-4e48-b1ac-02cd5ce7ae10" providerId="ADAL" clId="{94C9F24B-D542-435A-8759-96E8DF6B65AE}" dt="2024-06-12T03:52:01.105" v="285" actId="20577"/>
          <ac:spMkLst>
            <pc:docMk/>
            <pc:sldMk cId="1738914185" sldId="831"/>
            <ac:spMk id="2" creationId="{590D795D-BAA6-4413-322D-5516A9F61EE7}"/>
          </ac:spMkLst>
        </pc:spChg>
        <pc:picChg chg="add del mod">
          <ac:chgData name="Jimmy Goh (RP)" userId="2e1b99ee-1d93-4e48-b1ac-02cd5ce7ae10" providerId="ADAL" clId="{94C9F24B-D542-435A-8759-96E8DF6B65AE}" dt="2024-06-12T03:51:16.895" v="255" actId="478"/>
          <ac:picMkLst>
            <pc:docMk/>
            <pc:sldMk cId="1738914185" sldId="831"/>
            <ac:picMk id="3" creationId="{2EE154B1-7065-F333-C088-0D77E3F1ED6C}"/>
          </ac:picMkLst>
        </pc:picChg>
        <pc:picChg chg="del">
          <ac:chgData name="Jimmy Goh (RP)" userId="2e1b99ee-1d93-4e48-b1ac-02cd5ce7ae10" providerId="ADAL" clId="{94C9F24B-D542-435A-8759-96E8DF6B65AE}" dt="2024-06-12T03:50:50.179" v="234" actId="478"/>
          <ac:picMkLst>
            <pc:docMk/>
            <pc:sldMk cId="1738914185" sldId="831"/>
            <ac:picMk id="4" creationId="{27F4DFB0-2246-1476-55F4-C51B5E51FA08}"/>
          </ac:picMkLst>
        </pc:picChg>
        <pc:picChg chg="add mod">
          <ac:chgData name="Jimmy Goh (RP)" userId="2e1b99ee-1d93-4e48-b1ac-02cd5ce7ae10" providerId="ADAL" clId="{94C9F24B-D542-435A-8759-96E8DF6B65AE}" dt="2024-06-12T03:51:33.664" v="259" actId="1076"/>
          <ac:picMkLst>
            <pc:docMk/>
            <pc:sldMk cId="1738914185" sldId="831"/>
            <ac:picMk id="5" creationId="{91C8BCB8-7783-442F-27D3-0B5768A6FF74}"/>
          </ac:picMkLst>
        </pc:picChg>
      </pc:sldChg>
      <pc:sldChg chg="add del">
        <pc:chgData name="Jimmy Goh (RP)" userId="2e1b99ee-1d93-4e48-b1ac-02cd5ce7ae10" providerId="ADAL" clId="{94C9F24B-D542-435A-8759-96E8DF6B65AE}" dt="2024-06-12T04:21:19.714" v="477" actId="47"/>
        <pc:sldMkLst>
          <pc:docMk/>
          <pc:sldMk cId="2575550015" sldId="832"/>
        </pc:sldMkLst>
      </pc:sldChg>
      <pc:sldChg chg="modSp add mod">
        <pc:chgData name="Jimmy Goh (RP)" userId="2e1b99ee-1d93-4e48-b1ac-02cd5ce7ae10" providerId="ADAL" clId="{94C9F24B-D542-435A-8759-96E8DF6B65AE}" dt="2024-06-12T04:21:14.018" v="476" actId="20577"/>
        <pc:sldMkLst>
          <pc:docMk/>
          <pc:sldMk cId="2062007836" sldId="833"/>
        </pc:sldMkLst>
        <pc:spChg chg="mod">
          <ac:chgData name="Jimmy Goh (RP)" userId="2e1b99ee-1d93-4e48-b1ac-02cd5ce7ae10" providerId="ADAL" clId="{94C9F24B-D542-435A-8759-96E8DF6B65AE}" dt="2024-06-12T04:21:14.018" v="476" actId="20577"/>
          <ac:spMkLst>
            <pc:docMk/>
            <pc:sldMk cId="2062007836" sldId="833"/>
            <ac:spMk id="2" creationId="{590D795D-BAA6-4413-322D-5516A9F61EE7}"/>
          </ac:spMkLst>
        </pc:spChg>
        <pc:graphicFrameChg chg="mod modGraphic">
          <ac:chgData name="Jimmy Goh (RP)" userId="2e1b99ee-1d93-4e48-b1ac-02cd5ce7ae10" providerId="ADAL" clId="{94C9F24B-D542-435A-8759-96E8DF6B65AE}" dt="2024-06-12T04:21:05.676" v="461"/>
          <ac:graphicFrameMkLst>
            <pc:docMk/>
            <pc:sldMk cId="2062007836" sldId="833"/>
            <ac:graphicFrameMk id="5" creationId="{EB8031C8-FD87-D7DA-6376-8AD23F38D4DD}"/>
          </ac:graphicFrameMkLst>
        </pc:graphicFrameChg>
      </pc:sldChg>
      <pc:sldChg chg="addSp delSp modSp add del mod">
        <pc:chgData name="Jimmy Goh (RP)" userId="2e1b99ee-1d93-4e48-b1ac-02cd5ce7ae10" providerId="ADAL" clId="{94C9F24B-D542-435A-8759-96E8DF6B65AE}" dt="2024-06-12T05:44:31.030" v="726" actId="47"/>
        <pc:sldMkLst>
          <pc:docMk/>
          <pc:sldMk cId="801517356" sldId="834"/>
        </pc:sldMkLst>
        <pc:spChg chg="mod">
          <ac:chgData name="Jimmy Goh (RP)" userId="2e1b99ee-1d93-4e48-b1ac-02cd5ce7ae10" providerId="ADAL" clId="{94C9F24B-D542-435A-8759-96E8DF6B65AE}" dt="2024-06-12T05:36:44.940" v="623" actId="6549"/>
          <ac:spMkLst>
            <pc:docMk/>
            <pc:sldMk cId="801517356" sldId="834"/>
            <ac:spMk id="2" creationId="{F93216C5-12D8-CD7E-3DB4-4426C02AA3B8}"/>
          </ac:spMkLst>
        </pc:spChg>
        <pc:spChg chg="mod">
          <ac:chgData name="Jimmy Goh (RP)" userId="2e1b99ee-1d93-4e48-b1ac-02cd5ce7ae10" providerId="ADAL" clId="{94C9F24B-D542-435A-8759-96E8DF6B65AE}" dt="2024-06-12T05:38:09.068" v="645" actId="1076"/>
          <ac:spMkLst>
            <pc:docMk/>
            <pc:sldMk cId="801517356" sldId="834"/>
            <ac:spMk id="23" creationId="{6BF99BE8-151F-979C-8F09-C6988D6AD9C5}"/>
          </ac:spMkLst>
        </pc:spChg>
        <pc:picChg chg="add del mod">
          <ac:chgData name="Jimmy Goh (RP)" userId="2e1b99ee-1d93-4e48-b1ac-02cd5ce7ae10" providerId="ADAL" clId="{94C9F24B-D542-435A-8759-96E8DF6B65AE}" dt="2024-06-12T05:44:29.643" v="725" actId="478"/>
          <ac:picMkLst>
            <pc:docMk/>
            <pc:sldMk cId="801517356" sldId="834"/>
            <ac:picMk id="4" creationId="{282A6D85-1319-3DB0-D776-A42D67D20C2E}"/>
          </ac:picMkLst>
        </pc:picChg>
        <pc:picChg chg="del">
          <ac:chgData name="Jimmy Goh (RP)" userId="2e1b99ee-1d93-4e48-b1ac-02cd5ce7ae10" providerId="ADAL" clId="{94C9F24B-D542-435A-8759-96E8DF6B65AE}" dt="2024-06-12T05:37:20.910" v="629" actId="478"/>
          <ac:picMkLst>
            <pc:docMk/>
            <pc:sldMk cId="801517356" sldId="834"/>
            <ac:picMk id="9" creationId="{CF37F593-447E-3BDD-C814-074A73E87629}"/>
          </ac:picMkLst>
        </pc:picChg>
        <pc:picChg chg="del">
          <ac:chgData name="Jimmy Goh (RP)" userId="2e1b99ee-1d93-4e48-b1ac-02cd5ce7ae10" providerId="ADAL" clId="{94C9F24B-D542-435A-8759-96E8DF6B65AE}" dt="2024-06-12T05:37:27.037" v="633" actId="478"/>
          <ac:picMkLst>
            <pc:docMk/>
            <pc:sldMk cId="801517356" sldId="834"/>
            <ac:picMk id="11" creationId="{8F08EE50-0B7D-14F2-4E3E-2124906FF0CF}"/>
          </ac:picMkLst>
        </pc:picChg>
        <pc:picChg chg="del">
          <ac:chgData name="Jimmy Goh (RP)" userId="2e1b99ee-1d93-4e48-b1ac-02cd5ce7ae10" providerId="ADAL" clId="{94C9F24B-D542-435A-8759-96E8DF6B65AE}" dt="2024-06-12T05:37:21.477" v="630" actId="478"/>
          <ac:picMkLst>
            <pc:docMk/>
            <pc:sldMk cId="801517356" sldId="834"/>
            <ac:picMk id="13" creationId="{F122A1BF-39DB-0B06-054D-25E53598D5C9}"/>
          </ac:picMkLst>
        </pc:picChg>
        <pc:picChg chg="del">
          <ac:chgData name="Jimmy Goh (RP)" userId="2e1b99ee-1d93-4e48-b1ac-02cd5ce7ae10" providerId="ADAL" clId="{94C9F24B-D542-435A-8759-96E8DF6B65AE}" dt="2024-06-12T05:37:19.077" v="627" actId="478"/>
          <ac:picMkLst>
            <pc:docMk/>
            <pc:sldMk cId="801517356" sldId="834"/>
            <ac:picMk id="16" creationId="{B28D7709-274D-770F-6197-A36AF4786B37}"/>
          </ac:picMkLst>
        </pc:picChg>
        <pc:picChg chg="del">
          <ac:chgData name="Jimmy Goh (RP)" userId="2e1b99ee-1d93-4e48-b1ac-02cd5ce7ae10" providerId="ADAL" clId="{94C9F24B-D542-435A-8759-96E8DF6B65AE}" dt="2024-06-12T05:37:19.596" v="628" actId="478"/>
          <ac:picMkLst>
            <pc:docMk/>
            <pc:sldMk cId="801517356" sldId="834"/>
            <ac:picMk id="18" creationId="{D252501A-576E-5AEC-3590-F5AB0A25F1B4}"/>
          </ac:picMkLst>
        </pc:picChg>
        <pc:picChg chg="del">
          <ac:chgData name="Jimmy Goh (RP)" userId="2e1b99ee-1d93-4e48-b1ac-02cd5ce7ae10" providerId="ADAL" clId="{94C9F24B-D542-435A-8759-96E8DF6B65AE}" dt="2024-06-12T05:37:21.917" v="631" actId="478"/>
          <ac:picMkLst>
            <pc:docMk/>
            <pc:sldMk cId="801517356" sldId="834"/>
            <ac:picMk id="20" creationId="{3A05B8FD-CE97-FCA7-62C5-23CF89B0A04E}"/>
          </ac:picMkLst>
        </pc:picChg>
        <pc:picChg chg="del">
          <ac:chgData name="Jimmy Goh (RP)" userId="2e1b99ee-1d93-4e48-b1ac-02cd5ce7ae10" providerId="ADAL" clId="{94C9F24B-D542-435A-8759-96E8DF6B65AE}" dt="2024-06-12T05:37:22.588" v="632" actId="478"/>
          <ac:picMkLst>
            <pc:docMk/>
            <pc:sldMk cId="801517356" sldId="834"/>
            <ac:picMk id="22" creationId="{67D4D1DE-31B2-8F52-F22F-E04F49648B48}"/>
          </ac:picMkLst>
        </pc:picChg>
        <pc:picChg chg="del">
          <ac:chgData name="Jimmy Goh (RP)" userId="2e1b99ee-1d93-4e48-b1ac-02cd5ce7ae10" providerId="ADAL" clId="{94C9F24B-D542-435A-8759-96E8DF6B65AE}" dt="2024-06-12T05:37:17.957" v="626" actId="478"/>
          <ac:picMkLst>
            <pc:docMk/>
            <pc:sldMk cId="801517356" sldId="834"/>
            <ac:picMk id="25" creationId="{00C777A9-89DD-F352-F355-07E786F7C5E7}"/>
          </ac:picMkLst>
        </pc:picChg>
      </pc:sldChg>
      <pc:sldChg chg="addSp delSp modSp add mod">
        <pc:chgData name="Jimmy Goh (RP)" userId="2e1b99ee-1d93-4e48-b1ac-02cd5ce7ae10" providerId="ADAL" clId="{94C9F24B-D542-435A-8759-96E8DF6B65AE}" dt="2024-06-13T02:10:20.995" v="3124" actId="14100"/>
        <pc:sldMkLst>
          <pc:docMk/>
          <pc:sldMk cId="2579490106" sldId="835"/>
        </pc:sldMkLst>
        <pc:spChg chg="mod">
          <ac:chgData name="Jimmy Goh (RP)" userId="2e1b99ee-1d93-4e48-b1ac-02cd5ce7ae10" providerId="ADAL" clId="{94C9F24B-D542-435A-8759-96E8DF6B65AE}" dt="2024-06-12T05:47:37.292" v="795" actId="20577"/>
          <ac:spMkLst>
            <pc:docMk/>
            <pc:sldMk cId="2579490106" sldId="835"/>
            <ac:spMk id="2" creationId="{F93216C5-12D8-CD7E-3DB4-4426C02AA3B8}"/>
          </ac:spMkLst>
        </pc:spChg>
        <pc:spChg chg="add mod">
          <ac:chgData name="Jimmy Goh (RP)" userId="2e1b99ee-1d93-4e48-b1ac-02cd5ce7ae10" providerId="ADAL" clId="{94C9F24B-D542-435A-8759-96E8DF6B65AE}" dt="2024-06-13T02:07:26.339" v="2955" actId="14100"/>
          <ac:spMkLst>
            <pc:docMk/>
            <pc:sldMk cId="2579490106" sldId="835"/>
            <ac:spMk id="5" creationId="{96BC2441-B692-80DA-6FFF-60C6E4194095}"/>
          </ac:spMkLst>
        </pc:spChg>
        <pc:spChg chg="add mod">
          <ac:chgData name="Jimmy Goh (RP)" userId="2e1b99ee-1d93-4e48-b1ac-02cd5ce7ae10" providerId="ADAL" clId="{94C9F24B-D542-435A-8759-96E8DF6B65AE}" dt="2024-06-13T02:07:37.435" v="2957" actId="14100"/>
          <ac:spMkLst>
            <pc:docMk/>
            <pc:sldMk cId="2579490106" sldId="835"/>
            <ac:spMk id="7" creationId="{15F718EB-7E5E-E15B-DBCD-102A22A0B691}"/>
          </ac:spMkLst>
        </pc:spChg>
        <pc:spChg chg="add mod">
          <ac:chgData name="Jimmy Goh (RP)" userId="2e1b99ee-1d93-4e48-b1ac-02cd5ce7ae10" providerId="ADAL" clId="{94C9F24B-D542-435A-8759-96E8DF6B65AE}" dt="2024-06-13T02:10:13.794" v="3123" actId="14100"/>
          <ac:spMkLst>
            <pc:docMk/>
            <pc:sldMk cId="2579490106" sldId="835"/>
            <ac:spMk id="8" creationId="{D1BDF621-4DF3-6DA0-E51F-3D59E83D7E23}"/>
          </ac:spMkLst>
        </pc:spChg>
        <pc:spChg chg="mod">
          <ac:chgData name="Jimmy Goh (RP)" userId="2e1b99ee-1d93-4e48-b1ac-02cd5ce7ae10" providerId="ADAL" clId="{94C9F24B-D542-435A-8759-96E8DF6B65AE}" dt="2024-06-12T05:40:44.285" v="708" actId="1076"/>
          <ac:spMkLst>
            <pc:docMk/>
            <pc:sldMk cId="2579490106" sldId="835"/>
            <ac:spMk id="14" creationId="{70B7C196-5327-DFC7-E959-D401BD7C5923}"/>
          </ac:spMkLst>
        </pc:spChg>
        <pc:spChg chg="mod">
          <ac:chgData name="Jimmy Goh (RP)" userId="2e1b99ee-1d93-4e48-b1ac-02cd5ce7ae10" providerId="ADAL" clId="{94C9F24B-D542-435A-8759-96E8DF6B65AE}" dt="2024-06-12T05:40:18.390" v="675" actId="1076"/>
          <ac:spMkLst>
            <pc:docMk/>
            <pc:sldMk cId="2579490106" sldId="835"/>
            <ac:spMk id="23" creationId="{6BF99BE8-151F-979C-8F09-C6988D6AD9C5}"/>
          </ac:spMkLst>
        </pc:spChg>
        <pc:picChg chg="del">
          <ac:chgData name="Jimmy Goh (RP)" userId="2e1b99ee-1d93-4e48-b1ac-02cd5ce7ae10" providerId="ADAL" clId="{94C9F24B-D542-435A-8759-96E8DF6B65AE}" dt="2024-06-12T05:45:05.369" v="730" actId="478"/>
          <ac:picMkLst>
            <pc:docMk/>
            <pc:sldMk cId="2579490106" sldId="835"/>
            <ac:picMk id="4" creationId="{282A6D85-1319-3DB0-D776-A42D67D20C2E}"/>
          </ac:picMkLst>
        </pc:picChg>
        <pc:picChg chg="add mod">
          <ac:chgData name="Jimmy Goh (RP)" userId="2e1b99ee-1d93-4e48-b1ac-02cd5ce7ae10" providerId="ADAL" clId="{94C9F24B-D542-435A-8759-96E8DF6B65AE}" dt="2024-06-13T02:05:35.675" v="2932" actId="1076"/>
          <ac:picMkLst>
            <pc:docMk/>
            <pc:sldMk cId="2579490106" sldId="835"/>
            <ac:picMk id="4" creationId="{B66F358C-E049-530B-456B-F402414341C5}"/>
          </ac:picMkLst>
        </pc:picChg>
        <pc:picChg chg="add del mod">
          <ac:chgData name="Jimmy Goh (RP)" userId="2e1b99ee-1d93-4e48-b1ac-02cd5ce7ae10" providerId="ADAL" clId="{94C9F24B-D542-435A-8759-96E8DF6B65AE}" dt="2024-06-12T05:46:46.379" v="736" actId="478"/>
          <ac:picMkLst>
            <pc:docMk/>
            <pc:sldMk cId="2579490106" sldId="835"/>
            <ac:picMk id="5" creationId="{46A89BF2-2872-DED8-E823-0AB7A7E6851A}"/>
          </ac:picMkLst>
        </pc:picChg>
        <pc:picChg chg="add del mod">
          <ac:chgData name="Jimmy Goh (RP)" userId="2e1b99ee-1d93-4e48-b1ac-02cd5ce7ae10" providerId="ADAL" clId="{94C9F24B-D542-435A-8759-96E8DF6B65AE}" dt="2024-06-12T05:47:06.903" v="754" actId="478"/>
          <ac:picMkLst>
            <pc:docMk/>
            <pc:sldMk cId="2579490106" sldId="835"/>
            <ac:picMk id="8" creationId="{D0AEA516-E668-7422-543A-FF98E001D45A}"/>
          </ac:picMkLst>
        </pc:picChg>
        <pc:picChg chg="add mod">
          <ac:chgData name="Jimmy Goh (RP)" userId="2e1b99ee-1d93-4e48-b1ac-02cd5ce7ae10" providerId="ADAL" clId="{94C9F24B-D542-435A-8759-96E8DF6B65AE}" dt="2024-06-13T02:05:35.675" v="2932" actId="1076"/>
          <ac:picMkLst>
            <pc:docMk/>
            <pc:sldMk cId="2579490106" sldId="835"/>
            <ac:picMk id="10" creationId="{A9AFB8D2-CFAD-80CA-7655-BDD9DD04CCE4}"/>
          </ac:picMkLst>
        </pc:picChg>
        <pc:picChg chg="add mod">
          <ac:chgData name="Jimmy Goh (RP)" userId="2e1b99ee-1d93-4e48-b1ac-02cd5ce7ae10" providerId="ADAL" clId="{94C9F24B-D542-435A-8759-96E8DF6B65AE}" dt="2024-06-12T05:47:03.802" v="753" actId="1076"/>
          <ac:picMkLst>
            <pc:docMk/>
            <pc:sldMk cId="2579490106" sldId="835"/>
            <ac:picMk id="12" creationId="{60E63DE5-E83D-A92C-D03C-C98310069A6C}"/>
          </ac:picMkLst>
        </pc:picChg>
        <pc:picChg chg="add mod">
          <ac:chgData name="Jimmy Goh (RP)" userId="2e1b99ee-1d93-4e48-b1ac-02cd5ce7ae10" providerId="ADAL" clId="{94C9F24B-D542-435A-8759-96E8DF6B65AE}" dt="2024-06-12T05:50:57.362" v="875" actId="1037"/>
          <ac:picMkLst>
            <pc:docMk/>
            <pc:sldMk cId="2579490106" sldId="835"/>
            <ac:picMk id="15" creationId="{A9AE0A5C-B0FD-1372-F886-BDB114F218F4}"/>
          </ac:picMkLst>
        </pc:picChg>
        <pc:picChg chg="add mod">
          <ac:chgData name="Jimmy Goh (RP)" userId="2e1b99ee-1d93-4e48-b1ac-02cd5ce7ae10" providerId="ADAL" clId="{94C9F24B-D542-435A-8759-96E8DF6B65AE}" dt="2024-06-12T05:50:57.362" v="875" actId="1037"/>
          <ac:picMkLst>
            <pc:docMk/>
            <pc:sldMk cId="2579490106" sldId="835"/>
            <ac:picMk id="17" creationId="{DD5B865B-DB7F-A67E-E686-5554648FC5BC}"/>
          </ac:picMkLst>
        </pc:picChg>
        <pc:picChg chg="add mod">
          <ac:chgData name="Jimmy Goh (RP)" userId="2e1b99ee-1d93-4e48-b1ac-02cd5ce7ae10" providerId="ADAL" clId="{94C9F24B-D542-435A-8759-96E8DF6B65AE}" dt="2024-06-12T05:50:57.362" v="875" actId="1037"/>
          <ac:picMkLst>
            <pc:docMk/>
            <pc:sldMk cId="2579490106" sldId="835"/>
            <ac:picMk id="19" creationId="{FC1D0E49-07B4-3093-8628-CCD3B68AE695}"/>
          </ac:picMkLst>
        </pc:picChg>
        <pc:picChg chg="add mod">
          <ac:chgData name="Jimmy Goh (RP)" userId="2e1b99ee-1d93-4e48-b1ac-02cd5ce7ae10" providerId="ADAL" clId="{94C9F24B-D542-435A-8759-96E8DF6B65AE}" dt="2024-06-12T05:50:57.362" v="875" actId="1037"/>
          <ac:picMkLst>
            <pc:docMk/>
            <pc:sldMk cId="2579490106" sldId="835"/>
            <ac:picMk id="21" creationId="{B76E8186-82DF-A5FB-C390-8C3FD6FBA5C2}"/>
          </ac:picMkLst>
        </pc:picChg>
        <pc:cxnChg chg="add mod">
          <ac:chgData name="Jimmy Goh (RP)" userId="2e1b99ee-1d93-4e48-b1ac-02cd5ce7ae10" providerId="ADAL" clId="{94C9F24B-D542-435A-8759-96E8DF6B65AE}" dt="2024-06-13T02:10:20.995" v="3124" actId="14100"/>
          <ac:cxnSpMkLst>
            <pc:docMk/>
            <pc:sldMk cId="2579490106" sldId="835"/>
            <ac:cxnSpMk id="9" creationId="{9F8C2CD3-9C67-D7B5-FF98-6E0230249D10}"/>
          </ac:cxnSpMkLst>
        </pc:cxnChg>
      </pc:sldChg>
      <pc:sldChg chg="addSp delSp modSp add mod">
        <pc:chgData name="Jimmy Goh (RP)" userId="2e1b99ee-1d93-4e48-b1ac-02cd5ce7ae10" providerId="ADAL" clId="{94C9F24B-D542-435A-8759-96E8DF6B65AE}" dt="2024-06-13T02:11:31.105" v="3213" actId="14100"/>
        <pc:sldMkLst>
          <pc:docMk/>
          <pc:sldMk cId="2589490109" sldId="836"/>
        </pc:sldMkLst>
        <pc:spChg chg="mod">
          <ac:chgData name="Jimmy Goh (RP)" userId="2e1b99ee-1d93-4e48-b1ac-02cd5ce7ae10" providerId="ADAL" clId="{94C9F24B-D542-435A-8759-96E8DF6B65AE}" dt="2024-06-12T05:47:48.963" v="825" actId="20577"/>
          <ac:spMkLst>
            <pc:docMk/>
            <pc:sldMk cId="2589490109" sldId="836"/>
            <ac:spMk id="2" creationId="{F93216C5-12D8-CD7E-3DB4-4426C02AA3B8}"/>
          </ac:spMkLst>
        </pc:spChg>
        <pc:spChg chg="add del mod">
          <ac:chgData name="Jimmy Goh (RP)" userId="2e1b99ee-1d93-4e48-b1ac-02cd5ce7ae10" providerId="ADAL" clId="{94C9F24B-D542-435A-8759-96E8DF6B65AE}" dt="2024-06-13T02:11:22.797" v="3209" actId="478"/>
          <ac:spMkLst>
            <pc:docMk/>
            <pc:sldMk cId="2589490109" sldId="836"/>
            <ac:spMk id="3" creationId="{0188331D-8E25-4CC9-6866-34EF65CD8259}"/>
          </ac:spMkLst>
        </pc:spChg>
        <pc:spChg chg="add del mod">
          <ac:chgData name="Jimmy Goh (RP)" userId="2e1b99ee-1d93-4e48-b1ac-02cd5ce7ae10" providerId="ADAL" clId="{94C9F24B-D542-435A-8759-96E8DF6B65AE}" dt="2024-06-13T02:11:23.777" v="3210" actId="478"/>
          <ac:spMkLst>
            <pc:docMk/>
            <pc:sldMk cId="2589490109" sldId="836"/>
            <ac:spMk id="7" creationId="{E0577182-76F7-4691-D42F-AB2B0C713AA5}"/>
          </ac:spMkLst>
        </pc:spChg>
        <pc:spChg chg="add mod">
          <ac:chgData name="Jimmy Goh (RP)" userId="2e1b99ee-1d93-4e48-b1ac-02cd5ce7ae10" providerId="ADAL" clId="{94C9F24B-D542-435A-8759-96E8DF6B65AE}" dt="2024-06-13T02:11:31.105" v="3213" actId="14100"/>
          <ac:spMkLst>
            <pc:docMk/>
            <pc:sldMk cId="2589490109" sldId="836"/>
            <ac:spMk id="9" creationId="{DE716706-7268-7C12-FB92-607D3C0A3D6B}"/>
          </ac:spMkLst>
        </pc:spChg>
        <pc:picChg chg="add del">
          <ac:chgData name="Jimmy Goh (RP)" userId="2e1b99ee-1d93-4e48-b1ac-02cd5ce7ae10" providerId="ADAL" clId="{94C9F24B-D542-435A-8759-96E8DF6B65AE}" dt="2024-06-12T05:45:02.605" v="729" actId="478"/>
          <ac:picMkLst>
            <pc:docMk/>
            <pc:sldMk cId="2589490109" sldId="836"/>
            <ac:picMk id="4" creationId="{282A6D85-1319-3DB0-D776-A42D67D20C2E}"/>
          </ac:picMkLst>
        </pc:picChg>
        <pc:cxnChg chg="add del mod">
          <ac:chgData name="Jimmy Goh (RP)" userId="2e1b99ee-1d93-4e48-b1ac-02cd5ce7ae10" providerId="ADAL" clId="{94C9F24B-D542-435A-8759-96E8DF6B65AE}" dt="2024-06-13T02:11:25.225" v="3211" actId="478"/>
          <ac:cxnSpMkLst>
            <pc:docMk/>
            <pc:sldMk cId="2589490109" sldId="836"/>
            <ac:cxnSpMk id="10" creationId="{6E6D08DF-0780-4297-A142-0E76E107F451}"/>
          </ac:cxnSpMkLst>
        </pc:cxnChg>
      </pc:sldChg>
      <pc:sldChg chg="addSp delSp modSp add mod ord">
        <pc:chgData name="Jimmy Goh (RP)" userId="2e1b99ee-1d93-4e48-b1ac-02cd5ce7ae10" providerId="ADAL" clId="{94C9F24B-D542-435A-8759-96E8DF6B65AE}" dt="2024-06-13T02:55:44.472" v="4221" actId="166"/>
        <pc:sldMkLst>
          <pc:docMk/>
          <pc:sldMk cId="2085482067" sldId="837"/>
        </pc:sldMkLst>
        <pc:spChg chg="mod">
          <ac:chgData name="Jimmy Goh (RP)" userId="2e1b99ee-1d93-4e48-b1ac-02cd5ce7ae10" providerId="ADAL" clId="{94C9F24B-D542-435A-8759-96E8DF6B65AE}" dt="2024-06-13T02:33:10.579" v="3845" actId="6549"/>
          <ac:spMkLst>
            <pc:docMk/>
            <pc:sldMk cId="2085482067" sldId="837"/>
            <ac:spMk id="2" creationId="{F93216C5-12D8-CD7E-3DB4-4426C02AA3B8}"/>
          </ac:spMkLst>
        </pc:spChg>
        <pc:spChg chg="add mod">
          <ac:chgData name="Jimmy Goh (RP)" userId="2e1b99ee-1d93-4e48-b1ac-02cd5ce7ae10" providerId="ADAL" clId="{94C9F24B-D542-435A-8759-96E8DF6B65AE}" dt="2024-06-13T02:33:23.940" v="3847" actId="14100"/>
          <ac:spMkLst>
            <pc:docMk/>
            <pc:sldMk cId="2085482067" sldId="837"/>
            <ac:spMk id="5" creationId="{1B1A31A2-25B0-2F99-EFF5-C3F50F42A82E}"/>
          </ac:spMkLst>
        </pc:spChg>
        <pc:spChg chg="ord">
          <ac:chgData name="Jimmy Goh (RP)" userId="2e1b99ee-1d93-4e48-b1ac-02cd5ce7ae10" providerId="ADAL" clId="{94C9F24B-D542-435A-8759-96E8DF6B65AE}" dt="2024-06-13T02:55:44.472" v="4221" actId="166"/>
          <ac:spMkLst>
            <pc:docMk/>
            <pc:sldMk cId="2085482067" sldId="837"/>
            <ac:spMk id="14" creationId="{70B7C196-5327-DFC7-E959-D401BD7C5923}"/>
          </ac:spMkLst>
        </pc:spChg>
        <pc:spChg chg="add mod">
          <ac:chgData name="Jimmy Goh (RP)" userId="2e1b99ee-1d93-4e48-b1ac-02cd5ce7ae10" providerId="ADAL" clId="{94C9F24B-D542-435A-8759-96E8DF6B65AE}" dt="2024-06-12T06:49:37.605" v="2028" actId="1076"/>
          <ac:spMkLst>
            <pc:docMk/>
            <pc:sldMk cId="2085482067" sldId="837"/>
            <ac:spMk id="18" creationId="{884F4BA2-DEE3-1372-FCC5-EEF8BAB90327}"/>
          </ac:spMkLst>
        </pc:spChg>
        <pc:spChg chg="add mod">
          <ac:chgData name="Jimmy Goh (RP)" userId="2e1b99ee-1d93-4e48-b1ac-02cd5ce7ae10" providerId="ADAL" clId="{94C9F24B-D542-435A-8759-96E8DF6B65AE}" dt="2024-06-12T06:50:25.045" v="2052" actId="1037"/>
          <ac:spMkLst>
            <pc:docMk/>
            <pc:sldMk cId="2085482067" sldId="837"/>
            <ac:spMk id="21" creationId="{E2C8272F-C45A-1B67-8D61-5EE1927C950A}"/>
          </ac:spMkLst>
        </pc:spChg>
        <pc:spChg chg="mod ord">
          <ac:chgData name="Jimmy Goh (RP)" userId="2e1b99ee-1d93-4e48-b1ac-02cd5ce7ae10" providerId="ADAL" clId="{94C9F24B-D542-435A-8759-96E8DF6B65AE}" dt="2024-06-13T02:55:41.224" v="4220" actId="166"/>
          <ac:spMkLst>
            <pc:docMk/>
            <pc:sldMk cId="2085482067" sldId="837"/>
            <ac:spMk id="23" creationId="{6BF99BE8-151F-979C-8F09-C6988D6AD9C5}"/>
          </ac:spMkLst>
        </pc:spChg>
        <pc:picChg chg="del">
          <ac:chgData name="Jimmy Goh (RP)" userId="2e1b99ee-1d93-4e48-b1ac-02cd5ce7ae10" providerId="ADAL" clId="{94C9F24B-D542-435A-8759-96E8DF6B65AE}" dt="2024-06-12T05:51:19.436" v="879" actId="478"/>
          <ac:picMkLst>
            <pc:docMk/>
            <pc:sldMk cId="2085482067" sldId="837"/>
            <ac:picMk id="4" creationId="{282A6D85-1319-3DB0-D776-A42D67D20C2E}"/>
          </ac:picMkLst>
        </pc:picChg>
        <pc:picChg chg="add mod">
          <ac:chgData name="Jimmy Goh (RP)" userId="2e1b99ee-1d93-4e48-b1ac-02cd5ce7ae10" providerId="ADAL" clId="{94C9F24B-D542-435A-8759-96E8DF6B65AE}" dt="2024-06-13T02:28:50.966" v="3530" actId="1076"/>
          <ac:picMkLst>
            <pc:docMk/>
            <pc:sldMk cId="2085482067" sldId="837"/>
            <ac:picMk id="4" creationId="{5D66DC6F-1025-9044-611E-C2BB5ECFCCE9}"/>
          </ac:picMkLst>
        </pc:picChg>
        <pc:picChg chg="del">
          <ac:chgData name="Jimmy Goh (RP)" userId="2e1b99ee-1d93-4e48-b1ac-02cd5ce7ae10" providerId="ADAL" clId="{94C9F24B-D542-435A-8759-96E8DF6B65AE}" dt="2024-06-12T05:51:20.154" v="880" actId="478"/>
          <ac:picMkLst>
            <pc:docMk/>
            <pc:sldMk cId="2085482067" sldId="837"/>
            <ac:picMk id="5" creationId="{46A89BF2-2872-DED8-E823-0AB7A7E6851A}"/>
          </ac:picMkLst>
        </pc:picChg>
        <pc:picChg chg="add del mod">
          <ac:chgData name="Jimmy Goh (RP)" userId="2e1b99ee-1d93-4e48-b1ac-02cd5ce7ae10" providerId="ADAL" clId="{94C9F24B-D542-435A-8759-96E8DF6B65AE}" dt="2024-06-12T06:17:45.939" v="1587" actId="478"/>
          <ac:picMkLst>
            <pc:docMk/>
            <pc:sldMk cId="2085482067" sldId="837"/>
            <ac:picMk id="7" creationId="{4F2FD26D-7DA6-06C6-A782-F083B8AF25DB}"/>
          </ac:picMkLst>
        </pc:picChg>
        <pc:picChg chg="del">
          <ac:chgData name="Jimmy Goh (RP)" userId="2e1b99ee-1d93-4e48-b1ac-02cd5ce7ae10" providerId="ADAL" clId="{94C9F24B-D542-435A-8759-96E8DF6B65AE}" dt="2024-06-12T05:51:20.665" v="881" actId="478"/>
          <ac:picMkLst>
            <pc:docMk/>
            <pc:sldMk cId="2085482067" sldId="837"/>
            <ac:picMk id="8" creationId="{D0AEA516-E668-7422-543A-FF98E001D45A}"/>
          </ac:picMkLst>
        </pc:picChg>
        <pc:picChg chg="add del mod">
          <ac:chgData name="Jimmy Goh (RP)" userId="2e1b99ee-1d93-4e48-b1ac-02cd5ce7ae10" providerId="ADAL" clId="{94C9F24B-D542-435A-8759-96E8DF6B65AE}" dt="2024-06-12T06:01:14" v="956" actId="478"/>
          <ac:picMkLst>
            <pc:docMk/>
            <pc:sldMk cId="2085482067" sldId="837"/>
            <ac:picMk id="10" creationId="{8FC6F2E1-25DC-5298-5E32-8C4885D672D4}"/>
          </ac:picMkLst>
        </pc:picChg>
        <pc:picChg chg="add del mod">
          <ac:chgData name="Jimmy Goh (RP)" userId="2e1b99ee-1d93-4e48-b1ac-02cd5ce7ae10" providerId="ADAL" clId="{94C9F24B-D542-435A-8759-96E8DF6B65AE}" dt="2024-06-12T06:17:46.571" v="1588" actId="478"/>
          <ac:picMkLst>
            <pc:docMk/>
            <pc:sldMk cId="2085482067" sldId="837"/>
            <ac:picMk id="12" creationId="{E39A5975-1238-61F7-BE83-E31E5EF62DED}"/>
          </ac:picMkLst>
        </pc:picChg>
        <pc:picChg chg="add del mod">
          <ac:chgData name="Jimmy Goh (RP)" userId="2e1b99ee-1d93-4e48-b1ac-02cd5ce7ae10" providerId="ADAL" clId="{94C9F24B-D542-435A-8759-96E8DF6B65AE}" dt="2024-06-13T02:28:35.855" v="3522" actId="478"/>
          <ac:picMkLst>
            <pc:docMk/>
            <pc:sldMk cId="2085482067" sldId="837"/>
            <ac:picMk id="15" creationId="{A5223237-F302-5EA2-06FE-6CD333CA0467}"/>
          </ac:picMkLst>
        </pc:picChg>
        <pc:picChg chg="add mod">
          <ac:chgData name="Jimmy Goh (RP)" userId="2e1b99ee-1d93-4e48-b1ac-02cd5ce7ae10" providerId="ADAL" clId="{94C9F24B-D542-435A-8759-96E8DF6B65AE}" dt="2024-06-12T06:49:33.047" v="2027" actId="14100"/>
          <ac:picMkLst>
            <pc:docMk/>
            <pc:sldMk cId="2085482067" sldId="837"/>
            <ac:picMk id="17" creationId="{C17F29C4-847A-0994-651C-18B2843BAAF7}"/>
          </ac:picMkLst>
        </pc:picChg>
        <pc:picChg chg="add mod">
          <ac:chgData name="Jimmy Goh (RP)" userId="2e1b99ee-1d93-4e48-b1ac-02cd5ce7ae10" providerId="ADAL" clId="{94C9F24B-D542-435A-8759-96E8DF6B65AE}" dt="2024-06-12T06:50:11.683" v="2033" actId="14100"/>
          <ac:picMkLst>
            <pc:docMk/>
            <pc:sldMk cId="2085482067" sldId="837"/>
            <ac:picMk id="20" creationId="{6C76D814-9822-E37B-3C5E-384CEE4AF51E}"/>
          </ac:picMkLst>
        </pc:picChg>
        <pc:picChg chg="add mod">
          <ac:chgData name="Jimmy Goh (RP)" userId="2e1b99ee-1d93-4e48-b1ac-02cd5ce7ae10" providerId="ADAL" clId="{94C9F24B-D542-435A-8759-96E8DF6B65AE}" dt="2024-06-12T06:53:05.060" v="2057" actId="1076"/>
          <ac:picMkLst>
            <pc:docMk/>
            <pc:sldMk cId="2085482067" sldId="837"/>
            <ac:picMk id="24" creationId="{12B0B3B9-1151-CC0C-D7DA-A563B228D61C}"/>
          </ac:picMkLst>
        </pc:picChg>
      </pc:sldChg>
      <pc:sldChg chg="addSp delSp modSp add mod ord">
        <pc:chgData name="Jimmy Goh (RP)" userId="2e1b99ee-1d93-4e48-b1ac-02cd5ce7ae10" providerId="ADAL" clId="{94C9F24B-D542-435A-8759-96E8DF6B65AE}" dt="2024-06-14T03:26:27.413" v="4329" actId="33524"/>
        <pc:sldMkLst>
          <pc:docMk/>
          <pc:sldMk cId="318338580" sldId="838"/>
        </pc:sldMkLst>
        <pc:spChg chg="mod">
          <ac:chgData name="Jimmy Goh (RP)" userId="2e1b99ee-1d93-4e48-b1ac-02cd5ce7ae10" providerId="ADAL" clId="{94C9F24B-D542-435A-8759-96E8DF6B65AE}" dt="2024-06-12T06:32:39.880" v="1667" actId="1076"/>
          <ac:spMkLst>
            <pc:docMk/>
            <pc:sldMk cId="318338580" sldId="838"/>
            <ac:spMk id="2" creationId="{F93216C5-12D8-CD7E-3DB4-4426C02AA3B8}"/>
          </ac:spMkLst>
        </pc:spChg>
        <pc:spChg chg="add mod ord">
          <ac:chgData name="Jimmy Goh (RP)" userId="2e1b99ee-1d93-4e48-b1ac-02cd5ce7ae10" providerId="ADAL" clId="{94C9F24B-D542-435A-8759-96E8DF6B65AE}" dt="2024-06-14T03:26:27.413" v="4329" actId="33524"/>
          <ac:spMkLst>
            <pc:docMk/>
            <pc:sldMk cId="318338580" sldId="838"/>
            <ac:spMk id="3" creationId="{CAF0AE0F-8472-57C8-02CD-63AACB81EC30}"/>
          </ac:spMkLst>
        </pc:spChg>
        <pc:spChg chg="add mod">
          <ac:chgData name="Jimmy Goh (RP)" userId="2e1b99ee-1d93-4e48-b1ac-02cd5ce7ae10" providerId="ADAL" clId="{94C9F24B-D542-435A-8759-96E8DF6B65AE}" dt="2024-06-12T06:42:47.310" v="1973" actId="1076"/>
          <ac:spMkLst>
            <pc:docMk/>
            <pc:sldMk cId="318338580" sldId="838"/>
            <ac:spMk id="9" creationId="{B553961A-4626-8E8E-762E-E78032FBE04A}"/>
          </ac:spMkLst>
        </pc:spChg>
        <pc:spChg chg="mod ord">
          <ac:chgData name="Jimmy Goh (RP)" userId="2e1b99ee-1d93-4e48-b1ac-02cd5ce7ae10" providerId="ADAL" clId="{94C9F24B-D542-435A-8759-96E8DF6B65AE}" dt="2024-06-13T02:55:54.449" v="4223" actId="166"/>
          <ac:spMkLst>
            <pc:docMk/>
            <pc:sldMk cId="318338580" sldId="838"/>
            <ac:spMk id="14" creationId="{70B7C196-5327-DFC7-E959-D401BD7C5923}"/>
          </ac:spMkLst>
        </pc:spChg>
        <pc:spChg chg="ord">
          <ac:chgData name="Jimmy Goh (RP)" userId="2e1b99ee-1d93-4e48-b1ac-02cd5ce7ae10" providerId="ADAL" clId="{94C9F24B-D542-435A-8759-96E8DF6B65AE}" dt="2024-06-13T02:55:50.188" v="4222" actId="166"/>
          <ac:spMkLst>
            <pc:docMk/>
            <pc:sldMk cId="318338580" sldId="838"/>
            <ac:spMk id="23" creationId="{6BF99BE8-151F-979C-8F09-C6988D6AD9C5}"/>
          </ac:spMkLst>
        </pc:spChg>
        <pc:picChg chg="add del mod">
          <ac:chgData name="Jimmy Goh (RP)" userId="2e1b99ee-1d93-4e48-b1ac-02cd5ce7ae10" providerId="ADAL" clId="{94C9F24B-D542-435A-8759-96E8DF6B65AE}" dt="2024-06-12T06:21:55.266" v="1628" actId="478"/>
          <ac:picMkLst>
            <pc:docMk/>
            <pc:sldMk cId="318338580" sldId="838"/>
            <ac:picMk id="4" creationId="{60EA0F31-ED95-87AE-9FEA-887A5C9FEBEA}"/>
          </ac:picMkLst>
        </pc:picChg>
        <pc:picChg chg="add mod">
          <ac:chgData name="Jimmy Goh (RP)" userId="2e1b99ee-1d93-4e48-b1ac-02cd5ce7ae10" providerId="ADAL" clId="{94C9F24B-D542-435A-8759-96E8DF6B65AE}" dt="2024-06-13T02:15:46.529" v="3250" actId="1076"/>
          <ac:picMkLst>
            <pc:docMk/>
            <pc:sldMk cId="318338580" sldId="838"/>
            <ac:picMk id="5" creationId="{36F7CF63-35C3-31C1-5933-9F47C919D5D9}"/>
          </ac:picMkLst>
        </pc:picChg>
        <pc:picChg chg="del">
          <ac:chgData name="Jimmy Goh (RP)" userId="2e1b99ee-1d93-4e48-b1ac-02cd5ce7ae10" providerId="ADAL" clId="{94C9F24B-D542-435A-8759-96E8DF6B65AE}" dt="2024-06-13T02:15:15.122" v="3241" actId="478"/>
          <ac:picMkLst>
            <pc:docMk/>
            <pc:sldMk cId="318338580" sldId="838"/>
            <ac:picMk id="7" creationId="{4F2FD26D-7DA6-06C6-A782-F083B8AF25DB}"/>
          </ac:picMkLst>
        </pc:picChg>
        <pc:picChg chg="add del mod">
          <ac:chgData name="Jimmy Goh (RP)" userId="2e1b99ee-1d93-4e48-b1ac-02cd5ce7ae10" providerId="ADAL" clId="{94C9F24B-D542-435A-8759-96E8DF6B65AE}" dt="2024-06-12T06:26:25.034" v="1633" actId="478"/>
          <ac:picMkLst>
            <pc:docMk/>
            <pc:sldMk cId="318338580" sldId="838"/>
            <ac:picMk id="8" creationId="{A58850EE-073A-C29B-53C8-C2122933665F}"/>
          </ac:picMkLst>
        </pc:picChg>
        <pc:picChg chg="del">
          <ac:chgData name="Jimmy Goh (RP)" userId="2e1b99ee-1d93-4e48-b1ac-02cd5ce7ae10" providerId="ADAL" clId="{94C9F24B-D542-435A-8759-96E8DF6B65AE}" dt="2024-06-12T06:11:03.718" v="1522" actId="478"/>
          <ac:picMkLst>
            <pc:docMk/>
            <pc:sldMk cId="318338580" sldId="838"/>
            <ac:picMk id="10" creationId="{8FC6F2E1-25DC-5298-5E32-8C4885D672D4}"/>
          </ac:picMkLst>
        </pc:picChg>
        <pc:picChg chg="add mod">
          <ac:chgData name="Jimmy Goh (RP)" userId="2e1b99ee-1d93-4e48-b1ac-02cd5ce7ae10" providerId="ADAL" clId="{94C9F24B-D542-435A-8759-96E8DF6B65AE}" dt="2024-06-12T06:31:06.752" v="1649" actId="1076"/>
          <ac:picMkLst>
            <pc:docMk/>
            <pc:sldMk cId="318338580" sldId="838"/>
            <ac:picMk id="12" creationId="{5474044C-2E6F-4122-5400-FFCE8042E6CF}"/>
          </ac:picMkLst>
        </pc:picChg>
        <pc:picChg chg="add del mod">
          <ac:chgData name="Jimmy Goh (RP)" userId="2e1b99ee-1d93-4e48-b1ac-02cd5ce7ae10" providerId="ADAL" clId="{94C9F24B-D542-435A-8759-96E8DF6B65AE}" dt="2024-06-12T06:27:21.354" v="1640" actId="478"/>
          <ac:picMkLst>
            <pc:docMk/>
            <pc:sldMk cId="318338580" sldId="838"/>
            <ac:picMk id="15" creationId="{E7E89024-F9C5-5B69-9614-6C38BAA6DD59}"/>
          </ac:picMkLst>
        </pc:picChg>
        <pc:picChg chg="add mod">
          <ac:chgData name="Jimmy Goh (RP)" userId="2e1b99ee-1d93-4e48-b1ac-02cd5ce7ae10" providerId="ADAL" clId="{94C9F24B-D542-435A-8759-96E8DF6B65AE}" dt="2024-06-12T06:42:44.142" v="1972" actId="1076"/>
          <ac:picMkLst>
            <pc:docMk/>
            <pc:sldMk cId="318338580" sldId="838"/>
            <ac:picMk id="17" creationId="{7AD59AC6-8D9B-222D-F038-3774A8DF7AA6}"/>
          </ac:picMkLst>
        </pc:picChg>
        <pc:picChg chg="add del mod">
          <ac:chgData name="Jimmy Goh (RP)" userId="2e1b99ee-1d93-4e48-b1ac-02cd5ce7ae10" providerId="ADAL" clId="{94C9F24B-D542-435A-8759-96E8DF6B65AE}" dt="2024-06-12T06:42:31.120" v="1969" actId="478"/>
          <ac:picMkLst>
            <pc:docMk/>
            <pc:sldMk cId="318338580" sldId="838"/>
            <ac:picMk id="19" creationId="{C577657A-1538-3712-C0D1-4074DC98EC17}"/>
          </ac:picMkLst>
        </pc:picChg>
      </pc:sldChg>
      <pc:sldChg chg="addSp delSp modSp add mod">
        <pc:chgData name="Jimmy Goh (RP)" userId="2e1b99ee-1d93-4e48-b1ac-02cd5ce7ae10" providerId="ADAL" clId="{94C9F24B-D542-435A-8759-96E8DF6B65AE}" dt="2024-06-12T07:48:35.784" v="2370" actId="6549"/>
        <pc:sldMkLst>
          <pc:docMk/>
          <pc:sldMk cId="3063698660" sldId="839"/>
        </pc:sldMkLst>
        <pc:spChg chg="mod">
          <ac:chgData name="Jimmy Goh (RP)" userId="2e1b99ee-1d93-4e48-b1ac-02cd5ce7ae10" providerId="ADAL" clId="{94C9F24B-D542-435A-8759-96E8DF6B65AE}" dt="2024-06-12T06:00:47.274" v="950" actId="6549"/>
          <ac:spMkLst>
            <pc:docMk/>
            <pc:sldMk cId="3063698660" sldId="839"/>
            <ac:spMk id="2" creationId="{F93216C5-12D8-CD7E-3DB4-4426C02AA3B8}"/>
          </ac:spMkLst>
        </pc:spChg>
        <pc:spChg chg="del">
          <ac:chgData name="Jimmy Goh (RP)" userId="2e1b99ee-1d93-4e48-b1ac-02cd5ce7ae10" providerId="ADAL" clId="{94C9F24B-D542-435A-8759-96E8DF6B65AE}" dt="2024-06-12T06:00:56.608" v="954" actId="478"/>
          <ac:spMkLst>
            <pc:docMk/>
            <pc:sldMk cId="3063698660" sldId="839"/>
            <ac:spMk id="14" creationId="{70B7C196-5327-DFC7-E959-D401BD7C5923}"/>
          </ac:spMkLst>
        </pc:spChg>
        <pc:spChg chg="del mod">
          <ac:chgData name="Jimmy Goh (RP)" userId="2e1b99ee-1d93-4e48-b1ac-02cd5ce7ae10" providerId="ADAL" clId="{94C9F24B-D542-435A-8759-96E8DF6B65AE}" dt="2024-06-12T06:00:54.819" v="953" actId="478"/>
          <ac:spMkLst>
            <pc:docMk/>
            <pc:sldMk cId="3063698660" sldId="839"/>
            <ac:spMk id="23" creationId="{6BF99BE8-151F-979C-8F09-C6988D6AD9C5}"/>
          </ac:spMkLst>
        </pc:spChg>
        <pc:graphicFrameChg chg="add mod">
          <ac:chgData name="Jimmy Goh (RP)" userId="2e1b99ee-1d93-4e48-b1ac-02cd5ce7ae10" providerId="ADAL" clId="{94C9F24B-D542-435A-8759-96E8DF6B65AE}" dt="2024-06-12T06:03:48.767" v="962"/>
          <ac:graphicFrameMkLst>
            <pc:docMk/>
            <pc:sldMk cId="3063698660" sldId="839"/>
            <ac:graphicFrameMk id="3" creationId="{C21A20B4-BD5D-268E-740E-92437417AEBF}"/>
          </ac:graphicFrameMkLst>
        </pc:graphicFrameChg>
        <pc:graphicFrameChg chg="add mod modGraphic">
          <ac:chgData name="Jimmy Goh (RP)" userId="2e1b99ee-1d93-4e48-b1ac-02cd5ce7ae10" providerId="ADAL" clId="{94C9F24B-D542-435A-8759-96E8DF6B65AE}" dt="2024-06-12T07:48:35.784" v="2370" actId="6549"/>
          <ac:graphicFrameMkLst>
            <pc:docMk/>
            <pc:sldMk cId="3063698660" sldId="839"/>
            <ac:graphicFrameMk id="4" creationId="{D8EDCF69-5F4D-9E7C-2A21-0A3E7351881F}"/>
          </ac:graphicFrameMkLst>
        </pc:graphicFrameChg>
        <pc:picChg chg="del">
          <ac:chgData name="Jimmy Goh (RP)" userId="2e1b99ee-1d93-4e48-b1ac-02cd5ce7ae10" providerId="ADAL" clId="{94C9F24B-D542-435A-8759-96E8DF6B65AE}" dt="2024-06-12T06:00:51.936" v="951" actId="478"/>
          <ac:picMkLst>
            <pc:docMk/>
            <pc:sldMk cId="3063698660" sldId="839"/>
            <ac:picMk id="7" creationId="{4F2FD26D-7DA6-06C6-A782-F083B8AF25DB}"/>
          </ac:picMkLst>
        </pc:picChg>
        <pc:picChg chg="del">
          <ac:chgData name="Jimmy Goh (RP)" userId="2e1b99ee-1d93-4e48-b1ac-02cd5ce7ae10" providerId="ADAL" clId="{94C9F24B-D542-435A-8759-96E8DF6B65AE}" dt="2024-06-12T06:00:56.991" v="955" actId="478"/>
          <ac:picMkLst>
            <pc:docMk/>
            <pc:sldMk cId="3063698660" sldId="839"/>
            <ac:picMk id="10" creationId="{8FC6F2E1-25DC-5298-5E32-8C4885D672D4}"/>
          </ac:picMkLst>
        </pc:picChg>
      </pc:sldChg>
      <pc:sldChg chg="addSp delSp modSp add mod">
        <pc:chgData name="Jimmy Goh (RP)" userId="2e1b99ee-1d93-4e48-b1ac-02cd5ce7ae10" providerId="ADAL" clId="{94C9F24B-D542-435A-8759-96E8DF6B65AE}" dt="2024-06-13T02:24:41.249" v="3520" actId="14100"/>
        <pc:sldMkLst>
          <pc:docMk/>
          <pc:sldMk cId="797277805" sldId="840"/>
        </pc:sldMkLst>
        <pc:spChg chg="mod">
          <ac:chgData name="Jimmy Goh (RP)" userId="2e1b99ee-1d93-4e48-b1ac-02cd5ce7ae10" providerId="ADAL" clId="{94C9F24B-D542-435A-8759-96E8DF6B65AE}" dt="2024-06-12T06:33:30.500" v="1761" actId="14100"/>
          <ac:spMkLst>
            <pc:docMk/>
            <pc:sldMk cId="797277805" sldId="840"/>
            <ac:spMk id="2" creationId="{F93216C5-12D8-CD7E-3DB4-4426C02AA3B8}"/>
          </ac:spMkLst>
        </pc:spChg>
        <pc:spChg chg="add mod">
          <ac:chgData name="Jimmy Goh (RP)" userId="2e1b99ee-1d93-4e48-b1ac-02cd5ce7ae10" providerId="ADAL" clId="{94C9F24B-D542-435A-8759-96E8DF6B65AE}" dt="2024-06-13T02:24:41.249" v="3520" actId="14100"/>
          <ac:spMkLst>
            <pc:docMk/>
            <pc:sldMk cId="797277805" sldId="840"/>
            <ac:spMk id="7" creationId="{7D2E560F-BB2E-391E-D1ED-363B551942A3}"/>
          </ac:spMkLst>
        </pc:spChg>
        <pc:spChg chg="add mod">
          <ac:chgData name="Jimmy Goh (RP)" userId="2e1b99ee-1d93-4e48-b1ac-02cd5ce7ae10" providerId="ADAL" clId="{94C9F24B-D542-435A-8759-96E8DF6B65AE}" dt="2024-06-13T02:24:28.120" v="3517" actId="14100"/>
          <ac:spMkLst>
            <pc:docMk/>
            <pc:sldMk cId="797277805" sldId="840"/>
            <ac:spMk id="8" creationId="{7CA519CD-CF49-A556-F769-10674047AC3D}"/>
          </ac:spMkLst>
        </pc:spChg>
        <pc:spChg chg="del">
          <ac:chgData name="Jimmy Goh (RP)" userId="2e1b99ee-1d93-4e48-b1ac-02cd5ce7ae10" providerId="ADAL" clId="{94C9F24B-D542-435A-8759-96E8DF6B65AE}" dt="2024-06-12T06:33:46.449" v="1767" actId="478"/>
          <ac:spMkLst>
            <pc:docMk/>
            <pc:sldMk cId="797277805" sldId="840"/>
            <ac:spMk id="9" creationId="{B553961A-4626-8E8E-762E-E78032FBE04A}"/>
          </ac:spMkLst>
        </pc:spChg>
        <pc:spChg chg="del">
          <ac:chgData name="Jimmy Goh (RP)" userId="2e1b99ee-1d93-4e48-b1ac-02cd5ce7ae10" providerId="ADAL" clId="{94C9F24B-D542-435A-8759-96E8DF6B65AE}" dt="2024-06-12T06:35:38.567" v="1775" actId="478"/>
          <ac:spMkLst>
            <pc:docMk/>
            <pc:sldMk cId="797277805" sldId="840"/>
            <ac:spMk id="14" creationId="{70B7C196-5327-DFC7-E959-D401BD7C5923}"/>
          </ac:spMkLst>
        </pc:spChg>
        <pc:spChg chg="mod">
          <ac:chgData name="Jimmy Goh (RP)" userId="2e1b99ee-1d93-4e48-b1ac-02cd5ce7ae10" providerId="ADAL" clId="{94C9F24B-D542-435A-8759-96E8DF6B65AE}" dt="2024-06-12T06:37:27.273" v="1922" actId="6549"/>
          <ac:spMkLst>
            <pc:docMk/>
            <pc:sldMk cId="797277805" sldId="840"/>
            <ac:spMk id="23" creationId="{6BF99BE8-151F-979C-8F09-C6988D6AD9C5}"/>
          </ac:spMkLst>
        </pc:spChg>
        <pc:picChg chg="add del mod">
          <ac:chgData name="Jimmy Goh (RP)" userId="2e1b99ee-1d93-4e48-b1ac-02cd5ce7ae10" providerId="ADAL" clId="{94C9F24B-D542-435A-8759-96E8DF6B65AE}" dt="2024-06-13T02:19:13.945" v="3398" actId="478"/>
          <ac:picMkLst>
            <pc:docMk/>
            <pc:sldMk cId="797277805" sldId="840"/>
            <ac:picMk id="4" creationId="{661428C1-1BFA-EDD8-709F-180923623AE4}"/>
          </ac:picMkLst>
        </pc:picChg>
        <pc:picChg chg="add mod">
          <ac:chgData name="Jimmy Goh (RP)" userId="2e1b99ee-1d93-4e48-b1ac-02cd5ce7ae10" providerId="ADAL" clId="{94C9F24B-D542-435A-8759-96E8DF6B65AE}" dt="2024-06-13T02:22:15.560" v="3406" actId="1076"/>
          <ac:picMkLst>
            <pc:docMk/>
            <pc:sldMk cId="797277805" sldId="840"/>
            <ac:picMk id="5" creationId="{4DFE2FDD-1869-804E-3780-A376449A5206}"/>
          </ac:picMkLst>
        </pc:picChg>
        <pc:picChg chg="del">
          <ac:chgData name="Jimmy Goh (RP)" userId="2e1b99ee-1d93-4e48-b1ac-02cd5ce7ae10" providerId="ADAL" clId="{94C9F24B-D542-435A-8759-96E8DF6B65AE}" dt="2024-06-12T06:33:40.295" v="1763" actId="478"/>
          <ac:picMkLst>
            <pc:docMk/>
            <pc:sldMk cId="797277805" sldId="840"/>
            <ac:picMk id="7" creationId="{4F2FD26D-7DA6-06C6-A782-F083B8AF25DB}"/>
          </ac:picMkLst>
        </pc:picChg>
        <pc:picChg chg="del">
          <ac:chgData name="Jimmy Goh (RP)" userId="2e1b99ee-1d93-4e48-b1ac-02cd5ce7ae10" providerId="ADAL" clId="{94C9F24B-D542-435A-8759-96E8DF6B65AE}" dt="2024-06-12T06:33:43.424" v="1766" actId="478"/>
          <ac:picMkLst>
            <pc:docMk/>
            <pc:sldMk cId="797277805" sldId="840"/>
            <ac:picMk id="12" creationId="{5474044C-2E6F-4122-5400-FFCE8042E6CF}"/>
          </ac:picMkLst>
        </pc:picChg>
        <pc:picChg chg="del">
          <ac:chgData name="Jimmy Goh (RP)" userId="2e1b99ee-1d93-4e48-b1ac-02cd5ce7ae10" providerId="ADAL" clId="{94C9F24B-D542-435A-8759-96E8DF6B65AE}" dt="2024-06-12T06:33:42.952" v="1765" actId="478"/>
          <ac:picMkLst>
            <pc:docMk/>
            <pc:sldMk cId="797277805" sldId="840"/>
            <ac:picMk id="17" creationId="{7AD59AC6-8D9B-222D-F038-3774A8DF7AA6}"/>
          </ac:picMkLst>
        </pc:picChg>
        <pc:picChg chg="mod">
          <ac:chgData name="Jimmy Goh (RP)" userId="2e1b99ee-1d93-4e48-b1ac-02cd5ce7ae10" providerId="ADAL" clId="{94C9F24B-D542-435A-8759-96E8DF6B65AE}" dt="2024-06-12T06:35:47.016" v="1777" actId="1076"/>
          <ac:picMkLst>
            <pc:docMk/>
            <pc:sldMk cId="797277805" sldId="840"/>
            <ac:picMk id="19" creationId="{C577657A-1538-3712-C0D1-4074DC98EC17}"/>
          </ac:picMkLst>
        </pc:picChg>
      </pc:sldChg>
      <pc:sldChg chg="addSp delSp modSp add del mod">
        <pc:chgData name="Jimmy Goh (RP)" userId="2e1b99ee-1d93-4e48-b1ac-02cd5ce7ae10" providerId="ADAL" clId="{94C9F24B-D542-435A-8759-96E8DF6B65AE}" dt="2024-06-13T02:25:42.171" v="3521" actId="2696"/>
        <pc:sldMkLst>
          <pc:docMk/>
          <pc:sldMk cId="1613998556" sldId="841"/>
        </pc:sldMkLst>
        <pc:spChg chg="mod">
          <ac:chgData name="Jimmy Goh (RP)" userId="2e1b99ee-1d93-4e48-b1ac-02cd5ce7ae10" providerId="ADAL" clId="{94C9F24B-D542-435A-8759-96E8DF6B65AE}" dt="2024-06-12T06:41:01.007" v="1961" actId="1076"/>
          <ac:spMkLst>
            <pc:docMk/>
            <pc:sldMk cId="1613998556" sldId="841"/>
            <ac:spMk id="23" creationId="{6BF99BE8-151F-979C-8F09-C6988D6AD9C5}"/>
          </ac:spMkLst>
        </pc:spChg>
        <pc:picChg chg="del">
          <ac:chgData name="Jimmy Goh (RP)" userId="2e1b99ee-1d93-4e48-b1ac-02cd5ce7ae10" providerId="ADAL" clId="{94C9F24B-D542-435A-8759-96E8DF6B65AE}" dt="2024-06-12T06:37:54.503" v="1924" actId="478"/>
          <ac:picMkLst>
            <pc:docMk/>
            <pc:sldMk cId="1613998556" sldId="841"/>
            <ac:picMk id="4" creationId="{661428C1-1BFA-EDD8-709F-180923623AE4}"/>
          </ac:picMkLst>
        </pc:picChg>
        <pc:picChg chg="add mod">
          <ac:chgData name="Jimmy Goh (RP)" userId="2e1b99ee-1d93-4e48-b1ac-02cd5ce7ae10" providerId="ADAL" clId="{94C9F24B-D542-435A-8759-96E8DF6B65AE}" dt="2024-06-12T06:40:58.040" v="1960" actId="1076"/>
          <ac:picMkLst>
            <pc:docMk/>
            <pc:sldMk cId="1613998556" sldId="841"/>
            <ac:picMk id="5" creationId="{C228C73D-EE35-1388-DABB-D6A5A20C4720}"/>
          </ac:picMkLst>
        </pc:picChg>
        <pc:picChg chg="add mod">
          <ac:chgData name="Jimmy Goh (RP)" userId="2e1b99ee-1d93-4e48-b1ac-02cd5ce7ae10" providerId="ADAL" clId="{94C9F24B-D542-435A-8759-96E8DF6B65AE}" dt="2024-06-12T06:42:16.686" v="1968" actId="1076"/>
          <ac:picMkLst>
            <pc:docMk/>
            <pc:sldMk cId="1613998556" sldId="841"/>
            <ac:picMk id="8" creationId="{1626D93C-AEBB-45D3-9172-E026D8F84DD6}"/>
          </ac:picMkLst>
        </pc:picChg>
        <pc:picChg chg="del">
          <ac:chgData name="Jimmy Goh (RP)" userId="2e1b99ee-1d93-4e48-b1ac-02cd5ce7ae10" providerId="ADAL" clId="{94C9F24B-D542-435A-8759-96E8DF6B65AE}" dt="2024-06-12T06:37:55.696" v="1925" actId="478"/>
          <ac:picMkLst>
            <pc:docMk/>
            <pc:sldMk cId="1613998556" sldId="841"/>
            <ac:picMk id="19" creationId="{C577657A-1538-3712-C0D1-4074DC98EC17}"/>
          </ac:picMkLst>
        </pc:picChg>
      </pc:sldChg>
      <pc:sldChg chg="addSp delSp modSp add mod setBg">
        <pc:chgData name="Jimmy Goh (RP)" userId="2e1b99ee-1d93-4e48-b1ac-02cd5ce7ae10" providerId="ADAL" clId="{94C9F24B-D542-435A-8759-96E8DF6B65AE}" dt="2024-06-13T02:45:21.676" v="4045" actId="1076"/>
        <pc:sldMkLst>
          <pc:docMk/>
          <pc:sldMk cId="723427060" sldId="842"/>
        </pc:sldMkLst>
        <pc:spChg chg="mod">
          <ac:chgData name="Jimmy Goh (RP)" userId="2e1b99ee-1d93-4e48-b1ac-02cd5ce7ae10" providerId="ADAL" clId="{94C9F24B-D542-435A-8759-96E8DF6B65AE}" dt="2024-06-13T02:34:01.333" v="3853" actId="20577"/>
          <ac:spMkLst>
            <pc:docMk/>
            <pc:sldMk cId="723427060" sldId="842"/>
            <ac:spMk id="2" creationId="{F93216C5-12D8-CD7E-3DB4-4426C02AA3B8}"/>
          </ac:spMkLst>
        </pc:spChg>
        <pc:spChg chg="add mod ord">
          <ac:chgData name="Jimmy Goh (RP)" userId="2e1b99ee-1d93-4e48-b1ac-02cd5ce7ae10" providerId="ADAL" clId="{94C9F24B-D542-435A-8759-96E8DF6B65AE}" dt="2024-06-13T02:43:17.261" v="4028" actId="14100"/>
          <ac:spMkLst>
            <pc:docMk/>
            <pc:sldMk cId="723427060" sldId="842"/>
            <ac:spMk id="3" creationId="{D8149804-940A-C7BE-5A39-75D5307B4152}"/>
          </ac:spMkLst>
        </pc:spChg>
        <pc:spChg chg="add del mod ord">
          <ac:chgData name="Jimmy Goh (RP)" userId="2e1b99ee-1d93-4e48-b1ac-02cd5ce7ae10" providerId="ADAL" clId="{94C9F24B-D542-435A-8759-96E8DF6B65AE}" dt="2024-06-13T02:39:01.822" v="3999" actId="478"/>
          <ac:spMkLst>
            <pc:docMk/>
            <pc:sldMk cId="723427060" sldId="842"/>
            <ac:spMk id="4" creationId="{B0F74453-174A-4E78-BD8B-C657D91ABAA8}"/>
          </ac:spMkLst>
        </pc:spChg>
        <pc:spChg chg="add del mod">
          <ac:chgData name="Jimmy Goh (RP)" userId="2e1b99ee-1d93-4e48-b1ac-02cd5ce7ae10" providerId="ADAL" clId="{94C9F24B-D542-435A-8759-96E8DF6B65AE}" dt="2024-06-13T02:39:03.660" v="4001" actId="478"/>
          <ac:spMkLst>
            <pc:docMk/>
            <pc:sldMk cId="723427060" sldId="842"/>
            <ac:spMk id="5" creationId="{F3927EE3-74E7-CAC2-1581-9C03DEF8AD32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8" creationId="{A26F93B7-1936-12D6-ACDB-B2ACC2B36002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9" creationId="{09EBD217-27BE-8801-DCBF-850A42B73AA1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10" creationId="{41148C8F-459E-8EA8-765E-16C107449EE0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11" creationId="{E689ABF1-63CB-29E9-A7EC-D6634EF5EB49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12" creationId="{40FF0ECF-64EA-BF6A-4408-3AFE03C97902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13" creationId="{767C64BE-4C6F-B249-5808-A0D996D1BEA8}"/>
          </ac:spMkLst>
        </pc:spChg>
        <pc:spChg chg="del">
          <ac:chgData name="Jimmy Goh (RP)" userId="2e1b99ee-1d93-4e48-b1ac-02cd5ce7ae10" providerId="ADAL" clId="{94C9F24B-D542-435A-8759-96E8DF6B65AE}" dt="2024-06-12T06:55:07.898" v="2071" actId="478"/>
          <ac:spMkLst>
            <pc:docMk/>
            <pc:sldMk cId="723427060" sldId="842"/>
            <ac:spMk id="14" creationId="{70B7C196-5327-DFC7-E959-D401BD7C5923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16" creationId="{F9710233-88EA-3D7D-FBD5-4D2A562E248A}"/>
          </ac:spMkLst>
        </pc:spChg>
        <pc:spChg chg="del mod">
          <ac:chgData name="Jimmy Goh (RP)" userId="2e1b99ee-1d93-4e48-b1ac-02cd5ce7ae10" providerId="ADAL" clId="{94C9F24B-D542-435A-8759-96E8DF6B65AE}" dt="2024-06-12T07:11:47.887" v="2164" actId="478"/>
          <ac:spMkLst>
            <pc:docMk/>
            <pc:sldMk cId="723427060" sldId="842"/>
            <ac:spMk id="18" creationId="{884F4BA2-DEE3-1372-FCC5-EEF8BAB90327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19" creationId="{3A3467AD-228D-8379-D9B1-FAC2043CF4F2}"/>
          </ac:spMkLst>
        </pc:spChg>
        <pc:spChg chg="del mod">
          <ac:chgData name="Jimmy Goh (RP)" userId="2e1b99ee-1d93-4e48-b1ac-02cd5ce7ae10" providerId="ADAL" clId="{94C9F24B-D542-435A-8759-96E8DF6B65AE}" dt="2024-06-12T07:11:49.465" v="2165" actId="478"/>
          <ac:spMkLst>
            <pc:docMk/>
            <pc:sldMk cId="723427060" sldId="842"/>
            <ac:spMk id="21" creationId="{E2C8272F-C45A-1B67-8D61-5EE1927C950A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22" creationId="{AD17C0E2-92B9-FE14-2D4B-31796009FB33}"/>
          </ac:spMkLst>
        </pc:spChg>
        <pc:spChg chg="mod ord">
          <ac:chgData name="Jimmy Goh (RP)" userId="2e1b99ee-1d93-4e48-b1ac-02cd5ce7ae10" providerId="ADAL" clId="{94C9F24B-D542-435A-8759-96E8DF6B65AE}" dt="2024-06-13T02:43:29.115" v="4031" actId="14100"/>
          <ac:spMkLst>
            <pc:docMk/>
            <pc:sldMk cId="723427060" sldId="842"/>
            <ac:spMk id="23" creationId="{6BF99BE8-151F-979C-8F09-C6988D6AD9C5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25" creationId="{AA2A044B-6DAC-6AA1-48AA-C39436E70A39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26" creationId="{7F610D8A-EE51-B929-9109-016652F6C68B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27" creationId="{1A355623-2A2A-5B23-6F7C-B4F8262C3AAB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28" creationId="{06EDE8E6-8335-FA44-D6AF-0DE7795BE813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29" creationId="{6F927FC8-5DE1-DE63-0E53-467B563E20DA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30" creationId="{F4ECA552-45BE-8AB2-FF94-AC156483B872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31" creationId="{4BD270C9-D251-EEF5-EDF9-3595B8280839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32" creationId="{0245C0BE-9822-C45E-7D2B-D9D22EE947DD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33" creationId="{25EDE2DC-205C-A3CB-8FCA-25EC1078F1D8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34" creationId="{06A3F033-89EF-5D5E-B8BC-9B76D10B867D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35" creationId="{D948AA2D-D159-D519-8B8A-4047171B4092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36" creationId="{198BE41B-02F0-BEEA-8FDC-30D912E2319F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37" creationId="{507C012C-E51D-F362-19A8-EE44148D675E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38" creationId="{3C434671-4D37-B508-09A6-2D0456C4C5A4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39" creationId="{59A11145-7714-FAB4-2016-629C885D8C9E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40" creationId="{C01BBDA2-F576-AB4D-5486-27A74D7FAD4E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41" creationId="{3858F17C-9BF9-3367-A2B6-8767A4DB2837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42" creationId="{C8DC1FCB-B402-619E-8D6A-D4ACCD1F5355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43" creationId="{70BD104E-8FF4-4B85-5284-63AB4005A26C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44" creationId="{01387EEA-246B-A8BC-3577-5F35F94EEE31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45" creationId="{CCE74641-0D68-653F-3CBB-AD7BBB81281B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46" creationId="{256DBEB7-4927-6A2A-DD10-D6FAC75FF674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47" creationId="{5A908254-8E95-F83C-6834-AF7C6C61D6F7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48" creationId="{D96157F0-EAE5-66EA-3B7B-C6E9035B4E24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49" creationId="{F7C12E32-9931-917B-4FA4-84D5D4F85DF7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50" creationId="{D9303566-D899-2970-9768-582ABBF9D7D2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51" creationId="{40020329-2FF6-E14A-3341-D23DD1F649F8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52" creationId="{747E5D15-1412-2F0A-20EF-1C5F89CDA7BA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53" creationId="{F2EB34A6-CF0A-CFF2-D5A2-D2FE011076E7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54" creationId="{2949B036-08A4-F0A8-C635-94FDAC470353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55" creationId="{B7FB0088-DF17-568B-FB36-A626EE1AA608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56" creationId="{79AA6835-1F44-D2E4-1221-509DFFA4E960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57" creationId="{42F9C3EC-D949-C85B-37E5-332309224BEB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58" creationId="{B37D56D0-36D2-B005-CE06-AE51F315DC13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59" creationId="{17946897-136E-F72B-5A44-D45E20EF423C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60" creationId="{E1EBE2C6-FC2E-C34D-6D41-34857BE58829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61" creationId="{9A259F04-F826-73B6-BE03-02F7B0EA0DD3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62" creationId="{135FF450-FB04-17F2-C34B-F49FAC936E84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63" creationId="{259FFD78-A888-5330-0971-A14635852A1E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64" creationId="{5469B14C-8EE8-0867-8D2D-62FE02B8A4B6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65" creationId="{375C7FB1-1ACF-A6FA-6216-4F3BC03A776C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66" creationId="{D4480EE5-DBE9-2BEC-BB26-84152CDE1E3C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67" creationId="{6DB0AB99-0D08-0985-9A0C-23C1793514EC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68" creationId="{98B969BE-96C7-3EF3-92C3-A9D043AF0EB0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69" creationId="{A085C1C3-FF50-F050-EF6F-AEE506D23963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70" creationId="{4C58190E-2EFB-6E04-23F5-DD6CAA68554B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71" creationId="{9D78A8CF-1FCB-5711-ED60-735FBAAA8A8A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72" creationId="{13707828-7553-C4C9-0781-89615122FC0F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73" creationId="{38201A30-496A-0F9D-45F7-FF29540AA241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74" creationId="{B9D53A0F-F4A2-F18F-6A97-CBB8D3EB3292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75" creationId="{36B3DEB9-A4A9-4CBC-B9A4-ED0ED96F3E2E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76" creationId="{BB3136DC-438E-F7C1-F7DA-21F896B28E16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77" creationId="{B0761493-FE63-42B8-1D3B-7C4E0381E6E2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78" creationId="{09B99DA0-8DFC-C49E-249F-2A30E38EEB5E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79" creationId="{09CD0F26-3170-EF61-B6DF-996C197ABBE6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80" creationId="{1492AD54-54FD-F98C-4868-276D6330A0EF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81" creationId="{4A92F28C-38D9-C410-7995-79267DBD20DD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82" creationId="{BA91E1AD-D963-6DD3-ABA4-73E224E09C94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83" creationId="{6D49973B-1646-711D-489A-4C9872D6E3BA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84" creationId="{1CEA9EC8-1FD6-FB03-40C0-90BB3DB25833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85" creationId="{E1BD47B0-F6FD-63BF-5022-E88AC9CAED6F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86" creationId="{D183DB0F-18D1-5DBC-2E63-AB4B6D39EF3F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87" creationId="{8362D11A-C58C-082C-C298-C36F8B0BDD81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88" creationId="{8621C293-2BF0-21F9-F608-B86BEE462EDE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89" creationId="{5FF2FC2F-F8CA-78FC-D380-5329DC59D5D3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90" creationId="{C7BFC356-1B2F-3D2C-C26C-D66AEB81DFB6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91" creationId="{7323BB77-F6FA-448D-C271-470BBC70E42C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92" creationId="{151F4D13-1D2A-BAEF-C1CD-30602CCD9DE6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93" creationId="{BB0B8A93-6C28-A922-D511-595F15E695E8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94" creationId="{43A00B04-3927-75BE-A19B-A0857494F198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95" creationId="{CA816572-4D2A-55A1-83DC-E357679B00DA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96" creationId="{F61B9489-F99F-9085-9F59-5B4AD68BDE97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97" creationId="{F4314060-77C2-AAC5-1EC7-0E76DB13597C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98" creationId="{7352E475-74B9-60F4-F4B1-29A241013C4A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99" creationId="{E359BF34-E896-4D9B-E055-4C95F5DA303A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100" creationId="{AB9280FB-127C-698C-506B-29DF2B136FC2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101" creationId="{66CF2C10-898D-F7C3-8602-22344A1A0725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102" creationId="{C0C0C5C3-E29A-44DE-260B-2AD38CB19003}"/>
          </ac:spMkLst>
        </pc:spChg>
        <pc:spChg chg="add">
          <ac:chgData name="Jimmy Goh (RP)" userId="2e1b99ee-1d93-4e48-b1ac-02cd5ce7ae10" providerId="ADAL" clId="{94C9F24B-D542-435A-8759-96E8DF6B65AE}" dt="2024-06-12T06:58:00.953" v="2145"/>
          <ac:spMkLst>
            <pc:docMk/>
            <pc:sldMk cId="723427060" sldId="842"/>
            <ac:spMk id="103" creationId="{DE03AAE9-628B-0ABC-A721-6042E4893B23}"/>
          </ac:spMkLst>
        </pc:spChg>
        <pc:picChg chg="add del mod">
          <ac:chgData name="Jimmy Goh (RP)" userId="2e1b99ee-1d93-4e48-b1ac-02cd5ce7ae10" providerId="ADAL" clId="{94C9F24B-D542-435A-8759-96E8DF6B65AE}" dt="2024-06-12T06:57:00.467" v="2140" actId="478"/>
          <ac:picMkLst>
            <pc:docMk/>
            <pc:sldMk cId="723427060" sldId="842"/>
            <ac:picMk id="4" creationId="{4633BE90-FDF3-CE43-44F5-51D3E1725E1E}"/>
          </ac:picMkLst>
        </pc:picChg>
        <pc:picChg chg="add del mod ord">
          <ac:chgData name="Jimmy Goh (RP)" userId="2e1b99ee-1d93-4e48-b1ac-02cd5ce7ae10" providerId="ADAL" clId="{94C9F24B-D542-435A-8759-96E8DF6B65AE}" dt="2024-06-13T02:39:02.452" v="4000" actId="478"/>
          <ac:picMkLst>
            <pc:docMk/>
            <pc:sldMk cId="723427060" sldId="842"/>
            <ac:picMk id="7" creationId="{91396F8C-C3A1-A68A-4A26-854195B2F5E3}"/>
          </ac:picMkLst>
        </pc:picChg>
        <pc:picChg chg="add mod">
          <ac:chgData name="Jimmy Goh (RP)" userId="2e1b99ee-1d93-4e48-b1ac-02cd5ce7ae10" providerId="ADAL" clId="{94C9F24B-D542-435A-8759-96E8DF6B65AE}" dt="2024-06-13T02:42:59.283" v="4024" actId="1076"/>
          <ac:picMkLst>
            <pc:docMk/>
            <pc:sldMk cId="723427060" sldId="842"/>
            <ac:picMk id="9" creationId="{78B49E90-54B0-E459-A1FE-2979D2CB1E1A}"/>
          </ac:picMkLst>
        </pc:picChg>
        <pc:picChg chg="add mod">
          <ac:chgData name="Jimmy Goh (RP)" userId="2e1b99ee-1d93-4e48-b1ac-02cd5ce7ae10" providerId="ADAL" clId="{94C9F24B-D542-435A-8759-96E8DF6B65AE}" dt="2024-06-13T02:43:08.354" v="4026" actId="1076"/>
          <ac:picMkLst>
            <pc:docMk/>
            <pc:sldMk cId="723427060" sldId="842"/>
            <ac:picMk id="11" creationId="{F39D8BE7-E406-D669-A7DD-7713DD598016}"/>
          </ac:picMkLst>
        </pc:picChg>
        <pc:picChg chg="del">
          <ac:chgData name="Jimmy Goh (RP)" userId="2e1b99ee-1d93-4e48-b1ac-02cd5ce7ae10" providerId="ADAL" clId="{94C9F24B-D542-435A-8759-96E8DF6B65AE}" dt="2024-06-12T06:55:05.052" v="2070" actId="478"/>
          <ac:picMkLst>
            <pc:docMk/>
            <pc:sldMk cId="723427060" sldId="842"/>
            <ac:picMk id="15" creationId="{A5223237-F302-5EA2-06FE-6CD333CA0467}"/>
          </ac:picMkLst>
        </pc:picChg>
        <pc:picChg chg="add mod">
          <ac:chgData name="Jimmy Goh (RP)" userId="2e1b99ee-1d93-4e48-b1ac-02cd5ce7ae10" providerId="ADAL" clId="{94C9F24B-D542-435A-8759-96E8DF6B65AE}" dt="2024-06-13T02:45:19.321" v="4044" actId="1076"/>
          <ac:picMkLst>
            <pc:docMk/>
            <pc:sldMk cId="723427060" sldId="842"/>
            <ac:picMk id="17" creationId="{77CC40D3-20E6-96B4-6B33-0CB449C8F805}"/>
          </ac:picMkLst>
        </pc:picChg>
        <pc:picChg chg="del">
          <ac:chgData name="Jimmy Goh (RP)" userId="2e1b99ee-1d93-4e48-b1ac-02cd5ce7ae10" providerId="ADAL" clId="{94C9F24B-D542-435A-8759-96E8DF6B65AE}" dt="2024-06-12T06:58:15.850" v="2150" actId="478"/>
          <ac:picMkLst>
            <pc:docMk/>
            <pc:sldMk cId="723427060" sldId="842"/>
            <ac:picMk id="17" creationId="{C17F29C4-847A-0994-651C-18B2843BAAF7}"/>
          </ac:picMkLst>
        </pc:picChg>
        <pc:picChg chg="del">
          <ac:chgData name="Jimmy Goh (RP)" userId="2e1b99ee-1d93-4e48-b1ac-02cd5ce7ae10" providerId="ADAL" clId="{94C9F24B-D542-435A-8759-96E8DF6B65AE}" dt="2024-06-12T06:58:16.442" v="2151" actId="478"/>
          <ac:picMkLst>
            <pc:docMk/>
            <pc:sldMk cId="723427060" sldId="842"/>
            <ac:picMk id="20" creationId="{6C76D814-9822-E37B-3C5E-384CEE4AF51E}"/>
          </ac:picMkLst>
        </pc:picChg>
        <pc:picChg chg="del">
          <ac:chgData name="Jimmy Goh (RP)" userId="2e1b99ee-1d93-4e48-b1ac-02cd5ce7ae10" providerId="ADAL" clId="{94C9F24B-D542-435A-8759-96E8DF6B65AE}" dt="2024-06-12T06:58:20.435" v="2152" actId="478"/>
          <ac:picMkLst>
            <pc:docMk/>
            <pc:sldMk cId="723427060" sldId="842"/>
            <ac:picMk id="24" creationId="{12B0B3B9-1151-CC0C-D7DA-A563B228D61C}"/>
          </ac:picMkLst>
        </pc:picChg>
        <pc:picChg chg="add del mod">
          <ac:chgData name="Jimmy Goh (RP)" userId="2e1b99ee-1d93-4e48-b1ac-02cd5ce7ae10" providerId="ADAL" clId="{94C9F24B-D542-435A-8759-96E8DF6B65AE}" dt="2024-06-13T02:39:04.117" v="4002" actId="478"/>
          <ac:picMkLst>
            <pc:docMk/>
            <pc:sldMk cId="723427060" sldId="842"/>
            <ac:picMk id="105" creationId="{F1FA3871-BF54-4999-157B-2B8625047CE3}"/>
          </ac:picMkLst>
        </pc:picChg>
        <pc:picChg chg="add del mod">
          <ac:chgData name="Jimmy Goh (RP)" userId="2e1b99ee-1d93-4e48-b1ac-02cd5ce7ae10" providerId="ADAL" clId="{94C9F24B-D542-435A-8759-96E8DF6B65AE}" dt="2024-06-13T02:44:24.332" v="4037" actId="478"/>
          <ac:picMkLst>
            <pc:docMk/>
            <pc:sldMk cId="723427060" sldId="842"/>
            <ac:picMk id="107" creationId="{5744B9AA-0FBA-1E1B-BC62-5771715FD6CE}"/>
          </ac:picMkLst>
        </pc:picChg>
        <pc:picChg chg="add mod ord">
          <ac:chgData name="Jimmy Goh (RP)" userId="2e1b99ee-1d93-4e48-b1ac-02cd5ce7ae10" providerId="ADAL" clId="{94C9F24B-D542-435A-8759-96E8DF6B65AE}" dt="2024-06-13T02:45:21.676" v="4045" actId="1076"/>
          <ac:picMkLst>
            <pc:docMk/>
            <pc:sldMk cId="723427060" sldId="842"/>
            <ac:picMk id="109" creationId="{BF9EE0A1-9310-71DA-9566-5CD63E03A0B8}"/>
          </ac:picMkLst>
        </pc:picChg>
        <pc:picChg chg="add">
          <ac:chgData name="Jimmy Goh (RP)" userId="2e1b99ee-1d93-4e48-b1ac-02cd5ce7ae10" providerId="ADAL" clId="{94C9F24B-D542-435A-8759-96E8DF6B65AE}" dt="2024-06-12T06:58:00.953" v="2145"/>
          <ac:picMkLst>
            <pc:docMk/>
            <pc:sldMk cId="723427060" sldId="842"/>
            <ac:picMk id="2058" creationId="{F262D713-3255-F6A8-6BF9-44805DA0DEA5}"/>
          </ac:picMkLst>
        </pc:picChg>
        <pc:cxnChg chg="add mod">
          <ac:chgData name="Jimmy Goh (RP)" userId="2e1b99ee-1d93-4e48-b1ac-02cd5ce7ae10" providerId="ADAL" clId="{94C9F24B-D542-435A-8759-96E8DF6B65AE}" dt="2024-06-13T02:44:00.211" v="4036" actId="14100"/>
          <ac:cxnSpMkLst>
            <pc:docMk/>
            <pc:sldMk cId="723427060" sldId="842"/>
            <ac:cxnSpMk id="13" creationId="{790B2616-0DFA-76B7-C744-5CF1996441B7}"/>
          </ac:cxnSpMkLst>
        </pc:cxnChg>
      </pc:sldChg>
      <pc:sldChg chg="addSp delSp modSp add mod">
        <pc:chgData name="Jimmy Goh (RP)" userId="2e1b99ee-1d93-4e48-b1ac-02cd5ce7ae10" providerId="ADAL" clId="{94C9F24B-D542-435A-8759-96E8DF6B65AE}" dt="2024-06-12T07:13:35.719" v="2226" actId="1038"/>
        <pc:sldMkLst>
          <pc:docMk/>
          <pc:sldMk cId="3278715080" sldId="843"/>
        </pc:sldMkLst>
        <pc:spChg chg="mod">
          <ac:chgData name="Jimmy Goh (RP)" userId="2e1b99ee-1d93-4e48-b1ac-02cd5ce7ae10" providerId="ADAL" clId="{94C9F24B-D542-435A-8759-96E8DF6B65AE}" dt="2024-06-12T07:12:00.023" v="2186" actId="20577"/>
          <ac:spMkLst>
            <pc:docMk/>
            <pc:sldMk cId="3278715080" sldId="843"/>
            <ac:spMk id="2" creationId="{F93216C5-12D8-CD7E-3DB4-4426C02AA3B8}"/>
          </ac:spMkLst>
        </pc:spChg>
        <pc:spChg chg="mod">
          <ac:chgData name="Jimmy Goh (RP)" userId="2e1b99ee-1d93-4e48-b1ac-02cd5ce7ae10" providerId="ADAL" clId="{94C9F24B-D542-435A-8759-96E8DF6B65AE}" dt="2024-06-12T07:13:30.377" v="2219" actId="1037"/>
          <ac:spMkLst>
            <pc:docMk/>
            <pc:sldMk cId="3278715080" sldId="843"/>
            <ac:spMk id="18" creationId="{884F4BA2-DEE3-1372-FCC5-EEF8BAB90327}"/>
          </ac:spMkLst>
        </pc:spChg>
        <pc:spChg chg="mod">
          <ac:chgData name="Jimmy Goh (RP)" userId="2e1b99ee-1d93-4e48-b1ac-02cd5ce7ae10" providerId="ADAL" clId="{94C9F24B-D542-435A-8759-96E8DF6B65AE}" dt="2024-06-12T07:13:35.719" v="2226" actId="1038"/>
          <ac:spMkLst>
            <pc:docMk/>
            <pc:sldMk cId="3278715080" sldId="843"/>
            <ac:spMk id="21" creationId="{E2C8272F-C45A-1B67-8D61-5EE1927C950A}"/>
          </ac:spMkLst>
        </pc:spChg>
        <pc:spChg chg="del mod">
          <ac:chgData name="Jimmy Goh (RP)" userId="2e1b99ee-1d93-4e48-b1ac-02cd5ce7ae10" providerId="ADAL" clId="{94C9F24B-D542-435A-8759-96E8DF6B65AE}" dt="2024-06-12T07:12:06.384" v="2192" actId="478"/>
          <ac:spMkLst>
            <pc:docMk/>
            <pc:sldMk cId="3278715080" sldId="843"/>
            <ac:spMk id="23" creationId="{6BF99BE8-151F-979C-8F09-C6988D6AD9C5}"/>
          </ac:spMkLst>
        </pc:spChg>
        <pc:picChg chg="add mod">
          <ac:chgData name="Jimmy Goh (RP)" userId="2e1b99ee-1d93-4e48-b1ac-02cd5ce7ae10" providerId="ADAL" clId="{94C9F24B-D542-435A-8759-96E8DF6B65AE}" dt="2024-06-12T07:13:30.377" v="2219" actId="1037"/>
          <ac:picMkLst>
            <pc:docMk/>
            <pc:sldMk cId="3278715080" sldId="843"/>
            <ac:picMk id="4" creationId="{E045BFA2-2FF0-8437-01B6-93AAC26E05E9}"/>
          </ac:picMkLst>
        </pc:picChg>
        <pc:picChg chg="del">
          <ac:chgData name="Jimmy Goh (RP)" userId="2e1b99ee-1d93-4e48-b1ac-02cd5ce7ae10" providerId="ADAL" clId="{94C9F24B-D542-435A-8759-96E8DF6B65AE}" dt="2024-06-12T07:12:02.903" v="2188" actId="478"/>
          <ac:picMkLst>
            <pc:docMk/>
            <pc:sldMk cId="3278715080" sldId="843"/>
            <ac:picMk id="7" creationId="{91396F8C-C3A1-A68A-4A26-854195B2F5E3}"/>
          </ac:picMkLst>
        </pc:picChg>
        <pc:picChg chg="add mod">
          <ac:chgData name="Jimmy Goh (RP)" userId="2e1b99ee-1d93-4e48-b1ac-02cd5ce7ae10" providerId="ADAL" clId="{94C9F24B-D542-435A-8759-96E8DF6B65AE}" dt="2024-06-12T07:13:35.719" v="2226" actId="1038"/>
          <ac:picMkLst>
            <pc:docMk/>
            <pc:sldMk cId="3278715080" sldId="843"/>
            <ac:picMk id="8" creationId="{D3374D89-3A65-8AB5-C11E-4B0F0BDF86A2}"/>
          </ac:picMkLst>
        </pc:picChg>
        <pc:picChg chg="del">
          <ac:chgData name="Jimmy Goh (RP)" userId="2e1b99ee-1d93-4e48-b1ac-02cd5ce7ae10" providerId="ADAL" clId="{94C9F24B-D542-435A-8759-96E8DF6B65AE}" dt="2024-06-12T07:12:02.388" v="2187" actId="478"/>
          <ac:picMkLst>
            <pc:docMk/>
            <pc:sldMk cId="3278715080" sldId="843"/>
            <ac:picMk id="105" creationId="{F1FA3871-BF54-4999-157B-2B8625047CE3}"/>
          </ac:picMkLst>
        </pc:picChg>
        <pc:picChg chg="del">
          <ac:chgData name="Jimmy Goh (RP)" userId="2e1b99ee-1d93-4e48-b1ac-02cd5ce7ae10" providerId="ADAL" clId="{94C9F24B-D542-435A-8759-96E8DF6B65AE}" dt="2024-06-12T07:12:03.841" v="2190" actId="478"/>
          <ac:picMkLst>
            <pc:docMk/>
            <pc:sldMk cId="3278715080" sldId="843"/>
            <ac:picMk id="107" creationId="{5744B9AA-0FBA-1E1B-BC62-5771715FD6CE}"/>
          </ac:picMkLst>
        </pc:picChg>
        <pc:picChg chg="del">
          <ac:chgData name="Jimmy Goh (RP)" userId="2e1b99ee-1d93-4e48-b1ac-02cd5ce7ae10" providerId="ADAL" clId="{94C9F24B-D542-435A-8759-96E8DF6B65AE}" dt="2024-06-12T07:12:04.528" v="2191" actId="478"/>
          <ac:picMkLst>
            <pc:docMk/>
            <pc:sldMk cId="3278715080" sldId="843"/>
            <ac:picMk id="109" creationId="{BF9EE0A1-9310-71DA-9566-5CD63E03A0B8}"/>
          </ac:picMkLst>
        </pc:picChg>
      </pc:sldChg>
      <pc:sldChg chg="modSp add del mod">
        <pc:chgData name="Jimmy Goh (RP)" userId="2e1b99ee-1d93-4e48-b1ac-02cd5ce7ae10" providerId="ADAL" clId="{94C9F24B-D542-435A-8759-96E8DF6B65AE}" dt="2024-06-12T07:13:45.742" v="2230" actId="47"/>
        <pc:sldMkLst>
          <pc:docMk/>
          <pc:sldMk cId="2427225464" sldId="844"/>
        </pc:sldMkLst>
        <pc:spChg chg="mod">
          <ac:chgData name="Jimmy Goh (RP)" userId="2e1b99ee-1d93-4e48-b1ac-02cd5ce7ae10" providerId="ADAL" clId="{94C9F24B-D542-435A-8759-96E8DF6B65AE}" dt="2024-06-12T07:13:42.903" v="2229" actId="20577"/>
          <ac:spMkLst>
            <pc:docMk/>
            <pc:sldMk cId="2427225464" sldId="844"/>
            <ac:spMk id="2" creationId="{F93216C5-12D8-CD7E-3DB4-4426C02AA3B8}"/>
          </ac:spMkLst>
        </pc:spChg>
      </pc:sldChg>
      <pc:sldChg chg="addSp delSp modSp add mod ord">
        <pc:chgData name="Jimmy Goh (RP)" userId="2e1b99ee-1d93-4e48-b1ac-02cd5ce7ae10" providerId="ADAL" clId="{94C9F24B-D542-435A-8759-96E8DF6B65AE}" dt="2024-06-13T02:55:22.392" v="4219" actId="1076"/>
        <pc:sldMkLst>
          <pc:docMk/>
          <pc:sldMk cId="3032786561" sldId="844"/>
        </pc:sldMkLst>
        <pc:spChg chg="mod">
          <ac:chgData name="Jimmy Goh (RP)" userId="2e1b99ee-1d93-4e48-b1ac-02cd5ce7ae10" providerId="ADAL" clId="{94C9F24B-D542-435A-8759-96E8DF6B65AE}" dt="2024-06-12T07:14:20.175" v="2241" actId="20577"/>
          <ac:spMkLst>
            <pc:docMk/>
            <pc:sldMk cId="3032786561" sldId="844"/>
            <ac:spMk id="2" creationId="{F93216C5-12D8-CD7E-3DB4-4426C02AA3B8}"/>
          </ac:spMkLst>
        </pc:spChg>
        <pc:spChg chg="add del mod">
          <ac:chgData name="Jimmy Goh (RP)" userId="2e1b99ee-1d93-4e48-b1ac-02cd5ce7ae10" providerId="ADAL" clId="{94C9F24B-D542-435A-8759-96E8DF6B65AE}" dt="2024-06-13T02:51:11.153" v="4130" actId="478"/>
          <ac:spMkLst>
            <pc:docMk/>
            <pc:sldMk cId="3032786561" sldId="844"/>
            <ac:spMk id="8" creationId="{199D15CE-4527-F08D-1C1B-9F15B6DC8307}"/>
          </ac:spMkLst>
        </pc:spChg>
        <pc:spChg chg="add mod">
          <ac:chgData name="Jimmy Goh (RP)" userId="2e1b99ee-1d93-4e48-b1ac-02cd5ce7ae10" providerId="ADAL" clId="{94C9F24B-D542-435A-8759-96E8DF6B65AE}" dt="2024-06-13T02:54:43.544" v="4218" actId="14100"/>
          <ac:spMkLst>
            <pc:docMk/>
            <pc:sldMk cId="3032786561" sldId="844"/>
            <ac:spMk id="10" creationId="{32C3B935-0F86-075B-93DE-39A67E5FE909}"/>
          </ac:spMkLst>
        </pc:spChg>
        <pc:spChg chg="add mod">
          <ac:chgData name="Jimmy Goh (RP)" userId="2e1b99ee-1d93-4e48-b1ac-02cd5ce7ae10" providerId="ADAL" clId="{94C9F24B-D542-435A-8759-96E8DF6B65AE}" dt="2024-06-13T02:53:51.226" v="4198" actId="1038"/>
          <ac:spMkLst>
            <pc:docMk/>
            <pc:sldMk cId="3032786561" sldId="844"/>
            <ac:spMk id="12" creationId="{3ADB3329-AB3F-2960-0771-FAA5AAEE5124}"/>
          </ac:spMkLst>
        </pc:spChg>
        <pc:spChg chg="del mod">
          <ac:chgData name="Jimmy Goh (RP)" userId="2e1b99ee-1d93-4e48-b1ac-02cd5ce7ae10" providerId="ADAL" clId="{94C9F24B-D542-435A-8759-96E8DF6B65AE}" dt="2024-06-13T02:53:54.924" v="4199" actId="478"/>
          <ac:spMkLst>
            <pc:docMk/>
            <pc:sldMk cId="3032786561" sldId="844"/>
            <ac:spMk id="14" creationId="{70B7C196-5327-DFC7-E959-D401BD7C5923}"/>
          </ac:spMkLst>
        </pc:spChg>
        <pc:spChg chg="mod ord">
          <ac:chgData name="Jimmy Goh (RP)" userId="2e1b99ee-1d93-4e48-b1ac-02cd5ce7ae10" providerId="ADAL" clId="{94C9F24B-D542-435A-8759-96E8DF6B65AE}" dt="2024-06-12T07:28:27.267" v="2347" actId="1076"/>
          <ac:spMkLst>
            <pc:docMk/>
            <pc:sldMk cId="3032786561" sldId="844"/>
            <ac:spMk id="18" creationId="{884F4BA2-DEE3-1372-FCC5-EEF8BAB90327}"/>
          </ac:spMkLst>
        </pc:spChg>
        <pc:spChg chg="mod ord">
          <ac:chgData name="Jimmy Goh (RP)" userId="2e1b99ee-1d93-4e48-b1ac-02cd5ce7ae10" providerId="ADAL" clId="{94C9F24B-D542-435A-8759-96E8DF6B65AE}" dt="2024-06-13T02:55:22.392" v="4219" actId="1076"/>
          <ac:spMkLst>
            <pc:docMk/>
            <pc:sldMk cId="3032786561" sldId="844"/>
            <ac:spMk id="21" creationId="{E2C8272F-C45A-1B67-8D61-5EE1927C950A}"/>
          </ac:spMkLst>
        </pc:spChg>
        <pc:spChg chg="mod">
          <ac:chgData name="Jimmy Goh (RP)" userId="2e1b99ee-1d93-4e48-b1ac-02cd5ce7ae10" providerId="ADAL" clId="{94C9F24B-D542-435A-8759-96E8DF6B65AE}" dt="2024-06-13T02:48:36.482" v="4062" actId="1076"/>
          <ac:spMkLst>
            <pc:docMk/>
            <pc:sldMk cId="3032786561" sldId="844"/>
            <ac:spMk id="23" creationId="{6BF99BE8-151F-979C-8F09-C6988D6AD9C5}"/>
          </ac:spMkLst>
        </pc:spChg>
        <pc:picChg chg="add del mod">
          <ac:chgData name="Jimmy Goh (RP)" userId="2e1b99ee-1d93-4e48-b1ac-02cd5ce7ae10" providerId="ADAL" clId="{94C9F24B-D542-435A-8759-96E8DF6B65AE}" dt="2024-06-13T02:47:57.539" v="4051" actId="478"/>
          <ac:picMkLst>
            <pc:docMk/>
            <pc:sldMk cId="3032786561" sldId="844"/>
            <ac:picMk id="4" creationId="{B5E59A93-B472-9CEC-F047-16FEF1BA8625}"/>
          </ac:picMkLst>
        </pc:picChg>
        <pc:picChg chg="add mod">
          <ac:chgData name="Jimmy Goh (RP)" userId="2e1b99ee-1d93-4e48-b1ac-02cd5ce7ae10" providerId="ADAL" clId="{94C9F24B-D542-435A-8759-96E8DF6B65AE}" dt="2024-06-13T02:48:02.651" v="4055" actId="1036"/>
          <ac:picMkLst>
            <pc:docMk/>
            <pc:sldMk cId="3032786561" sldId="844"/>
            <ac:picMk id="5" creationId="{1A8660AB-14B3-2247-4C31-107ED0CE5D5D}"/>
          </ac:picMkLst>
        </pc:picChg>
        <pc:picChg chg="add mod">
          <ac:chgData name="Jimmy Goh (RP)" userId="2e1b99ee-1d93-4e48-b1ac-02cd5ce7ae10" providerId="ADAL" clId="{94C9F24B-D542-435A-8759-96E8DF6B65AE}" dt="2024-06-12T07:20:23.886" v="2270" actId="14100"/>
          <ac:picMkLst>
            <pc:docMk/>
            <pc:sldMk cId="3032786561" sldId="844"/>
            <ac:picMk id="7" creationId="{3F72F501-152E-6F6E-002A-66D62E04B025}"/>
          </ac:picMkLst>
        </pc:picChg>
        <pc:picChg chg="add mod">
          <ac:chgData name="Jimmy Goh (RP)" userId="2e1b99ee-1d93-4e48-b1ac-02cd5ce7ae10" providerId="ADAL" clId="{94C9F24B-D542-435A-8759-96E8DF6B65AE}" dt="2024-06-13T02:52:16.297" v="4138" actId="1076"/>
          <ac:picMkLst>
            <pc:docMk/>
            <pc:sldMk cId="3032786561" sldId="844"/>
            <ac:picMk id="9" creationId="{0A204F52-F61E-5606-239B-AF3B9E9BAB61}"/>
          </ac:picMkLst>
        </pc:picChg>
        <pc:picChg chg="add mod">
          <ac:chgData name="Jimmy Goh (RP)" userId="2e1b99ee-1d93-4e48-b1ac-02cd5ce7ae10" providerId="ADAL" clId="{94C9F24B-D542-435A-8759-96E8DF6B65AE}" dt="2024-06-13T02:52:16.297" v="4138" actId="1076"/>
          <ac:picMkLst>
            <pc:docMk/>
            <pc:sldMk cId="3032786561" sldId="844"/>
            <ac:picMk id="11" creationId="{B3825830-BEEA-612E-3E4E-E0562CF51498}"/>
          </ac:picMkLst>
        </pc:picChg>
        <pc:picChg chg="del">
          <ac:chgData name="Jimmy Goh (RP)" userId="2e1b99ee-1d93-4e48-b1ac-02cd5ce7ae10" providerId="ADAL" clId="{94C9F24B-D542-435A-8759-96E8DF6B65AE}" dt="2024-06-12T07:14:58.555" v="2242" actId="478"/>
          <ac:picMkLst>
            <pc:docMk/>
            <pc:sldMk cId="3032786561" sldId="844"/>
            <ac:picMk id="15" creationId="{A5223237-F302-5EA2-06FE-6CD333CA0467}"/>
          </ac:picMkLst>
        </pc:picChg>
        <pc:picChg chg="del">
          <ac:chgData name="Jimmy Goh (RP)" userId="2e1b99ee-1d93-4e48-b1ac-02cd5ce7ae10" providerId="ADAL" clId="{94C9F24B-D542-435A-8759-96E8DF6B65AE}" dt="2024-06-12T07:14:59.287" v="2243" actId="478"/>
          <ac:picMkLst>
            <pc:docMk/>
            <pc:sldMk cId="3032786561" sldId="844"/>
            <ac:picMk id="17" creationId="{C17F29C4-847A-0994-651C-18B2843BAAF7}"/>
          </ac:picMkLst>
        </pc:picChg>
        <pc:picChg chg="del">
          <ac:chgData name="Jimmy Goh (RP)" userId="2e1b99ee-1d93-4e48-b1ac-02cd5ce7ae10" providerId="ADAL" clId="{94C9F24B-D542-435A-8759-96E8DF6B65AE}" dt="2024-06-12T07:14:59.743" v="2244" actId="478"/>
          <ac:picMkLst>
            <pc:docMk/>
            <pc:sldMk cId="3032786561" sldId="844"/>
            <ac:picMk id="20" creationId="{6C76D814-9822-E37B-3C5E-384CEE4AF51E}"/>
          </ac:picMkLst>
        </pc:picChg>
        <pc:picChg chg="del">
          <ac:chgData name="Jimmy Goh (RP)" userId="2e1b99ee-1d93-4e48-b1ac-02cd5ce7ae10" providerId="ADAL" clId="{94C9F24B-D542-435A-8759-96E8DF6B65AE}" dt="2024-06-12T07:15:00.431" v="2245" actId="478"/>
          <ac:picMkLst>
            <pc:docMk/>
            <pc:sldMk cId="3032786561" sldId="844"/>
            <ac:picMk id="24" creationId="{12B0B3B9-1151-CC0C-D7DA-A563B228D61C}"/>
          </ac:picMkLst>
        </pc:picChg>
      </pc:sldChg>
      <pc:sldChg chg="modSp add del mod ord">
        <pc:chgData name="Jimmy Goh (RP)" userId="2e1b99ee-1d93-4e48-b1ac-02cd5ce7ae10" providerId="ADAL" clId="{94C9F24B-D542-435A-8759-96E8DF6B65AE}" dt="2024-06-12T07:14:05.812" v="2236" actId="47"/>
        <pc:sldMkLst>
          <pc:docMk/>
          <pc:sldMk cId="3199815045" sldId="844"/>
        </pc:sldMkLst>
        <pc:spChg chg="mod">
          <ac:chgData name="Jimmy Goh (RP)" userId="2e1b99ee-1d93-4e48-b1ac-02cd5ce7ae10" providerId="ADAL" clId="{94C9F24B-D542-435A-8759-96E8DF6B65AE}" dt="2024-06-12T07:13:56.112" v="2235" actId="20577"/>
          <ac:spMkLst>
            <pc:docMk/>
            <pc:sldMk cId="3199815045" sldId="844"/>
            <ac:spMk id="2" creationId="{F93216C5-12D8-CD7E-3DB4-4426C02AA3B8}"/>
          </ac:spMkLst>
        </pc:spChg>
      </pc:sldChg>
      <pc:sldChg chg="modSp add mod">
        <pc:chgData name="Jimmy Goh (RP)" userId="2e1b99ee-1d93-4e48-b1ac-02cd5ce7ae10" providerId="ADAL" clId="{94C9F24B-D542-435A-8759-96E8DF6B65AE}" dt="2024-06-12T08:04:08.699" v="2829" actId="1076"/>
        <pc:sldMkLst>
          <pc:docMk/>
          <pc:sldMk cId="2139388928" sldId="845"/>
        </pc:sldMkLst>
        <pc:spChg chg="mod">
          <ac:chgData name="Jimmy Goh (RP)" userId="2e1b99ee-1d93-4e48-b1ac-02cd5ce7ae10" providerId="ADAL" clId="{94C9F24B-D542-435A-8759-96E8DF6B65AE}" dt="2024-06-12T07:49:58.510" v="2468" actId="20577"/>
          <ac:spMkLst>
            <pc:docMk/>
            <pc:sldMk cId="2139388928" sldId="845"/>
            <ac:spMk id="2" creationId="{F93216C5-12D8-CD7E-3DB4-4426C02AA3B8}"/>
          </ac:spMkLst>
        </pc:spChg>
        <pc:graphicFrameChg chg="mod modGraphic">
          <ac:chgData name="Jimmy Goh (RP)" userId="2e1b99ee-1d93-4e48-b1ac-02cd5ce7ae10" providerId="ADAL" clId="{94C9F24B-D542-435A-8759-96E8DF6B65AE}" dt="2024-06-12T08:04:08.699" v="2829" actId="1076"/>
          <ac:graphicFrameMkLst>
            <pc:docMk/>
            <pc:sldMk cId="2139388928" sldId="845"/>
            <ac:graphicFrameMk id="4" creationId="{D8EDCF69-5F4D-9E7C-2A21-0A3E7351881F}"/>
          </ac:graphicFrameMkLst>
        </pc:graphicFrameChg>
      </pc:sldChg>
    </pc:docChg>
  </pc:docChgLst>
  <pc:docChgLst>
    <pc:chgData name="Jimmy Goh (RP)" userId="2e1b99ee-1d93-4e48-b1ac-02cd5ce7ae10" providerId="ADAL" clId="{E7E54C9C-F627-4729-8A09-64979E5292B3}"/>
    <pc:docChg chg="custSel addSld delSld modSld">
      <pc:chgData name="Jimmy Goh (RP)" userId="2e1b99ee-1d93-4e48-b1ac-02cd5ce7ae10" providerId="ADAL" clId="{E7E54C9C-F627-4729-8A09-64979E5292B3}" dt="2023-05-01T02:31:35.259" v="75" actId="2696"/>
      <pc:docMkLst>
        <pc:docMk/>
      </pc:docMkLst>
      <pc:sldChg chg="del">
        <pc:chgData name="Jimmy Goh (RP)" userId="2e1b99ee-1d93-4e48-b1ac-02cd5ce7ae10" providerId="ADAL" clId="{E7E54C9C-F627-4729-8A09-64979E5292B3}" dt="2023-05-01T02:31:35.259" v="75" actId="2696"/>
        <pc:sldMkLst>
          <pc:docMk/>
          <pc:sldMk cId="675219494" sldId="565"/>
        </pc:sldMkLst>
      </pc:sldChg>
      <pc:sldChg chg="del">
        <pc:chgData name="Jimmy Goh (RP)" userId="2e1b99ee-1d93-4e48-b1ac-02cd5ce7ae10" providerId="ADAL" clId="{E7E54C9C-F627-4729-8A09-64979E5292B3}" dt="2023-05-01T02:24:40.452" v="62" actId="47"/>
        <pc:sldMkLst>
          <pc:docMk/>
          <pc:sldMk cId="1752512472" sldId="709"/>
        </pc:sldMkLst>
      </pc:sldChg>
      <pc:sldChg chg="del">
        <pc:chgData name="Jimmy Goh (RP)" userId="2e1b99ee-1d93-4e48-b1ac-02cd5ce7ae10" providerId="ADAL" clId="{E7E54C9C-F627-4729-8A09-64979E5292B3}" dt="2023-05-01T01:56:07.036" v="57" actId="47"/>
        <pc:sldMkLst>
          <pc:docMk/>
          <pc:sldMk cId="669861526" sldId="710"/>
        </pc:sldMkLst>
      </pc:sldChg>
      <pc:sldChg chg="del">
        <pc:chgData name="Jimmy Goh (RP)" userId="2e1b99ee-1d93-4e48-b1ac-02cd5ce7ae10" providerId="ADAL" clId="{E7E54C9C-F627-4729-8A09-64979E5292B3}" dt="2023-05-01T02:24:40.452" v="62" actId="47"/>
        <pc:sldMkLst>
          <pc:docMk/>
          <pc:sldMk cId="706828652" sldId="711"/>
        </pc:sldMkLst>
      </pc:sldChg>
      <pc:sldChg chg="del">
        <pc:chgData name="Jimmy Goh (RP)" userId="2e1b99ee-1d93-4e48-b1ac-02cd5ce7ae10" providerId="ADAL" clId="{E7E54C9C-F627-4729-8A09-64979E5292B3}" dt="2023-05-01T01:56:11.825" v="60" actId="47"/>
        <pc:sldMkLst>
          <pc:docMk/>
          <pc:sldMk cId="3915269778" sldId="712"/>
        </pc:sldMkLst>
      </pc:sldChg>
      <pc:sldChg chg="del">
        <pc:chgData name="Jimmy Goh (RP)" userId="2e1b99ee-1d93-4e48-b1ac-02cd5ce7ae10" providerId="ADAL" clId="{E7E54C9C-F627-4729-8A09-64979E5292B3}" dt="2023-05-01T02:24:57.816" v="64" actId="47"/>
        <pc:sldMkLst>
          <pc:docMk/>
          <pc:sldMk cId="2684474031" sldId="713"/>
        </pc:sldMkLst>
      </pc:sldChg>
      <pc:sldChg chg="del">
        <pc:chgData name="Jimmy Goh (RP)" userId="2e1b99ee-1d93-4e48-b1ac-02cd5ce7ae10" providerId="ADAL" clId="{E7E54C9C-F627-4729-8A09-64979E5292B3}" dt="2023-05-01T02:25:02.023" v="65" actId="47"/>
        <pc:sldMkLst>
          <pc:docMk/>
          <pc:sldMk cId="3023619201" sldId="714"/>
        </pc:sldMkLst>
      </pc:sldChg>
      <pc:sldChg chg="modSp mod">
        <pc:chgData name="Jimmy Goh (RP)" userId="2e1b99ee-1d93-4e48-b1ac-02cd5ce7ae10" providerId="ADAL" clId="{E7E54C9C-F627-4729-8A09-64979E5292B3}" dt="2023-05-01T02:28:53.286" v="71"/>
        <pc:sldMkLst>
          <pc:docMk/>
          <pc:sldMk cId="952097034" sldId="719"/>
        </pc:sldMkLst>
        <pc:spChg chg="mod">
          <ac:chgData name="Jimmy Goh (RP)" userId="2e1b99ee-1d93-4e48-b1ac-02cd5ce7ae10" providerId="ADAL" clId="{E7E54C9C-F627-4729-8A09-64979E5292B3}" dt="2023-05-01T02:28:53.286" v="71"/>
          <ac:spMkLst>
            <pc:docMk/>
            <pc:sldMk cId="952097034" sldId="719"/>
            <ac:spMk id="3" creationId="{BD95BE16-440C-4C72-B77E-ECB7DCAB7057}"/>
          </ac:spMkLst>
        </pc:spChg>
      </pc:sldChg>
      <pc:sldChg chg="modSp mod">
        <pc:chgData name="Jimmy Goh (RP)" userId="2e1b99ee-1d93-4e48-b1ac-02cd5ce7ae10" providerId="ADAL" clId="{E7E54C9C-F627-4729-8A09-64979E5292B3}" dt="2023-05-01T02:28:12.395" v="70" actId="108"/>
        <pc:sldMkLst>
          <pc:docMk/>
          <pc:sldMk cId="602028648" sldId="723"/>
        </pc:sldMkLst>
        <pc:graphicFrameChg chg="mod modGraphic">
          <ac:chgData name="Jimmy Goh (RP)" userId="2e1b99ee-1d93-4e48-b1ac-02cd5ce7ae10" providerId="ADAL" clId="{E7E54C9C-F627-4729-8A09-64979E5292B3}" dt="2023-05-01T02:28:12.395" v="70" actId="108"/>
          <ac:graphicFrameMkLst>
            <pc:docMk/>
            <pc:sldMk cId="602028648" sldId="723"/>
            <ac:graphicFrameMk id="5" creationId="{3A7C6299-BC0D-4390-A4C8-0FF45C7DE7F6}"/>
          </ac:graphicFrameMkLst>
        </pc:graphicFrameChg>
      </pc:sldChg>
      <pc:sldChg chg="del">
        <pc:chgData name="Jimmy Goh (RP)" userId="2e1b99ee-1d93-4e48-b1ac-02cd5ce7ae10" providerId="ADAL" clId="{E7E54C9C-F627-4729-8A09-64979E5292B3}" dt="2023-05-01T01:56:09.720" v="59" actId="47"/>
        <pc:sldMkLst>
          <pc:docMk/>
          <pc:sldMk cId="1837524156" sldId="725"/>
        </pc:sldMkLst>
      </pc:sldChg>
      <pc:sldChg chg="del">
        <pc:chgData name="Jimmy Goh (RP)" userId="2e1b99ee-1d93-4e48-b1ac-02cd5ce7ae10" providerId="ADAL" clId="{E7E54C9C-F627-4729-8A09-64979E5292B3}" dt="2023-05-01T01:56:08.449" v="58" actId="47"/>
        <pc:sldMkLst>
          <pc:docMk/>
          <pc:sldMk cId="566258213" sldId="726"/>
        </pc:sldMkLst>
      </pc:sldChg>
      <pc:sldChg chg="modSp mod">
        <pc:chgData name="Jimmy Goh (RP)" userId="2e1b99ee-1d93-4e48-b1ac-02cd5ce7ae10" providerId="ADAL" clId="{E7E54C9C-F627-4729-8A09-64979E5292B3}" dt="2023-05-01T01:50:43.036" v="49" actId="20577"/>
        <pc:sldMkLst>
          <pc:docMk/>
          <pc:sldMk cId="411874617" sldId="729"/>
        </pc:sldMkLst>
        <pc:spChg chg="mod">
          <ac:chgData name="Jimmy Goh (RP)" userId="2e1b99ee-1d93-4e48-b1ac-02cd5ce7ae10" providerId="ADAL" clId="{E7E54C9C-F627-4729-8A09-64979E5292B3}" dt="2023-05-01T01:50:43.036" v="49" actId="20577"/>
          <ac:spMkLst>
            <pc:docMk/>
            <pc:sldMk cId="411874617" sldId="729"/>
            <ac:spMk id="6" creationId="{23DE8B6D-17FE-41C1-98A7-2B5952CEC55C}"/>
          </ac:spMkLst>
        </pc:spChg>
      </pc:sldChg>
      <pc:sldChg chg="addSp modSp mod">
        <pc:chgData name="Jimmy Goh (RP)" userId="2e1b99ee-1d93-4e48-b1ac-02cd5ce7ae10" providerId="ADAL" clId="{E7E54C9C-F627-4729-8A09-64979E5292B3}" dt="2023-05-01T01:51:23.097" v="56" actId="14100"/>
        <pc:sldMkLst>
          <pc:docMk/>
          <pc:sldMk cId="3645748018" sldId="731"/>
        </pc:sldMkLst>
        <pc:spChg chg="mod">
          <ac:chgData name="Jimmy Goh (RP)" userId="2e1b99ee-1d93-4e48-b1ac-02cd5ce7ae10" providerId="ADAL" clId="{E7E54C9C-F627-4729-8A09-64979E5292B3}" dt="2023-05-01T01:51:23.097" v="56" actId="14100"/>
          <ac:spMkLst>
            <pc:docMk/>
            <pc:sldMk cId="3645748018" sldId="731"/>
            <ac:spMk id="2" creationId="{433455A1-A256-4271-9824-66BFD0509B3D}"/>
          </ac:spMkLst>
        </pc:spChg>
        <pc:spChg chg="add mod">
          <ac:chgData name="Jimmy Goh (RP)" userId="2e1b99ee-1d93-4e48-b1ac-02cd5ce7ae10" providerId="ADAL" clId="{E7E54C9C-F627-4729-8A09-64979E5292B3}" dt="2023-05-01T01:48:44.738" v="0"/>
          <ac:spMkLst>
            <pc:docMk/>
            <pc:sldMk cId="3645748018" sldId="731"/>
            <ac:spMk id="3" creationId="{4E365718-38F8-0275-32F8-DB8068741356}"/>
          </ac:spMkLst>
        </pc:spChg>
        <pc:spChg chg="add mod">
          <ac:chgData name="Jimmy Goh (RP)" userId="2e1b99ee-1d93-4e48-b1ac-02cd5ce7ae10" providerId="ADAL" clId="{E7E54C9C-F627-4729-8A09-64979E5292B3}" dt="2023-05-01T01:48:44.738" v="0"/>
          <ac:spMkLst>
            <pc:docMk/>
            <pc:sldMk cId="3645748018" sldId="731"/>
            <ac:spMk id="4" creationId="{6FCB0ADE-92F7-F087-66FD-9D453BA54174}"/>
          </ac:spMkLst>
        </pc:spChg>
        <pc:spChg chg="add mod">
          <ac:chgData name="Jimmy Goh (RP)" userId="2e1b99ee-1d93-4e48-b1ac-02cd5ce7ae10" providerId="ADAL" clId="{E7E54C9C-F627-4729-8A09-64979E5292B3}" dt="2023-05-01T01:48:44.738" v="0"/>
          <ac:spMkLst>
            <pc:docMk/>
            <pc:sldMk cId="3645748018" sldId="731"/>
            <ac:spMk id="6" creationId="{44AEBD09-A71A-C69D-EBDF-D45B7BA0AB53}"/>
          </ac:spMkLst>
        </pc:spChg>
        <pc:spChg chg="add mod">
          <ac:chgData name="Jimmy Goh (RP)" userId="2e1b99ee-1d93-4e48-b1ac-02cd5ce7ae10" providerId="ADAL" clId="{E7E54C9C-F627-4729-8A09-64979E5292B3}" dt="2023-05-01T01:48:44.738" v="0"/>
          <ac:spMkLst>
            <pc:docMk/>
            <pc:sldMk cId="3645748018" sldId="731"/>
            <ac:spMk id="7" creationId="{E7D168F5-B5EC-93FF-EF17-9DC9872087AE}"/>
          </ac:spMkLst>
        </pc:spChg>
        <pc:spChg chg="add mod">
          <ac:chgData name="Jimmy Goh (RP)" userId="2e1b99ee-1d93-4e48-b1ac-02cd5ce7ae10" providerId="ADAL" clId="{E7E54C9C-F627-4729-8A09-64979E5292B3}" dt="2023-05-01T01:48:44.738" v="0"/>
          <ac:spMkLst>
            <pc:docMk/>
            <pc:sldMk cId="3645748018" sldId="731"/>
            <ac:spMk id="9" creationId="{366BE117-3C02-3A36-7843-E5A9847D1FD6}"/>
          </ac:spMkLst>
        </pc:spChg>
        <pc:spChg chg="add mod">
          <ac:chgData name="Jimmy Goh (RP)" userId="2e1b99ee-1d93-4e48-b1ac-02cd5ce7ae10" providerId="ADAL" clId="{E7E54C9C-F627-4729-8A09-64979E5292B3}" dt="2023-05-01T01:48:44.738" v="0"/>
          <ac:spMkLst>
            <pc:docMk/>
            <pc:sldMk cId="3645748018" sldId="731"/>
            <ac:spMk id="10" creationId="{F296E4DB-C602-4390-A44E-B2D6397B81E8}"/>
          </ac:spMkLst>
        </pc:spChg>
      </pc:sldChg>
      <pc:sldChg chg="modSp mod">
        <pc:chgData name="Jimmy Goh (RP)" userId="2e1b99ee-1d93-4e48-b1ac-02cd5ce7ae10" providerId="ADAL" clId="{E7E54C9C-F627-4729-8A09-64979E5292B3}" dt="2023-05-01T01:50:04.655" v="48" actId="20577"/>
        <pc:sldMkLst>
          <pc:docMk/>
          <pc:sldMk cId="1001880746" sldId="738"/>
        </pc:sldMkLst>
        <pc:spChg chg="mod">
          <ac:chgData name="Jimmy Goh (RP)" userId="2e1b99ee-1d93-4e48-b1ac-02cd5ce7ae10" providerId="ADAL" clId="{E7E54C9C-F627-4729-8A09-64979E5292B3}" dt="2023-05-01T01:50:04.655" v="48" actId="20577"/>
          <ac:spMkLst>
            <pc:docMk/>
            <pc:sldMk cId="1001880746" sldId="738"/>
            <ac:spMk id="3" creationId="{81569C6D-3F3B-4C11-98EC-E35C9B60B356}"/>
          </ac:spMkLst>
        </pc:spChg>
      </pc:sldChg>
      <pc:sldChg chg="del">
        <pc:chgData name="Jimmy Goh (RP)" userId="2e1b99ee-1d93-4e48-b1ac-02cd5ce7ae10" providerId="ADAL" clId="{E7E54C9C-F627-4729-8A09-64979E5292B3}" dt="2023-05-01T02:25:02.023" v="65" actId="47"/>
        <pc:sldMkLst>
          <pc:docMk/>
          <pc:sldMk cId="1343482040" sldId="740"/>
        </pc:sldMkLst>
      </pc:sldChg>
      <pc:sldChg chg="del">
        <pc:chgData name="Jimmy Goh (RP)" userId="2e1b99ee-1d93-4e48-b1ac-02cd5ce7ae10" providerId="ADAL" clId="{E7E54C9C-F627-4729-8A09-64979E5292B3}" dt="2023-05-01T02:25:02.023" v="65" actId="47"/>
        <pc:sldMkLst>
          <pc:docMk/>
          <pc:sldMk cId="4141553005" sldId="741"/>
        </pc:sldMkLst>
      </pc:sldChg>
      <pc:sldChg chg="del">
        <pc:chgData name="Jimmy Goh (RP)" userId="2e1b99ee-1d93-4e48-b1ac-02cd5ce7ae10" providerId="ADAL" clId="{E7E54C9C-F627-4729-8A09-64979E5292B3}" dt="2023-05-01T02:24:40.452" v="62" actId="47"/>
        <pc:sldMkLst>
          <pc:docMk/>
          <pc:sldMk cId="1033809569" sldId="745"/>
        </pc:sldMkLst>
      </pc:sldChg>
      <pc:sldChg chg="del">
        <pc:chgData name="Jimmy Goh (RP)" userId="2e1b99ee-1d93-4e48-b1ac-02cd5ce7ae10" providerId="ADAL" clId="{E7E54C9C-F627-4729-8A09-64979E5292B3}" dt="2023-05-01T02:24:40.452" v="62" actId="47"/>
        <pc:sldMkLst>
          <pc:docMk/>
          <pc:sldMk cId="497854851" sldId="746"/>
        </pc:sldMkLst>
      </pc:sldChg>
      <pc:sldChg chg="del">
        <pc:chgData name="Jimmy Goh (RP)" userId="2e1b99ee-1d93-4e48-b1ac-02cd5ce7ae10" providerId="ADAL" clId="{E7E54C9C-F627-4729-8A09-64979E5292B3}" dt="2023-05-01T02:30:27.504" v="73" actId="47"/>
        <pc:sldMkLst>
          <pc:docMk/>
          <pc:sldMk cId="2121886560" sldId="747"/>
        </pc:sldMkLst>
      </pc:sldChg>
      <pc:sldChg chg="del">
        <pc:chgData name="Jimmy Goh (RP)" userId="2e1b99ee-1d93-4e48-b1ac-02cd5ce7ae10" providerId="ADAL" clId="{E7E54C9C-F627-4729-8A09-64979E5292B3}" dt="2023-05-01T02:30:28.813" v="74" actId="47"/>
        <pc:sldMkLst>
          <pc:docMk/>
          <pc:sldMk cId="3454270441" sldId="748"/>
        </pc:sldMkLst>
      </pc:sldChg>
      <pc:sldChg chg="del">
        <pc:chgData name="Jimmy Goh (RP)" userId="2e1b99ee-1d93-4e48-b1ac-02cd5ce7ae10" providerId="ADAL" clId="{E7E54C9C-F627-4729-8A09-64979E5292B3}" dt="2023-05-01T02:23:28.156" v="61" actId="47"/>
        <pc:sldMkLst>
          <pc:docMk/>
          <pc:sldMk cId="1108383500" sldId="753"/>
        </pc:sldMkLst>
      </pc:sldChg>
      <pc:sldChg chg="add">
        <pc:chgData name="Jimmy Goh (RP)" userId="2e1b99ee-1d93-4e48-b1ac-02cd5ce7ae10" providerId="ADAL" clId="{E7E54C9C-F627-4729-8A09-64979E5292B3}" dt="2023-05-01T02:24:55.142" v="63"/>
        <pc:sldMkLst>
          <pc:docMk/>
          <pc:sldMk cId="3700745788" sldId="758"/>
        </pc:sldMkLst>
      </pc:sldChg>
      <pc:sldChg chg="add">
        <pc:chgData name="Jimmy Goh (RP)" userId="2e1b99ee-1d93-4e48-b1ac-02cd5ce7ae10" providerId="ADAL" clId="{E7E54C9C-F627-4729-8A09-64979E5292B3}" dt="2023-05-01T02:24:55.142" v="63"/>
        <pc:sldMkLst>
          <pc:docMk/>
          <pc:sldMk cId="475971216" sldId="759"/>
        </pc:sldMkLst>
      </pc:sldChg>
      <pc:sldChg chg="add">
        <pc:chgData name="Jimmy Goh (RP)" userId="2e1b99ee-1d93-4e48-b1ac-02cd5ce7ae10" providerId="ADAL" clId="{E7E54C9C-F627-4729-8A09-64979E5292B3}" dt="2023-05-01T02:24:55.142" v="63"/>
        <pc:sldMkLst>
          <pc:docMk/>
          <pc:sldMk cId="3532778225" sldId="760"/>
        </pc:sldMkLst>
      </pc:sldChg>
      <pc:sldChg chg="add">
        <pc:chgData name="Jimmy Goh (RP)" userId="2e1b99ee-1d93-4e48-b1ac-02cd5ce7ae10" providerId="ADAL" clId="{E7E54C9C-F627-4729-8A09-64979E5292B3}" dt="2023-05-01T02:24:55.142" v="63"/>
        <pc:sldMkLst>
          <pc:docMk/>
          <pc:sldMk cId="2601481489" sldId="761"/>
        </pc:sldMkLst>
      </pc:sldChg>
      <pc:sldChg chg="add">
        <pc:chgData name="Jimmy Goh (RP)" userId="2e1b99ee-1d93-4e48-b1ac-02cd5ce7ae10" providerId="ADAL" clId="{E7E54C9C-F627-4729-8A09-64979E5292B3}" dt="2023-05-01T02:30:25.122" v="72"/>
        <pc:sldMkLst>
          <pc:docMk/>
          <pc:sldMk cId="650514053" sldId="762"/>
        </pc:sldMkLst>
      </pc:sldChg>
      <pc:sldChg chg="add">
        <pc:chgData name="Jimmy Goh (RP)" userId="2e1b99ee-1d93-4e48-b1ac-02cd5ce7ae10" providerId="ADAL" clId="{E7E54C9C-F627-4729-8A09-64979E5292B3}" dt="2023-05-01T02:30:25.122" v="72"/>
        <pc:sldMkLst>
          <pc:docMk/>
          <pc:sldMk cId="4216313780" sldId="763"/>
        </pc:sldMkLst>
      </pc:sldChg>
    </pc:docChg>
  </pc:docChgLst>
  <pc:docChgLst>
    <pc:chgData name="Jimmy Goh (RP)" userId="2e1b99ee-1d93-4e48-b1ac-02cd5ce7ae10" providerId="ADAL" clId="{E658DCA5-08F2-4191-B409-C93FDFD2715A}"/>
    <pc:docChg chg="undo redo custSel addSld delSld modSld modSection">
      <pc:chgData name="Jimmy Goh (RP)" userId="2e1b99ee-1d93-4e48-b1ac-02cd5ce7ae10" providerId="ADAL" clId="{E658DCA5-08F2-4191-B409-C93FDFD2715A}" dt="2024-06-21T05:43:39.186" v="243" actId="14734"/>
      <pc:docMkLst>
        <pc:docMk/>
      </pc:docMkLst>
      <pc:sldChg chg="add">
        <pc:chgData name="Jimmy Goh (RP)" userId="2e1b99ee-1d93-4e48-b1ac-02cd5ce7ae10" providerId="ADAL" clId="{E658DCA5-08F2-4191-B409-C93FDFD2715A}" dt="2024-06-20T03:30:34.169" v="6"/>
        <pc:sldMkLst>
          <pc:docMk/>
          <pc:sldMk cId="4177856385" sldId="712"/>
        </pc:sldMkLst>
      </pc:sldChg>
      <pc:sldChg chg="modSp mod">
        <pc:chgData name="Jimmy Goh (RP)" userId="2e1b99ee-1d93-4e48-b1ac-02cd5ce7ae10" providerId="ADAL" clId="{E658DCA5-08F2-4191-B409-C93FDFD2715A}" dt="2024-06-20T03:32:13.378" v="47" actId="6549"/>
        <pc:sldMkLst>
          <pc:docMk/>
          <pc:sldMk cId="2083996944" sldId="781"/>
        </pc:sldMkLst>
        <pc:spChg chg="mod">
          <ac:chgData name="Jimmy Goh (RP)" userId="2e1b99ee-1d93-4e48-b1ac-02cd5ce7ae10" providerId="ADAL" clId="{E658DCA5-08F2-4191-B409-C93FDFD2715A}" dt="2024-06-20T03:32:13.378" v="47" actId="6549"/>
          <ac:spMkLst>
            <pc:docMk/>
            <pc:sldMk cId="2083996944" sldId="781"/>
            <ac:spMk id="2" creationId="{40468EB7-FF73-04EF-158E-735ED5E593ED}"/>
          </ac:spMkLst>
        </pc:spChg>
      </pc:sldChg>
      <pc:sldChg chg="modSp mod">
        <pc:chgData name="Jimmy Goh (RP)" userId="2e1b99ee-1d93-4e48-b1ac-02cd5ce7ae10" providerId="ADAL" clId="{E658DCA5-08F2-4191-B409-C93FDFD2715A}" dt="2024-06-20T03:35:01.778" v="222" actId="20577"/>
        <pc:sldMkLst>
          <pc:docMk/>
          <pc:sldMk cId="384831067" sldId="816"/>
        </pc:sldMkLst>
        <pc:spChg chg="mod">
          <ac:chgData name="Jimmy Goh (RP)" userId="2e1b99ee-1d93-4e48-b1ac-02cd5ce7ae10" providerId="ADAL" clId="{E658DCA5-08F2-4191-B409-C93FDFD2715A}" dt="2024-06-20T03:35:01.778" v="222" actId="20577"/>
          <ac:spMkLst>
            <pc:docMk/>
            <pc:sldMk cId="384831067" sldId="816"/>
            <ac:spMk id="3" creationId="{1E72AD04-32EF-11F2-ADA7-9C095726335E}"/>
          </ac:spMkLst>
        </pc:spChg>
      </pc:sldChg>
      <pc:sldChg chg="modSp add mod">
        <pc:chgData name="Jimmy Goh (RP)" userId="2e1b99ee-1d93-4e48-b1ac-02cd5ce7ae10" providerId="ADAL" clId="{E658DCA5-08F2-4191-B409-C93FDFD2715A}" dt="2024-06-20T03:34:02.922" v="220" actId="108"/>
        <pc:sldMkLst>
          <pc:docMk/>
          <pc:sldMk cId="3404228498" sldId="822"/>
        </pc:sldMkLst>
        <pc:spChg chg="mod">
          <ac:chgData name="Jimmy Goh (RP)" userId="2e1b99ee-1d93-4e48-b1ac-02cd5ce7ae10" providerId="ADAL" clId="{E658DCA5-08F2-4191-B409-C93FDFD2715A}" dt="2024-06-20T03:34:02.922" v="220" actId="108"/>
          <ac:spMkLst>
            <pc:docMk/>
            <pc:sldMk cId="3404228498" sldId="822"/>
            <ac:spMk id="3" creationId="{92E4D2E9-CF28-9C29-9433-33157CB7A93C}"/>
          </ac:spMkLst>
        </pc:spChg>
      </pc:sldChg>
      <pc:sldChg chg="modSp mod">
        <pc:chgData name="Jimmy Goh (RP)" userId="2e1b99ee-1d93-4e48-b1ac-02cd5ce7ae10" providerId="ADAL" clId="{E658DCA5-08F2-4191-B409-C93FDFD2715A}" dt="2024-06-20T03:30:53.666" v="15"/>
        <pc:sldMkLst>
          <pc:docMk/>
          <pc:sldMk cId="163326156" sldId="827"/>
        </pc:sldMkLst>
        <pc:spChg chg="mod">
          <ac:chgData name="Jimmy Goh (RP)" userId="2e1b99ee-1d93-4e48-b1ac-02cd5ce7ae10" providerId="ADAL" clId="{E658DCA5-08F2-4191-B409-C93FDFD2715A}" dt="2024-06-20T03:30:53.666" v="15"/>
          <ac:spMkLst>
            <pc:docMk/>
            <pc:sldMk cId="163326156" sldId="827"/>
            <ac:spMk id="5" creationId="{00000000-0000-0000-0000-000000000000}"/>
          </ac:spMkLst>
        </pc:spChg>
      </pc:sldChg>
      <pc:sldChg chg="del">
        <pc:chgData name="Jimmy Goh (RP)" userId="2e1b99ee-1d93-4e48-b1ac-02cd5ce7ae10" providerId="ADAL" clId="{E658DCA5-08F2-4191-B409-C93FDFD2715A}" dt="2024-06-21T05:37:52.138" v="224" actId="47"/>
        <pc:sldMkLst>
          <pc:docMk/>
          <pc:sldMk cId="650230398" sldId="829"/>
        </pc:sldMkLst>
      </pc:sldChg>
      <pc:sldChg chg="modSp mod">
        <pc:chgData name="Jimmy Goh (RP)" userId="2e1b99ee-1d93-4e48-b1ac-02cd5ce7ae10" providerId="ADAL" clId="{E658DCA5-08F2-4191-B409-C93FDFD2715A}" dt="2024-06-21T05:40:48.734" v="235" actId="14734"/>
        <pc:sldMkLst>
          <pc:docMk/>
          <pc:sldMk cId="3063698660" sldId="839"/>
        </pc:sldMkLst>
        <pc:graphicFrameChg chg="modGraphic">
          <ac:chgData name="Jimmy Goh (RP)" userId="2e1b99ee-1d93-4e48-b1ac-02cd5ce7ae10" providerId="ADAL" clId="{E658DCA5-08F2-4191-B409-C93FDFD2715A}" dt="2024-06-21T05:40:48.734" v="235" actId="14734"/>
          <ac:graphicFrameMkLst>
            <pc:docMk/>
            <pc:sldMk cId="3063698660" sldId="839"/>
            <ac:graphicFrameMk id="4" creationId="{D8EDCF69-5F4D-9E7C-2A21-0A3E7351881F}"/>
          </ac:graphicFrameMkLst>
        </pc:graphicFrameChg>
      </pc:sldChg>
      <pc:sldChg chg="modSp mod">
        <pc:chgData name="Jimmy Goh (RP)" userId="2e1b99ee-1d93-4e48-b1ac-02cd5ce7ae10" providerId="ADAL" clId="{E658DCA5-08F2-4191-B409-C93FDFD2715A}" dt="2024-06-21T05:43:39.186" v="243" actId="14734"/>
        <pc:sldMkLst>
          <pc:docMk/>
          <pc:sldMk cId="2139388928" sldId="845"/>
        </pc:sldMkLst>
        <pc:graphicFrameChg chg="modGraphic">
          <ac:chgData name="Jimmy Goh (RP)" userId="2e1b99ee-1d93-4e48-b1ac-02cd5ce7ae10" providerId="ADAL" clId="{E658DCA5-08F2-4191-B409-C93FDFD2715A}" dt="2024-06-21T05:43:39.186" v="243" actId="14734"/>
          <ac:graphicFrameMkLst>
            <pc:docMk/>
            <pc:sldMk cId="2139388928" sldId="845"/>
            <ac:graphicFrameMk id="4" creationId="{D8EDCF69-5F4D-9E7C-2A21-0A3E7351881F}"/>
          </ac:graphicFrameMkLst>
        </pc:graphicFrameChg>
      </pc:sldChg>
      <pc:sldChg chg="add">
        <pc:chgData name="Jimmy Goh (RP)" userId="2e1b99ee-1d93-4e48-b1ac-02cd5ce7ae10" providerId="ADAL" clId="{E658DCA5-08F2-4191-B409-C93FDFD2715A}" dt="2024-06-21T05:37:49.519" v="223"/>
        <pc:sldMkLst>
          <pc:docMk/>
          <pc:sldMk cId="2383947032" sldId="846"/>
        </pc:sldMkLst>
      </pc:sldChg>
    </pc:docChg>
  </pc:docChgLst>
  <pc:docChgLst>
    <pc:chgData name="Jimmy Goh (RP)" userId="2e1b99ee-1d93-4e48-b1ac-02cd5ce7ae10" providerId="ADAL" clId="{82795250-B136-434C-A673-762F929F1FE5}"/>
    <pc:docChg chg="undo redo custSel addSld delSld modSld delSection modSection">
      <pc:chgData name="Jimmy Goh (RP)" userId="2e1b99ee-1d93-4e48-b1ac-02cd5ce7ae10" providerId="ADAL" clId="{82795250-B136-434C-A673-762F929F1FE5}" dt="2024-06-12T01:27:23.539" v="1673"/>
      <pc:docMkLst>
        <pc:docMk/>
      </pc:docMkLst>
      <pc:sldChg chg="modSp mod">
        <pc:chgData name="Jimmy Goh (RP)" userId="2e1b99ee-1d93-4e48-b1ac-02cd5ce7ae10" providerId="ADAL" clId="{82795250-B136-434C-A673-762F929F1FE5}" dt="2024-06-05T03:58:20.790" v="160" actId="20577"/>
        <pc:sldMkLst>
          <pc:docMk/>
          <pc:sldMk cId="1417054258" sldId="448"/>
        </pc:sldMkLst>
        <pc:spChg chg="mod">
          <ac:chgData name="Jimmy Goh (RP)" userId="2e1b99ee-1d93-4e48-b1ac-02cd5ce7ae10" providerId="ADAL" clId="{82795250-B136-434C-A673-762F929F1FE5}" dt="2024-06-05T03:58:20.790" v="160" actId="20577"/>
          <ac:spMkLst>
            <pc:docMk/>
            <pc:sldMk cId="1417054258" sldId="448"/>
            <ac:spMk id="2" creationId="{00000000-0000-0000-0000-000000000000}"/>
          </ac:spMkLst>
        </pc:spChg>
      </pc:sldChg>
      <pc:sldChg chg="modSp del mod">
        <pc:chgData name="Jimmy Goh (RP)" userId="2e1b99ee-1d93-4e48-b1ac-02cd5ce7ae10" providerId="ADAL" clId="{82795250-B136-434C-A673-762F929F1FE5}" dt="2024-06-11T05:14:44.145" v="1219" actId="2696"/>
        <pc:sldMkLst>
          <pc:docMk/>
          <pc:sldMk cId="3333115872" sldId="481"/>
        </pc:sldMkLst>
        <pc:spChg chg="mod">
          <ac:chgData name="Jimmy Goh (RP)" userId="2e1b99ee-1d93-4e48-b1ac-02cd5ce7ae10" providerId="ADAL" clId="{82795250-B136-434C-A673-762F929F1FE5}" dt="2024-06-11T05:00:43.775" v="1131" actId="1076"/>
          <ac:spMkLst>
            <pc:docMk/>
            <pc:sldMk cId="3333115872" sldId="481"/>
            <ac:spMk id="2" creationId="{00000000-0000-0000-0000-000000000000}"/>
          </ac:spMkLst>
        </pc:spChg>
      </pc:sldChg>
      <pc:sldChg chg="addSp delSp modSp mod modClrScheme chgLayout">
        <pc:chgData name="Jimmy Goh (RP)" userId="2e1b99ee-1d93-4e48-b1ac-02cd5ce7ae10" providerId="ADAL" clId="{82795250-B136-434C-A673-762F929F1FE5}" dt="2024-06-11T04:58:27.133" v="1130" actId="26606"/>
        <pc:sldMkLst>
          <pc:docMk/>
          <pc:sldMk cId="4135733184" sldId="653"/>
        </pc:sldMkLst>
        <pc:spChg chg="mod">
          <ac:chgData name="Jimmy Goh (RP)" userId="2e1b99ee-1d93-4e48-b1ac-02cd5ce7ae10" providerId="ADAL" clId="{82795250-B136-434C-A673-762F929F1FE5}" dt="2024-06-11T04:58:27.133" v="1130" actId="26606"/>
          <ac:spMkLst>
            <pc:docMk/>
            <pc:sldMk cId="4135733184" sldId="653"/>
            <ac:spMk id="2" creationId="{00000000-0000-0000-0000-000000000000}"/>
          </ac:spMkLst>
        </pc:spChg>
        <pc:spChg chg="add del mod">
          <ac:chgData name="Jimmy Goh (RP)" userId="2e1b99ee-1d93-4e48-b1ac-02cd5ce7ae10" providerId="ADAL" clId="{82795250-B136-434C-A673-762F929F1FE5}" dt="2024-06-11T04:58:27.133" v="1130" actId="26606"/>
          <ac:spMkLst>
            <pc:docMk/>
            <pc:sldMk cId="4135733184" sldId="653"/>
            <ac:spMk id="9" creationId="{9D6B2872-ABE4-3CDE-3B05-F021D7D9B949}"/>
          </ac:spMkLst>
        </pc:spChg>
        <pc:picChg chg="add del mod">
          <ac:chgData name="Jimmy Goh (RP)" userId="2e1b99ee-1d93-4e48-b1ac-02cd5ce7ae10" providerId="ADAL" clId="{82795250-B136-434C-A673-762F929F1FE5}" dt="2024-06-11T04:58:27.133" v="1130" actId="26606"/>
          <ac:picMkLst>
            <pc:docMk/>
            <pc:sldMk cId="4135733184" sldId="653"/>
            <ac:picMk id="4" creationId="{12B267F0-3A3D-9576-031A-0BEE06BB9BCE}"/>
          </ac:picMkLst>
        </pc:picChg>
        <pc:picChg chg="add del mod">
          <ac:chgData name="Jimmy Goh (RP)" userId="2e1b99ee-1d93-4e48-b1ac-02cd5ce7ae10" providerId="ADAL" clId="{82795250-B136-434C-A673-762F929F1FE5}" dt="2024-06-11T04:58:22.962" v="1127" actId="478"/>
          <ac:picMkLst>
            <pc:docMk/>
            <pc:sldMk cId="4135733184" sldId="653"/>
            <ac:picMk id="5" creationId="{0D3DCD0F-6E6C-A35F-427A-68890F236D43}"/>
          </ac:picMkLst>
        </pc:picChg>
      </pc:sldChg>
      <pc:sldChg chg="modSp mod">
        <pc:chgData name="Jimmy Goh (RP)" userId="2e1b99ee-1d93-4e48-b1ac-02cd5ce7ae10" providerId="ADAL" clId="{82795250-B136-434C-A673-762F929F1FE5}" dt="2024-06-05T03:59:20.943" v="173" actId="20577"/>
        <pc:sldMkLst>
          <pc:docMk/>
          <pc:sldMk cId="2021645786" sldId="708"/>
        </pc:sldMkLst>
        <pc:spChg chg="mod">
          <ac:chgData name="Jimmy Goh (RP)" userId="2e1b99ee-1d93-4e48-b1ac-02cd5ce7ae10" providerId="ADAL" clId="{82795250-B136-434C-A673-762F929F1FE5}" dt="2024-06-05T03:59:20.943" v="173" actId="20577"/>
          <ac:spMkLst>
            <pc:docMk/>
            <pc:sldMk cId="2021645786" sldId="708"/>
            <ac:spMk id="4" creationId="{00000000-0000-0000-0000-000000000000}"/>
          </ac:spMkLst>
        </pc:spChg>
      </pc:sldChg>
      <pc:sldChg chg="modSp mod">
        <pc:chgData name="Jimmy Goh (RP)" userId="2e1b99ee-1d93-4e48-b1ac-02cd5ce7ae10" providerId="ADAL" clId="{82795250-B136-434C-A673-762F929F1FE5}" dt="2024-06-12T01:24:52.167" v="1671"/>
        <pc:sldMkLst>
          <pc:docMk/>
          <pc:sldMk cId="2660775392" sldId="768"/>
        </pc:sldMkLst>
        <pc:spChg chg="mod">
          <ac:chgData name="Jimmy Goh (RP)" userId="2e1b99ee-1d93-4e48-b1ac-02cd5ce7ae10" providerId="ADAL" clId="{82795250-B136-434C-A673-762F929F1FE5}" dt="2024-06-05T02:28:49.991" v="11" actId="20577"/>
          <ac:spMkLst>
            <pc:docMk/>
            <pc:sldMk cId="2660775392" sldId="768"/>
            <ac:spMk id="2" creationId="{A440458E-85D2-8028-E2FC-66F7711237FC}"/>
          </ac:spMkLst>
        </pc:spChg>
        <pc:spChg chg="mod">
          <ac:chgData name="Jimmy Goh (RP)" userId="2e1b99ee-1d93-4e48-b1ac-02cd5ce7ae10" providerId="ADAL" clId="{82795250-B136-434C-A673-762F929F1FE5}" dt="2024-06-12T01:24:52.167" v="1671"/>
          <ac:spMkLst>
            <pc:docMk/>
            <pc:sldMk cId="2660775392" sldId="768"/>
            <ac:spMk id="3" creationId="{C6503F4F-6CF3-E7F7-BBDB-0016F3F4B97A}"/>
          </ac:spMkLst>
        </pc:spChg>
      </pc:sldChg>
      <pc:sldChg chg="delSp modSp mod">
        <pc:chgData name="Jimmy Goh (RP)" userId="2e1b99ee-1d93-4e48-b1ac-02cd5ce7ae10" providerId="ADAL" clId="{82795250-B136-434C-A673-762F929F1FE5}" dt="2024-06-05T02:33:49.408" v="149" actId="478"/>
        <pc:sldMkLst>
          <pc:docMk/>
          <pc:sldMk cId="2973519699" sldId="769"/>
        </pc:sldMkLst>
        <pc:spChg chg="mod">
          <ac:chgData name="Jimmy Goh (RP)" userId="2e1b99ee-1d93-4e48-b1ac-02cd5ce7ae10" providerId="ADAL" clId="{82795250-B136-434C-A673-762F929F1FE5}" dt="2024-06-05T02:33:38.908" v="148" actId="20577"/>
          <ac:spMkLst>
            <pc:docMk/>
            <pc:sldMk cId="2973519699" sldId="769"/>
            <ac:spMk id="2" creationId="{B1B3AEFC-1621-1BC9-9FDC-86761DE7CCFD}"/>
          </ac:spMkLst>
        </pc:spChg>
        <pc:picChg chg="del">
          <ac:chgData name="Jimmy Goh (RP)" userId="2e1b99ee-1d93-4e48-b1ac-02cd5ce7ae10" providerId="ADAL" clId="{82795250-B136-434C-A673-762F929F1FE5}" dt="2024-06-05T02:33:49.408" v="149" actId="478"/>
          <ac:picMkLst>
            <pc:docMk/>
            <pc:sldMk cId="2973519699" sldId="769"/>
            <ac:picMk id="4" creationId="{908D9512-0C28-E66A-2C56-72D8E20653FE}"/>
          </ac:picMkLst>
        </pc:picChg>
      </pc:sldChg>
      <pc:sldChg chg="del">
        <pc:chgData name="Jimmy Goh (RP)" userId="2e1b99ee-1d93-4e48-b1ac-02cd5ce7ae10" providerId="ADAL" clId="{82795250-B136-434C-A673-762F929F1FE5}" dt="2024-06-05T03:57:20.939" v="150" actId="47"/>
        <pc:sldMkLst>
          <pc:docMk/>
          <pc:sldMk cId="3849511653" sldId="770"/>
        </pc:sldMkLst>
      </pc:sldChg>
      <pc:sldChg chg="del">
        <pc:chgData name="Jimmy Goh (RP)" userId="2e1b99ee-1d93-4e48-b1ac-02cd5ce7ae10" providerId="ADAL" clId="{82795250-B136-434C-A673-762F929F1FE5}" dt="2024-06-05T03:57:23.598" v="152" actId="47"/>
        <pc:sldMkLst>
          <pc:docMk/>
          <pc:sldMk cId="1139647320" sldId="771"/>
        </pc:sldMkLst>
      </pc:sldChg>
      <pc:sldChg chg="del">
        <pc:chgData name="Jimmy Goh (RP)" userId="2e1b99ee-1d93-4e48-b1ac-02cd5ce7ae10" providerId="ADAL" clId="{82795250-B136-434C-A673-762F929F1FE5}" dt="2024-06-05T03:59:57.354" v="174" actId="47"/>
        <pc:sldMkLst>
          <pc:docMk/>
          <pc:sldMk cId="1733373239" sldId="772"/>
        </pc:sldMkLst>
      </pc:sldChg>
      <pc:sldChg chg="del">
        <pc:chgData name="Jimmy Goh (RP)" userId="2e1b99ee-1d93-4e48-b1ac-02cd5ce7ae10" providerId="ADAL" clId="{82795250-B136-434C-A673-762F929F1FE5}" dt="2024-06-05T03:59:58.871" v="175" actId="47"/>
        <pc:sldMkLst>
          <pc:docMk/>
          <pc:sldMk cId="332128356" sldId="773"/>
        </pc:sldMkLst>
      </pc:sldChg>
      <pc:sldChg chg="del">
        <pc:chgData name="Jimmy Goh (RP)" userId="2e1b99ee-1d93-4e48-b1ac-02cd5ce7ae10" providerId="ADAL" clId="{82795250-B136-434C-A673-762F929F1FE5}" dt="2024-06-05T03:59:59.599" v="176" actId="47"/>
        <pc:sldMkLst>
          <pc:docMk/>
          <pc:sldMk cId="2279265418" sldId="774"/>
        </pc:sldMkLst>
      </pc:sldChg>
      <pc:sldChg chg="del">
        <pc:chgData name="Jimmy Goh (RP)" userId="2e1b99ee-1d93-4e48-b1ac-02cd5ce7ae10" providerId="ADAL" clId="{82795250-B136-434C-A673-762F929F1FE5}" dt="2024-06-05T04:00:00.084" v="177" actId="47"/>
        <pc:sldMkLst>
          <pc:docMk/>
          <pc:sldMk cId="1472733374" sldId="775"/>
        </pc:sldMkLst>
      </pc:sldChg>
      <pc:sldChg chg="del">
        <pc:chgData name="Jimmy Goh (RP)" userId="2e1b99ee-1d93-4e48-b1ac-02cd5ce7ae10" providerId="ADAL" clId="{82795250-B136-434C-A673-762F929F1FE5}" dt="2024-06-05T04:00:00.710" v="178" actId="47"/>
        <pc:sldMkLst>
          <pc:docMk/>
          <pc:sldMk cId="3550227291" sldId="776"/>
        </pc:sldMkLst>
      </pc:sldChg>
      <pc:sldChg chg="del">
        <pc:chgData name="Jimmy Goh (RP)" userId="2e1b99ee-1d93-4e48-b1ac-02cd5ce7ae10" providerId="ADAL" clId="{82795250-B136-434C-A673-762F929F1FE5}" dt="2024-06-05T04:00:02.336" v="179" actId="47"/>
        <pc:sldMkLst>
          <pc:docMk/>
          <pc:sldMk cId="3278076267" sldId="777"/>
        </pc:sldMkLst>
      </pc:sldChg>
      <pc:sldChg chg="del">
        <pc:chgData name="Jimmy Goh (RP)" userId="2e1b99ee-1d93-4e48-b1ac-02cd5ce7ae10" providerId="ADAL" clId="{82795250-B136-434C-A673-762F929F1FE5}" dt="2024-06-06T01:36:07.010" v="180" actId="47"/>
        <pc:sldMkLst>
          <pc:docMk/>
          <pc:sldMk cId="1972725319" sldId="778"/>
        </pc:sldMkLst>
      </pc:sldChg>
      <pc:sldChg chg="del">
        <pc:chgData name="Jimmy Goh (RP)" userId="2e1b99ee-1d93-4e48-b1ac-02cd5ce7ae10" providerId="ADAL" clId="{82795250-B136-434C-A673-762F929F1FE5}" dt="2024-06-06T01:36:10.826" v="181" actId="47"/>
        <pc:sldMkLst>
          <pc:docMk/>
          <pc:sldMk cId="3026505419" sldId="780"/>
        </pc:sldMkLst>
      </pc:sldChg>
      <pc:sldChg chg="delSp modSp mod">
        <pc:chgData name="Jimmy Goh (RP)" userId="2e1b99ee-1d93-4e48-b1ac-02cd5ce7ae10" providerId="ADAL" clId="{82795250-B136-434C-A673-762F929F1FE5}" dt="2024-06-11T05:23:22.554" v="1302" actId="20577"/>
        <pc:sldMkLst>
          <pc:docMk/>
          <pc:sldMk cId="2083996944" sldId="781"/>
        </pc:sldMkLst>
        <pc:spChg chg="mod">
          <ac:chgData name="Jimmy Goh (RP)" userId="2e1b99ee-1d93-4e48-b1ac-02cd5ce7ae10" providerId="ADAL" clId="{82795250-B136-434C-A673-762F929F1FE5}" dt="2024-06-11T05:23:22.554" v="1302" actId="20577"/>
          <ac:spMkLst>
            <pc:docMk/>
            <pc:sldMk cId="2083996944" sldId="781"/>
            <ac:spMk id="2" creationId="{40468EB7-FF73-04EF-158E-735ED5E593ED}"/>
          </ac:spMkLst>
        </pc:spChg>
        <pc:picChg chg="del">
          <ac:chgData name="Jimmy Goh (RP)" userId="2e1b99ee-1d93-4e48-b1ac-02cd5ce7ae10" providerId="ADAL" clId="{82795250-B136-434C-A673-762F929F1FE5}" dt="2024-06-06T01:41:15.317" v="272" actId="478"/>
          <ac:picMkLst>
            <pc:docMk/>
            <pc:sldMk cId="2083996944" sldId="781"/>
            <ac:picMk id="7" creationId="{157E3947-4FA0-EBCE-4E5E-69785D1FAC88}"/>
          </ac:picMkLst>
        </pc:picChg>
      </pc:sldChg>
      <pc:sldChg chg="addSp modSp mod">
        <pc:chgData name="Jimmy Goh (RP)" userId="2e1b99ee-1d93-4e48-b1ac-02cd5ce7ae10" providerId="ADAL" clId="{82795250-B136-434C-A673-762F929F1FE5}" dt="2024-06-06T03:08:25.887" v="1119" actId="20577"/>
        <pc:sldMkLst>
          <pc:docMk/>
          <pc:sldMk cId="1186892670" sldId="782"/>
        </pc:sldMkLst>
        <pc:spChg chg="mod">
          <ac:chgData name="Jimmy Goh (RP)" userId="2e1b99ee-1d93-4e48-b1ac-02cd5ce7ae10" providerId="ADAL" clId="{82795250-B136-434C-A673-762F929F1FE5}" dt="2024-06-06T01:51:21.517" v="695" actId="20577"/>
          <ac:spMkLst>
            <pc:docMk/>
            <pc:sldMk cId="1186892670" sldId="782"/>
            <ac:spMk id="2" creationId="{F93216C5-12D8-CD7E-3DB4-4426C02AA3B8}"/>
          </ac:spMkLst>
        </pc:spChg>
        <pc:spChg chg="mod">
          <ac:chgData name="Jimmy Goh (RP)" userId="2e1b99ee-1d93-4e48-b1ac-02cd5ce7ae10" providerId="ADAL" clId="{82795250-B136-434C-A673-762F929F1FE5}" dt="2024-06-06T01:50:46.039" v="669" actId="20577"/>
          <ac:spMkLst>
            <pc:docMk/>
            <pc:sldMk cId="1186892670" sldId="782"/>
            <ac:spMk id="3" creationId="{AD4049DC-4F99-A440-FFAA-64E3212B20F2}"/>
          </ac:spMkLst>
        </pc:spChg>
        <pc:spChg chg="add mod">
          <ac:chgData name="Jimmy Goh (RP)" userId="2e1b99ee-1d93-4e48-b1ac-02cd5ce7ae10" providerId="ADAL" clId="{82795250-B136-434C-A673-762F929F1FE5}" dt="2024-06-06T03:08:25.887" v="1119" actId="20577"/>
          <ac:spMkLst>
            <pc:docMk/>
            <pc:sldMk cId="1186892670" sldId="782"/>
            <ac:spMk id="5" creationId="{DFED401F-7A13-3751-246D-45D9834AD21B}"/>
          </ac:spMkLst>
        </pc:spChg>
        <pc:picChg chg="add mod">
          <ac:chgData name="Jimmy Goh (RP)" userId="2e1b99ee-1d93-4e48-b1ac-02cd5ce7ae10" providerId="ADAL" clId="{82795250-B136-434C-A673-762F929F1FE5}" dt="2024-06-06T01:51:05.685" v="672" actId="1076"/>
          <ac:picMkLst>
            <pc:docMk/>
            <pc:sldMk cId="1186892670" sldId="782"/>
            <ac:picMk id="6" creationId="{6C4BB97C-B052-8B7D-2508-AF459AF15202}"/>
          </ac:picMkLst>
        </pc:picChg>
      </pc:sldChg>
      <pc:sldChg chg="modSp mod">
        <pc:chgData name="Jimmy Goh (RP)" userId="2e1b99ee-1d93-4e48-b1ac-02cd5ce7ae10" providerId="ADAL" clId="{82795250-B136-434C-A673-762F929F1FE5}" dt="2024-06-11T05:25:41.137" v="1495" actId="20577"/>
        <pc:sldMkLst>
          <pc:docMk/>
          <pc:sldMk cId="384831067" sldId="816"/>
        </pc:sldMkLst>
        <pc:spChg chg="mod">
          <ac:chgData name="Jimmy Goh (RP)" userId="2e1b99ee-1d93-4e48-b1ac-02cd5ce7ae10" providerId="ADAL" clId="{82795250-B136-434C-A673-762F929F1FE5}" dt="2024-06-11T05:25:41.137" v="1495" actId="20577"/>
          <ac:spMkLst>
            <pc:docMk/>
            <pc:sldMk cId="384831067" sldId="816"/>
            <ac:spMk id="3" creationId="{1E72AD04-32EF-11F2-ADA7-9C095726335E}"/>
          </ac:spMkLst>
        </pc:spChg>
      </pc:sldChg>
      <pc:sldChg chg="del">
        <pc:chgData name="Jimmy Goh (RP)" userId="2e1b99ee-1d93-4e48-b1ac-02cd5ce7ae10" providerId="ADAL" clId="{82795250-B136-434C-A673-762F929F1FE5}" dt="2024-06-05T03:57:23.187" v="151" actId="47"/>
        <pc:sldMkLst>
          <pc:docMk/>
          <pc:sldMk cId="3678700889" sldId="818"/>
        </pc:sldMkLst>
      </pc:sldChg>
      <pc:sldChg chg="del">
        <pc:chgData name="Jimmy Goh (RP)" userId="2e1b99ee-1d93-4e48-b1ac-02cd5ce7ae10" providerId="ADAL" clId="{82795250-B136-434C-A673-762F929F1FE5}" dt="2024-06-05T03:57:24.025" v="153" actId="47"/>
        <pc:sldMkLst>
          <pc:docMk/>
          <pc:sldMk cId="403423025" sldId="819"/>
        </pc:sldMkLst>
      </pc:sldChg>
      <pc:sldChg chg="del">
        <pc:chgData name="Jimmy Goh (RP)" userId="2e1b99ee-1d93-4e48-b1ac-02cd5ce7ae10" providerId="ADAL" clId="{82795250-B136-434C-A673-762F929F1FE5}" dt="2024-06-06T01:48:03.864" v="582" actId="47"/>
        <pc:sldMkLst>
          <pc:docMk/>
          <pc:sldMk cId="1280752069" sldId="820"/>
        </pc:sldMkLst>
      </pc:sldChg>
      <pc:sldChg chg="addSp delSp modSp mod">
        <pc:chgData name="Jimmy Goh (RP)" userId="2e1b99ee-1d93-4e48-b1ac-02cd5ce7ae10" providerId="ADAL" clId="{82795250-B136-434C-A673-762F929F1FE5}" dt="2024-06-12T01:27:23.539" v="1673"/>
        <pc:sldMkLst>
          <pc:docMk/>
          <pc:sldMk cId="3404228498" sldId="822"/>
        </pc:sldMkLst>
        <pc:spChg chg="mod">
          <ac:chgData name="Jimmy Goh (RP)" userId="2e1b99ee-1d93-4e48-b1ac-02cd5ce7ae10" providerId="ADAL" clId="{82795250-B136-434C-A673-762F929F1FE5}" dt="2024-06-06T01:53:09.670" v="698" actId="20577"/>
          <ac:spMkLst>
            <pc:docMk/>
            <pc:sldMk cId="3404228498" sldId="822"/>
            <ac:spMk id="2" creationId="{4CBBA3AF-B875-7159-F41E-043518DFFDC1}"/>
          </ac:spMkLst>
        </pc:spChg>
        <pc:spChg chg="mod">
          <ac:chgData name="Jimmy Goh (RP)" userId="2e1b99ee-1d93-4e48-b1ac-02cd5ce7ae10" providerId="ADAL" clId="{82795250-B136-434C-A673-762F929F1FE5}" dt="2024-06-12T01:21:31.183" v="1669" actId="14100"/>
          <ac:spMkLst>
            <pc:docMk/>
            <pc:sldMk cId="3404228498" sldId="822"/>
            <ac:spMk id="3" creationId="{92E4D2E9-CF28-9C29-9433-33157CB7A93C}"/>
          </ac:spMkLst>
        </pc:spChg>
        <pc:spChg chg="add mod">
          <ac:chgData name="Jimmy Goh (RP)" userId="2e1b99ee-1d93-4e48-b1ac-02cd5ce7ae10" providerId="ADAL" clId="{82795250-B136-434C-A673-762F929F1FE5}" dt="2024-06-12T01:27:23.539" v="1673"/>
          <ac:spMkLst>
            <pc:docMk/>
            <pc:sldMk cId="3404228498" sldId="822"/>
            <ac:spMk id="4" creationId="{5695D4F2-B9A5-FA16-3218-07C97D4B4664}"/>
          </ac:spMkLst>
        </pc:spChg>
        <pc:spChg chg="del">
          <ac:chgData name="Jimmy Goh (RP)" userId="2e1b99ee-1d93-4e48-b1ac-02cd5ce7ae10" providerId="ADAL" clId="{82795250-B136-434C-A673-762F929F1FE5}" dt="2024-06-11T05:23:36.664" v="1304" actId="478"/>
          <ac:spMkLst>
            <pc:docMk/>
            <pc:sldMk cId="3404228498" sldId="822"/>
            <ac:spMk id="4" creationId="{A3FEDF63-4DC2-2FBC-5525-18A718122E01}"/>
          </ac:spMkLst>
        </pc:spChg>
        <pc:spChg chg="add del mod">
          <ac:chgData name="Jimmy Goh (RP)" userId="2e1b99ee-1d93-4e48-b1ac-02cd5ce7ae10" providerId="ADAL" clId="{82795250-B136-434C-A673-762F929F1FE5}" dt="2024-06-12T01:27:23.172" v="1672" actId="478"/>
          <ac:spMkLst>
            <pc:docMk/>
            <pc:sldMk cId="3404228498" sldId="822"/>
            <ac:spMk id="7" creationId="{77D5264E-A536-5233-7048-8A84171FF434}"/>
          </ac:spMkLst>
        </pc:spChg>
        <pc:picChg chg="mod">
          <ac:chgData name="Jimmy Goh (RP)" userId="2e1b99ee-1d93-4e48-b1ac-02cd5ce7ae10" providerId="ADAL" clId="{82795250-B136-434C-A673-762F929F1FE5}" dt="2024-06-06T01:38:35.800" v="221" actId="1076"/>
          <ac:picMkLst>
            <pc:docMk/>
            <pc:sldMk cId="3404228498" sldId="822"/>
            <ac:picMk id="5" creationId="{1F6FB1B2-E959-E130-D439-F6CF3885B9D0}"/>
          </ac:picMkLst>
        </pc:picChg>
      </pc:sldChg>
      <pc:sldChg chg="modSp mod">
        <pc:chgData name="Jimmy Goh (RP)" userId="2e1b99ee-1d93-4e48-b1ac-02cd5ce7ae10" providerId="ADAL" clId="{82795250-B136-434C-A673-762F929F1FE5}" dt="2024-06-05T02:31:35.586" v="131" actId="6549"/>
        <pc:sldMkLst>
          <pc:docMk/>
          <pc:sldMk cId="3654834407" sldId="823"/>
        </pc:sldMkLst>
        <pc:spChg chg="mod">
          <ac:chgData name="Jimmy Goh (RP)" userId="2e1b99ee-1d93-4e48-b1ac-02cd5ce7ae10" providerId="ADAL" clId="{82795250-B136-434C-A673-762F929F1FE5}" dt="2024-06-05T02:30:14.779" v="50" actId="6549"/>
          <ac:spMkLst>
            <pc:docMk/>
            <pc:sldMk cId="3654834407" sldId="823"/>
            <ac:spMk id="2" creationId="{BD996ECF-45F8-8D43-568A-A3A8CEDE2CAD}"/>
          </ac:spMkLst>
        </pc:spChg>
        <pc:spChg chg="mod">
          <ac:chgData name="Jimmy Goh (RP)" userId="2e1b99ee-1d93-4e48-b1ac-02cd5ce7ae10" providerId="ADAL" clId="{82795250-B136-434C-A673-762F929F1FE5}" dt="2024-06-05T02:31:35.586" v="131" actId="6549"/>
          <ac:spMkLst>
            <pc:docMk/>
            <pc:sldMk cId="3654834407" sldId="823"/>
            <ac:spMk id="3" creationId="{BE1A0975-3549-A7A0-DC18-22E682D3B66D}"/>
          </ac:spMkLst>
        </pc:spChg>
      </pc:sldChg>
      <pc:sldChg chg="addSp delSp modSp new mod modClrScheme chgLayout">
        <pc:chgData name="Jimmy Goh (RP)" userId="2e1b99ee-1d93-4e48-b1ac-02cd5ce7ae10" providerId="ADAL" clId="{82795250-B136-434C-A673-762F929F1FE5}" dt="2024-06-11T05:09:49.198" v="1208" actId="1076"/>
        <pc:sldMkLst>
          <pc:docMk/>
          <pc:sldMk cId="1198015244" sldId="824"/>
        </pc:sldMkLst>
        <pc:spChg chg="mod">
          <ac:chgData name="Jimmy Goh (RP)" userId="2e1b99ee-1d93-4e48-b1ac-02cd5ce7ae10" providerId="ADAL" clId="{82795250-B136-434C-A673-762F929F1FE5}" dt="2024-06-11T05:09:03.264" v="1183" actId="26606"/>
          <ac:spMkLst>
            <pc:docMk/>
            <pc:sldMk cId="1198015244" sldId="824"/>
            <ac:spMk id="2" creationId="{3491ED3F-6B8D-43EC-07D2-54F30DD67EE2}"/>
          </ac:spMkLst>
        </pc:spChg>
        <pc:spChg chg="add del">
          <ac:chgData name="Jimmy Goh (RP)" userId="2e1b99ee-1d93-4e48-b1ac-02cd5ce7ae10" providerId="ADAL" clId="{82795250-B136-434C-A673-762F929F1FE5}" dt="2024-06-11T05:01:55.429" v="1144"/>
          <ac:spMkLst>
            <pc:docMk/>
            <pc:sldMk cId="1198015244" sldId="824"/>
            <ac:spMk id="3" creationId="{425BE620-8DA3-46D9-D682-C88CE11F8F39}"/>
          </ac:spMkLst>
        </pc:spChg>
        <pc:spChg chg="add mod">
          <ac:chgData name="Jimmy Goh (RP)" userId="2e1b99ee-1d93-4e48-b1ac-02cd5ce7ae10" providerId="ADAL" clId="{82795250-B136-434C-A673-762F929F1FE5}" dt="2024-06-11T05:09:03.264" v="1183" actId="26606"/>
          <ac:spMkLst>
            <pc:docMk/>
            <pc:sldMk cId="1198015244" sldId="824"/>
            <ac:spMk id="4" creationId="{E63078D8-38A0-E569-26BB-EB99265BAA54}"/>
          </ac:spMkLst>
        </pc:spChg>
        <pc:spChg chg="add">
          <ac:chgData name="Jimmy Goh (RP)" userId="2e1b99ee-1d93-4e48-b1ac-02cd5ce7ae10" providerId="ADAL" clId="{82795250-B136-434C-A673-762F929F1FE5}" dt="2024-06-11T05:04:08.569" v="1161"/>
          <ac:spMkLst>
            <pc:docMk/>
            <pc:sldMk cId="1198015244" sldId="824"/>
            <ac:spMk id="5" creationId="{FC1F0241-CECA-92BF-73AC-E503C7DFD4CE}"/>
          </ac:spMkLst>
        </pc:spChg>
        <pc:spChg chg="add">
          <ac:chgData name="Jimmy Goh (RP)" userId="2e1b99ee-1d93-4e48-b1ac-02cd5ce7ae10" providerId="ADAL" clId="{82795250-B136-434C-A673-762F929F1FE5}" dt="2024-06-11T05:04:14.576" v="1162"/>
          <ac:spMkLst>
            <pc:docMk/>
            <pc:sldMk cId="1198015244" sldId="824"/>
            <ac:spMk id="6" creationId="{A08BDD87-4914-83F0-8FC3-C4FAF558EE38}"/>
          </ac:spMkLst>
        </pc:spChg>
        <pc:spChg chg="add">
          <ac:chgData name="Jimmy Goh (RP)" userId="2e1b99ee-1d93-4e48-b1ac-02cd5ce7ae10" providerId="ADAL" clId="{82795250-B136-434C-A673-762F929F1FE5}" dt="2024-06-11T05:04:24.817" v="1163"/>
          <ac:spMkLst>
            <pc:docMk/>
            <pc:sldMk cId="1198015244" sldId="824"/>
            <ac:spMk id="7" creationId="{DDFB7E0E-5B10-CEB3-4BA1-0BFA44B79CC2}"/>
          </ac:spMkLst>
        </pc:spChg>
        <pc:spChg chg="add mod">
          <ac:chgData name="Jimmy Goh (RP)" userId="2e1b99ee-1d93-4e48-b1ac-02cd5ce7ae10" providerId="ADAL" clId="{82795250-B136-434C-A673-762F929F1FE5}" dt="2024-06-11T05:09:45.334" v="1207" actId="1076"/>
          <ac:spMkLst>
            <pc:docMk/>
            <pc:sldMk cId="1198015244" sldId="824"/>
            <ac:spMk id="10" creationId="{F1D6EBA7-0133-79A4-2522-D72224845948}"/>
          </ac:spMkLst>
        </pc:spChg>
        <pc:picChg chg="add mod">
          <ac:chgData name="Jimmy Goh (RP)" userId="2e1b99ee-1d93-4e48-b1ac-02cd5ce7ae10" providerId="ADAL" clId="{82795250-B136-434C-A673-762F929F1FE5}" dt="2024-06-11T05:09:49.198" v="1208" actId="1076"/>
          <ac:picMkLst>
            <pc:docMk/>
            <pc:sldMk cId="1198015244" sldId="824"/>
            <ac:picMk id="8" creationId="{833D1A58-F9CA-A0E0-F264-F1BC165392F3}"/>
          </ac:picMkLst>
        </pc:picChg>
      </pc:sldChg>
      <pc:sldChg chg="del">
        <pc:chgData name="Jimmy Goh (RP)" userId="2e1b99ee-1d93-4e48-b1ac-02cd5ce7ae10" providerId="ADAL" clId="{82795250-B136-434C-A673-762F929F1FE5}" dt="2024-06-06T01:47:55.112" v="578" actId="47"/>
        <pc:sldMkLst>
          <pc:docMk/>
          <pc:sldMk cId="1818728820" sldId="824"/>
        </pc:sldMkLst>
      </pc:sldChg>
      <pc:sldChg chg="del">
        <pc:chgData name="Jimmy Goh (RP)" userId="2e1b99ee-1d93-4e48-b1ac-02cd5ce7ae10" providerId="ADAL" clId="{82795250-B136-434C-A673-762F929F1FE5}" dt="2024-06-06T01:47:57.528" v="579" actId="47"/>
        <pc:sldMkLst>
          <pc:docMk/>
          <pc:sldMk cId="1633905108" sldId="825"/>
        </pc:sldMkLst>
      </pc:sldChg>
      <pc:sldChg chg="addSp delSp modSp new mod">
        <pc:chgData name="Jimmy Goh (RP)" userId="2e1b99ee-1d93-4e48-b1ac-02cd5ce7ae10" providerId="ADAL" clId="{82795250-B136-434C-A673-762F929F1FE5}" dt="2024-06-11T05:21:55.913" v="1283" actId="1076"/>
        <pc:sldMkLst>
          <pc:docMk/>
          <pc:sldMk cId="2784160475" sldId="825"/>
        </pc:sldMkLst>
        <pc:spChg chg="mod">
          <ac:chgData name="Jimmy Goh (RP)" userId="2e1b99ee-1d93-4e48-b1ac-02cd5ce7ae10" providerId="ADAL" clId="{82795250-B136-434C-A673-762F929F1FE5}" dt="2024-06-11T05:10:22.410" v="1209"/>
          <ac:spMkLst>
            <pc:docMk/>
            <pc:sldMk cId="2784160475" sldId="825"/>
            <ac:spMk id="2" creationId="{BA0E5297-2D70-4249-95E6-2224392986DA}"/>
          </ac:spMkLst>
        </pc:spChg>
        <pc:spChg chg="add del mod">
          <ac:chgData name="Jimmy Goh (RP)" userId="2e1b99ee-1d93-4e48-b1ac-02cd5ce7ae10" providerId="ADAL" clId="{82795250-B136-434C-A673-762F929F1FE5}" dt="2024-06-11T05:10:50.693" v="1218" actId="20577"/>
          <ac:spMkLst>
            <pc:docMk/>
            <pc:sldMk cId="2784160475" sldId="825"/>
            <ac:spMk id="3" creationId="{0850B657-6742-93E3-A43A-AB9D3E9497B1}"/>
          </ac:spMkLst>
        </pc:spChg>
        <pc:spChg chg="add mod">
          <ac:chgData name="Jimmy Goh (RP)" userId="2e1b99ee-1d93-4e48-b1ac-02cd5ce7ae10" providerId="ADAL" clId="{82795250-B136-434C-A673-762F929F1FE5}" dt="2024-06-11T05:10:32.229" v="1211"/>
          <ac:spMkLst>
            <pc:docMk/>
            <pc:sldMk cId="2784160475" sldId="825"/>
            <ac:spMk id="4" creationId="{F87D49B3-5D5D-A45E-874C-6444C2569CD9}"/>
          </ac:spMkLst>
        </pc:spChg>
        <pc:spChg chg="add mod">
          <ac:chgData name="Jimmy Goh (RP)" userId="2e1b99ee-1d93-4e48-b1ac-02cd5ce7ae10" providerId="ADAL" clId="{82795250-B136-434C-A673-762F929F1FE5}" dt="2024-06-11T05:21:55.913" v="1283" actId="1076"/>
          <ac:spMkLst>
            <pc:docMk/>
            <pc:sldMk cId="2784160475" sldId="825"/>
            <ac:spMk id="7" creationId="{FDD5FB61-6A76-A0CD-5B47-3FB3988DAD9D}"/>
          </ac:spMkLst>
        </pc:spChg>
        <pc:picChg chg="add mod">
          <ac:chgData name="Jimmy Goh (RP)" userId="2e1b99ee-1d93-4e48-b1ac-02cd5ce7ae10" providerId="ADAL" clId="{82795250-B136-434C-A673-762F929F1FE5}" dt="2024-06-11T05:21:00.657" v="1254" actId="1076"/>
          <ac:picMkLst>
            <pc:docMk/>
            <pc:sldMk cId="2784160475" sldId="825"/>
            <ac:picMk id="5" creationId="{544A4EFC-A235-62C7-8B37-14BCDC266FBA}"/>
          </ac:picMkLst>
        </pc:picChg>
      </pc:sldChg>
      <pc:sldChg chg="addSp delSp modSp add mod">
        <pc:chgData name="Jimmy Goh (RP)" userId="2e1b99ee-1d93-4e48-b1ac-02cd5ce7ae10" providerId="ADAL" clId="{82795250-B136-434C-A673-762F929F1FE5}" dt="2024-06-11T05:22:45.593" v="1285" actId="1076"/>
        <pc:sldMkLst>
          <pc:docMk/>
          <pc:sldMk cId="3428529516" sldId="826"/>
        </pc:sldMkLst>
        <pc:spChg chg="add">
          <ac:chgData name="Jimmy Goh (RP)" userId="2e1b99ee-1d93-4e48-b1ac-02cd5ce7ae10" providerId="ADAL" clId="{82795250-B136-434C-A673-762F929F1FE5}" dt="2024-06-11T05:16:28.931" v="1226"/>
          <ac:spMkLst>
            <pc:docMk/>
            <pc:sldMk cId="3428529516" sldId="826"/>
            <ac:spMk id="3" creationId="{30DF105E-8C7C-260E-A283-3569944AF344}"/>
          </ac:spMkLst>
        </pc:spChg>
        <pc:spChg chg="mod">
          <ac:chgData name="Jimmy Goh (RP)" userId="2e1b99ee-1d93-4e48-b1ac-02cd5ce7ae10" providerId="ADAL" clId="{82795250-B136-434C-A673-762F929F1FE5}" dt="2024-06-11T05:22:45.593" v="1285" actId="1076"/>
          <ac:spMkLst>
            <pc:docMk/>
            <pc:sldMk cId="3428529516" sldId="826"/>
            <ac:spMk id="4" creationId="{E63078D8-38A0-E569-26BB-EB99265BAA54}"/>
          </ac:spMkLst>
        </pc:spChg>
        <pc:spChg chg="del">
          <ac:chgData name="Jimmy Goh (RP)" userId="2e1b99ee-1d93-4e48-b1ac-02cd5ce7ae10" providerId="ADAL" clId="{82795250-B136-434C-A673-762F929F1FE5}" dt="2024-06-11T05:17:54.892" v="1247" actId="478"/>
          <ac:spMkLst>
            <pc:docMk/>
            <pc:sldMk cId="3428529516" sldId="826"/>
            <ac:spMk id="10" creationId="{F1D6EBA7-0133-79A4-2522-D72224845948}"/>
          </ac:spMkLst>
        </pc:spChg>
        <pc:picChg chg="del">
          <ac:chgData name="Jimmy Goh (RP)" userId="2e1b99ee-1d93-4e48-b1ac-02cd5ce7ae10" providerId="ADAL" clId="{82795250-B136-434C-A673-762F929F1FE5}" dt="2024-06-11T05:17:18.613" v="1236" actId="478"/>
          <ac:picMkLst>
            <pc:docMk/>
            <pc:sldMk cId="3428529516" sldId="826"/>
            <ac:picMk id="8" creationId="{833D1A58-F9CA-A0E0-F264-F1BC165392F3}"/>
          </ac:picMkLst>
        </pc:picChg>
      </pc:sldChg>
      <pc:sldChg chg="del">
        <pc:chgData name="Jimmy Goh (RP)" userId="2e1b99ee-1d93-4e48-b1ac-02cd5ce7ae10" providerId="ADAL" clId="{82795250-B136-434C-A673-762F929F1FE5}" dt="2024-06-06T01:48:01.790" v="580" actId="47"/>
        <pc:sldMkLst>
          <pc:docMk/>
          <pc:sldMk cId="1834073409" sldId="828"/>
        </pc:sldMkLst>
      </pc:sldChg>
      <pc:sldChg chg="del">
        <pc:chgData name="Jimmy Goh (RP)" userId="2e1b99ee-1d93-4e48-b1ac-02cd5ce7ae10" providerId="ADAL" clId="{82795250-B136-434C-A673-762F929F1FE5}" dt="2024-06-06T01:48:02.981" v="581" actId="47"/>
        <pc:sldMkLst>
          <pc:docMk/>
          <pc:sldMk cId="458559181" sldId="829"/>
        </pc:sldMkLst>
      </pc:sldChg>
      <pc:sldChg chg="del">
        <pc:chgData name="Jimmy Goh (RP)" userId="2e1b99ee-1d93-4e48-b1ac-02cd5ce7ae10" providerId="ADAL" clId="{82795250-B136-434C-A673-762F929F1FE5}" dt="2024-06-06T01:48:05.158" v="583" actId="47"/>
        <pc:sldMkLst>
          <pc:docMk/>
          <pc:sldMk cId="1549741616" sldId="831"/>
        </pc:sldMkLst>
      </pc:sldChg>
    </pc:docChg>
  </pc:docChgLst>
  <pc:docChgLst>
    <pc:chgData name="Jimmy Goh" userId="2e1b99ee-1d93-4e48-b1ac-02cd5ce7ae10" providerId="ADAL" clId="{E7E54C9C-F627-4729-8A09-64979E5292B3}"/>
    <pc:docChg chg="delSld modSld">
      <pc:chgData name="Jimmy Goh" userId="2e1b99ee-1d93-4e48-b1ac-02cd5ce7ae10" providerId="ADAL" clId="{E7E54C9C-F627-4729-8A09-64979E5292B3}" dt="2023-05-05T02:43:39.128" v="1" actId="47"/>
      <pc:docMkLst>
        <pc:docMk/>
      </pc:docMkLst>
      <pc:sldChg chg="modNotesTx">
        <pc:chgData name="Jimmy Goh" userId="2e1b99ee-1d93-4e48-b1ac-02cd5ce7ae10" providerId="ADAL" clId="{E7E54C9C-F627-4729-8A09-64979E5292B3}" dt="2023-05-05T02:42:49.768" v="0"/>
        <pc:sldMkLst>
          <pc:docMk/>
          <pc:sldMk cId="840575507" sldId="718"/>
        </pc:sldMkLst>
      </pc:sldChg>
      <pc:sldChg chg="del">
        <pc:chgData name="Jimmy Goh" userId="2e1b99ee-1d93-4e48-b1ac-02cd5ce7ae10" providerId="ADAL" clId="{E7E54C9C-F627-4729-8A09-64979E5292B3}" dt="2023-05-05T02:43:39.128" v="1" actId="47"/>
        <pc:sldMkLst>
          <pc:docMk/>
          <pc:sldMk cId="602028648" sldId="723"/>
        </pc:sldMkLst>
      </pc:sldChg>
    </pc:docChg>
  </pc:docChgLst>
  <pc:docChgLst>
    <pc:chgData name="Jimmy Goh (RP)" userId="2e1b99ee-1d93-4e48-b1ac-02cd5ce7ae10" providerId="ADAL" clId="{A2AF0CF0-2FF5-42E4-9498-B274310F7549}"/>
    <pc:docChg chg="custSel addSld modSld">
      <pc:chgData name="Jimmy Goh (RP)" userId="2e1b99ee-1d93-4e48-b1ac-02cd5ce7ae10" providerId="ADAL" clId="{A2AF0CF0-2FF5-42E4-9498-B274310F7549}" dt="2023-03-15T01:30:21.239" v="996" actId="1076"/>
      <pc:docMkLst>
        <pc:docMk/>
      </pc:docMkLst>
      <pc:sldChg chg="addSp delSp modSp mod">
        <pc:chgData name="Jimmy Goh (RP)" userId="2e1b99ee-1d93-4e48-b1ac-02cd5ce7ae10" providerId="ADAL" clId="{A2AF0CF0-2FF5-42E4-9498-B274310F7549}" dt="2023-03-13T08:52:36.209" v="795" actId="478"/>
        <pc:sldMkLst>
          <pc:docMk/>
          <pc:sldMk cId="169749224" sldId="678"/>
        </pc:sldMkLst>
        <pc:spChg chg="mod">
          <ac:chgData name="Jimmy Goh (RP)" userId="2e1b99ee-1d93-4e48-b1ac-02cd5ce7ae10" providerId="ADAL" clId="{A2AF0CF0-2FF5-42E4-9498-B274310F7549}" dt="2023-03-13T07:05:07.497" v="13" actId="20577"/>
          <ac:spMkLst>
            <pc:docMk/>
            <pc:sldMk cId="169749224" sldId="678"/>
            <ac:spMk id="3" creationId="{00000000-0000-0000-0000-000000000000}"/>
          </ac:spMkLst>
        </pc:spChg>
        <pc:graphicFrameChg chg="add del mod modGraphic">
          <ac:chgData name="Jimmy Goh (RP)" userId="2e1b99ee-1d93-4e48-b1ac-02cd5ce7ae10" providerId="ADAL" clId="{A2AF0CF0-2FF5-42E4-9498-B274310F7549}" dt="2023-03-13T08:52:36.209" v="795" actId="478"/>
          <ac:graphicFrameMkLst>
            <pc:docMk/>
            <pc:sldMk cId="169749224" sldId="678"/>
            <ac:graphicFrameMk id="4" creationId="{B8AF5507-7906-4E8F-C048-7B3C110825D0}"/>
          </ac:graphicFrameMkLst>
        </pc:graphicFrameChg>
      </pc:sldChg>
      <pc:sldChg chg="modSp mod modNotesTx">
        <pc:chgData name="Jimmy Goh (RP)" userId="2e1b99ee-1d93-4e48-b1ac-02cd5ce7ae10" providerId="ADAL" clId="{A2AF0CF0-2FF5-42E4-9498-B274310F7549}" dt="2023-03-13T06:58:45.570" v="10"/>
        <pc:sldMkLst>
          <pc:docMk/>
          <pc:sldMk cId="1050664694" sldId="696"/>
        </pc:sldMkLst>
        <pc:picChg chg="mod">
          <ac:chgData name="Jimmy Goh (RP)" userId="2e1b99ee-1d93-4e48-b1ac-02cd5ce7ae10" providerId="ADAL" clId="{A2AF0CF0-2FF5-42E4-9498-B274310F7549}" dt="2023-03-13T06:54:47.863" v="9" actId="1036"/>
          <ac:picMkLst>
            <pc:docMk/>
            <pc:sldMk cId="1050664694" sldId="696"/>
            <ac:picMk id="6" creationId="{8F74AB7C-5F0C-4A95-8081-EEE5B8006110}"/>
          </ac:picMkLst>
        </pc:picChg>
      </pc:sldChg>
      <pc:sldChg chg="modSp add mod">
        <pc:chgData name="Jimmy Goh (RP)" userId="2e1b99ee-1d93-4e48-b1ac-02cd5ce7ae10" providerId="ADAL" clId="{A2AF0CF0-2FF5-42E4-9498-B274310F7549}" dt="2023-03-15T01:30:21.239" v="996" actId="1076"/>
        <pc:sldMkLst>
          <pc:docMk/>
          <pc:sldMk cId="2121886560" sldId="747"/>
        </pc:sldMkLst>
        <pc:spChg chg="mod">
          <ac:chgData name="Jimmy Goh (RP)" userId="2e1b99ee-1d93-4e48-b1ac-02cd5ce7ae10" providerId="ADAL" clId="{A2AF0CF0-2FF5-42E4-9498-B274310F7549}" dt="2023-03-15T01:28:53.863" v="979" actId="20577"/>
          <ac:spMkLst>
            <pc:docMk/>
            <pc:sldMk cId="2121886560" sldId="747"/>
            <ac:spMk id="2" creationId="{00000000-0000-0000-0000-000000000000}"/>
          </ac:spMkLst>
        </pc:spChg>
        <pc:spChg chg="mod">
          <ac:chgData name="Jimmy Goh (RP)" userId="2e1b99ee-1d93-4e48-b1ac-02cd5ce7ae10" providerId="ADAL" clId="{A2AF0CF0-2FF5-42E4-9498-B274310F7549}" dt="2023-03-15T01:29:41.043" v="990" actId="404"/>
          <ac:spMkLst>
            <pc:docMk/>
            <pc:sldMk cId="2121886560" sldId="747"/>
            <ac:spMk id="3" creationId="{00000000-0000-0000-0000-000000000000}"/>
          </ac:spMkLst>
        </pc:spChg>
        <pc:graphicFrameChg chg="mod modGraphic">
          <ac:chgData name="Jimmy Goh (RP)" userId="2e1b99ee-1d93-4e48-b1ac-02cd5ce7ae10" providerId="ADAL" clId="{A2AF0CF0-2FF5-42E4-9498-B274310F7549}" dt="2023-03-15T01:30:21.239" v="996" actId="1076"/>
          <ac:graphicFrameMkLst>
            <pc:docMk/>
            <pc:sldMk cId="2121886560" sldId="747"/>
            <ac:graphicFrameMk id="4" creationId="{B8AF5507-7906-4E8F-C048-7B3C110825D0}"/>
          </ac:graphicFrameMkLst>
        </pc:graphicFrameChg>
      </pc:sldChg>
      <pc:sldChg chg="modSp add mod">
        <pc:chgData name="Jimmy Goh (RP)" userId="2e1b99ee-1d93-4e48-b1ac-02cd5ce7ae10" providerId="ADAL" clId="{A2AF0CF0-2FF5-42E4-9498-B274310F7549}" dt="2023-03-15T01:29:35.359" v="989" actId="1076"/>
        <pc:sldMkLst>
          <pc:docMk/>
          <pc:sldMk cId="3454270441" sldId="748"/>
        </pc:sldMkLst>
        <pc:spChg chg="mod">
          <ac:chgData name="Jimmy Goh (RP)" userId="2e1b99ee-1d93-4e48-b1ac-02cd5ce7ae10" providerId="ADAL" clId="{A2AF0CF0-2FF5-42E4-9498-B274310F7549}" dt="2023-03-15T01:29:05.191" v="985" actId="20577"/>
          <ac:spMkLst>
            <pc:docMk/>
            <pc:sldMk cId="3454270441" sldId="748"/>
            <ac:spMk id="2" creationId="{00000000-0000-0000-0000-000000000000}"/>
          </ac:spMkLst>
        </pc:spChg>
        <pc:spChg chg="mod">
          <ac:chgData name="Jimmy Goh (RP)" userId="2e1b99ee-1d93-4e48-b1ac-02cd5ce7ae10" providerId="ADAL" clId="{A2AF0CF0-2FF5-42E4-9498-B274310F7549}" dt="2023-03-15T01:29:28.333" v="988" actId="404"/>
          <ac:spMkLst>
            <pc:docMk/>
            <pc:sldMk cId="3454270441" sldId="748"/>
            <ac:spMk id="3" creationId="{00000000-0000-0000-0000-000000000000}"/>
          </ac:spMkLst>
        </pc:spChg>
        <pc:graphicFrameChg chg="mod modGraphic">
          <ac:chgData name="Jimmy Goh (RP)" userId="2e1b99ee-1d93-4e48-b1ac-02cd5ce7ae10" providerId="ADAL" clId="{A2AF0CF0-2FF5-42E4-9498-B274310F7549}" dt="2023-03-15T01:29:35.359" v="989" actId="1076"/>
          <ac:graphicFrameMkLst>
            <pc:docMk/>
            <pc:sldMk cId="3454270441" sldId="748"/>
            <ac:graphicFrameMk id="4" creationId="{B8AF5507-7906-4E8F-C048-7B3C110825D0}"/>
          </ac:graphicFrameMkLst>
        </pc:graphicFrameChg>
      </pc:sldChg>
    </pc:docChg>
  </pc:docChgLst>
  <pc:docChgLst>
    <pc:chgData name="Ryan Low" userId="648a9f1e42f7e833" providerId="LiveId" clId="{C8D1A538-5DD3-9341-BB8D-B91117F43855}"/>
    <pc:docChg chg="undo custSel addSld delSld modSld sldOrd modMainMaster modNotesMaster">
      <pc:chgData name="Ryan Low" userId="648a9f1e42f7e833" providerId="LiveId" clId="{C8D1A538-5DD3-9341-BB8D-B91117F43855}" dt="2024-04-05T10:28:22.067" v="1095" actId="2696"/>
      <pc:docMkLst>
        <pc:docMk/>
      </pc:docMkLst>
      <pc:sldChg chg="modSp del mod">
        <pc:chgData name="Ryan Low" userId="648a9f1e42f7e833" providerId="LiveId" clId="{C8D1A538-5DD3-9341-BB8D-B91117F43855}" dt="2024-04-05T03:21:24.780" v="208" actId="2696"/>
        <pc:sldMkLst>
          <pc:docMk/>
          <pc:sldMk cId="2144297464" sldId="410"/>
        </pc:sldMkLst>
        <pc:spChg chg="mod">
          <ac:chgData name="Ryan Low" userId="648a9f1e42f7e833" providerId="LiveId" clId="{C8D1A538-5DD3-9341-BB8D-B91117F43855}" dt="2024-04-05T03:19:22.196" v="198" actId="20577"/>
          <ac:spMkLst>
            <pc:docMk/>
            <pc:sldMk cId="2144297464" sldId="410"/>
            <ac:spMk id="2" creationId="{00000000-0000-0000-0000-000000000000}"/>
          </ac:spMkLst>
        </pc:spChg>
      </pc:sldChg>
      <pc:sldChg chg="modSp del">
        <pc:chgData name="Ryan Low" userId="648a9f1e42f7e833" providerId="LiveId" clId="{C8D1A538-5DD3-9341-BB8D-B91117F43855}" dt="2024-04-05T03:25:58.498" v="240" actId="2696"/>
        <pc:sldMkLst>
          <pc:docMk/>
          <pc:sldMk cId="3287678037" sldId="422"/>
        </pc:sldMkLst>
        <pc:spChg chg="mod">
          <ac:chgData name="Ryan Low" userId="648a9f1e42f7e833" providerId="LiveId" clId="{C8D1A538-5DD3-9341-BB8D-B91117F43855}" dt="2024-04-05T02:49:49.025" v="0"/>
          <ac:spMkLst>
            <pc:docMk/>
            <pc:sldMk cId="3287678037" sldId="422"/>
            <ac:spMk id="4" creationId="{00000000-0000-0000-0000-000000000000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3287678037" sldId="422"/>
            <ac:picMk id="5" creationId="{00000000-0000-0000-0000-000000000000}"/>
          </ac:picMkLst>
        </pc:picChg>
      </pc:sldChg>
      <pc:sldChg chg="delSp modSp del mod modNotes">
        <pc:chgData name="Ryan Low" userId="648a9f1e42f7e833" providerId="LiveId" clId="{C8D1A538-5DD3-9341-BB8D-B91117F43855}" dt="2024-04-05T10:28:22.067" v="1095" actId="2696"/>
        <pc:sldMkLst>
          <pc:docMk/>
          <pc:sldMk cId="1990537820" sldId="534"/>
        </pc:sldMkLst>
        <pc:spChg chg="mod">
          <ac:chgData name="Ryan Low" userId="648a9f1e42f7e833" providerId="LiveId" clId="{C8D1A538-5DD3-9341-BB8D-B91117F43855}" dt="2024-04-05T10:26:34.746" v="1077" actId="27636"/>
          <ac:spMkLst>
            <pc:docMk/>
            <pc:sldMk cId="1990537820" sldId="534"/>
            <ac:spMk id="4" creationId="{00000000-0000-0000-0000-000000000000}"/>
          </ac:spMkLst>
        </pc:spChg>
        <pc:picChg chg="del mod">
          <ac:chgData name="Ryan Low" userId="648a9f1e42f7e833" providerId="LiveId" clId="{C8D1A538-5DD3-9341-BB8D-B91117F43855}" dt="2024-04-05T10:26:52.587" v="1079" actId="21"/>
          <ac:picMkLst>
            <pc:docMk/>
            <pc:sldMk cId="1990537820" sldId="534"/>
            <ac:picMk id="6" creationId="{00000000-0000-0000-0000-000000000000}"/>
          </ac:picMkLst>
        </pc:picChg>
      </pc:sldChg>
      <pc:sldChg chg="modSp del mod">
        <pc:chgData name="Ryan Low" userId="648a9f1e42f7e833" providerId="LiveId" clId="{C8D1A538-5DD3-9341-BB8D-B91117F43855}" dt="2024-04-05T10:26:15.701" v="1074" actId="2696"/>
        <pc:sldMkLst>
          <pc:docMk/>
          <pc:sldMk cId="3213702874" sldId="551"/>
        </pc:sldMkLst>
        <pc:spChg chg="mod">
          <ac:chgData name="Ryan Low" userId="648a9f1e42f7e833" providerId="LiveId" clId="{C8D1A538-5DD3-9341-BB8D-B91117F43855}" dt="2024-04-05T10:26:01.947" v="1068"/>
          <ac:spMkLst>
            <pc:docMk/>
            <pc:sldMk cId="3213702874" sldId="551"/>
            <ac:spMk id="2" creationId="{00000000-0000-0000-0000-000000000000}"/>
          </ac:spMkLst>
        </pc:spChg>
        <pc:spChg chg="mod">
          <ac:chgData name="Ryan Low" userId="648a9f1e42f7e833" providerId="LiveId" clId="{C8D1A538-5DD3-9341-BB8D-B91117F43855}" dt="2024-04-05T10:26:07.415" v="1070" actId="21"/>
          <ac:spMkLst>
            <pc:docMk/>
            <pc:sldMk cId="3213702874" sldId="551"/>
            <ac:spMk id="3" creationId="{00000000-0000-0000-0000-000000000000}"/>
          </ac:spMkLst>
        </pc:spChg>
      </pc:sldChg>
      <pc:sldChg chg="addSp delSp modSp del mod modNotes">
        <pc:chgData name="Ryan Low" userId="648a9f1e42f7e833" providerId="LiveId" clId="{C8D1A538-5DD3-9341-BB8D-B91117F43855}" dt="2024-04-05T03:31:20.555" v="286" actId="2696"/>
        <pc:sldMkLst>
          <pc:docMk/>
          <pc:sldMk cId="2620773442" sldId="574"/>
        </pc:sldMkLst>
        <pc:spChg chg="del mod">
          <ac:chgData name="Ryan Low" userId="648a9f1e42f7e833" providerId="LiveId" clId="{C8D1A538-5DD3-9341-BB8D-B91117F43855}" dt="2024-04-05T03:31:18.790" v="285" actId="21"/>
          <ac:spMkLst>
            <pc:docMk/>
            <pc:sldMk cId="2620773442" sldId="574"/>
            <ac:spMk id="2" creationId="{00000000-0000-0000-0000-000000000000}"/>
          </ac:spMkLst>
        </pc:spChg>
        <pc:spChg chg="del mod">
          <ac:chgData name="Ryan Low" userId="648a9f1e42f7e833" providerId="LiveId" clId="{C8D1A538-5DD3-9341-BB8D-B91117F43855}" dt="2024-04-05T03:30:01.710" v="271" actId="21"/>
          <ac:spMkLst>
            <pc:docMk/>
            <pc:sldMk cId="2620773442" sldId="574"/>
            <ac:spMk id="3" creationId="{00000000-0000-0000-0000-000000000000}"/>
          </ac:spMkLst>
        </pc:spChg>
        <pc:spChg chg="add del mod">
          <ac:chgData name="Ryan Low" userId="648a9f1e42f7e833" providerId="LiveId" clId="{C8D1A538-5DD3-9341-BB8D-B91117F43855}" dt="2024-04-05T03:30:05.159" v="272" actId="21"/>
          <ac:spMkLst>
            <pc:docMk/>
            <pc:sldMk cId="2620773442" sldId="574"/>
            <ac:spMk id="6" creationId="{37EE878D-D297-E74F-E702-B2BE2140EA41}"/>
          </ac:spMkLst>
        </pc:spChg>
        <pc:picChg chg="del mod">
          <ac:chgData name="Ryan Low" userId="648a9f1e42f7e833" providerId="LiveId" clId="{C8D1A538-5DD3-9341-BB8D-B91117F43855}" dt="2024-04-05T03:31:16.469" v="284" actId="21"/>
          <ac:picMkLst>
            <pc:docMk/>
            <pc:sldMk cId="2620773442" sldId="574"/>
            <ac:picMk id="5" creationId="{00000000-0000-0000-0000-000000000000}"/>
          </ac:picMkLst>
        </pc:picChg>
      </pc:sldChg>
      <pc:sldChg chg="addSp delSp modSp del mod">
        <pc:chgData name="Ryan Low" userId="648a9f1e42f7e833" providerId="LiveId" clId="{C8D1A538-5DD3-9341-BB8D-B91117F43855}" dt="2024-04-05T03:51:30.673" v="542" actId="2696"/>
        <pc:sldMkLst>
          <pc:docMk/>
          <pc:sldMk cId="2889908496" sldId="620"/>
        </pc:sldMkLst>
        <pc:spChg chg="del mod">
          <ac:chgData name="Ryan Low" userId="648a9f1e42f7e833" providerId="LiveId" clId="{C8D1A538-5DD3-9341-BB8D-B91117F43855}" dt="2024-04-05T03:50:59.596" v="535" actId="21"/>
          <ac:spMkLst>
            <pc:docMk/>
            <pc:sldMk cId="2889908496" sldId="620"/>
            <ac:spMk id="3" creationId="{00000000-0000-0000-0000-000000000000}"/>
          </ac:spMkLst>
        </pc:spChg>
        <pc:spChg chg="add del mod">
          <ac:chgData name="Ryan Low" userId="648a9f1e42f7e833" providerId="LiveId" clId="{C8D1A538-5DD3-9341-BB8D-B91117F43855}" dt="2024-04-05T03:51:01.862" v="536" actId="21"/>
          <ac:spMkLst>
            <pc:docMk/>
            <pc:sldMk cId="2889908496" sldId="620"/>
            <ac:spMk id="4" creationId="{72CF1752-5550-D1AD-B851-861136B7D1B3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2889908496" sldId="620"/>
            <ac:spMk id="7" creationId="{00000000-0000-0000-0000-000000000000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2889908496" sldId="620"/>
            <ac:picMk id="5" creationId="{00000000-0000-0000-0000-000000000000}"/>
          </ac:picMkLst>
        </pc:picChg>
      </pc:sldChg>
      <pc:sldChg chg="modSp del mod">
        <pc:chgData name="Ryan Low" userId="648a9f1e42f7e833" providerId="LiveId" clId="{C8D1A538-5DD3-9341-BB8D-B91117F43855}" dt="2024-04-05T03:52:32.545" v="555" actId="2696"/>
        <pc:sldMkLst>
          <pc:docMk/>
          <pc:sldMk cId="3607377901" sldId="621"/>
        </pc:sldMkLst>
        <pc:spChg chg="mod">
          <ac:chgData name="Ryan Low" userId="648a9f1e42f7e833" providerId="LiveId" clId="{C8D1A538-5DD3-9341-BB8D-B91117F43855}" dt="2024-04-05T03:51:45.499" v="545" actId="21"/>
          <ac:spMkLst>
            <pc:docMk/>
            <pc:sldMk cId="3607377901" sldId="621"/>
            <ac:spMk id="2" creationId="{29184098-A414-4998-8472-25943B27CD19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3607377901" sldId="621"/>
            <ac:picMk id="4" creationId="{EC5B821B-00FA-4FE3-9AE3-360010F31993}"/>
          </ac:picMkLst>
        </pc:picChg>
      </pc:sldChg>
      <pc:sldChg chg="delSp modSp del mod">
        <pc:chgData name="Ryan Low" userId="648a9f1e42f7e833" providerId="LiveId" clId="{C8D1A538-5DD3-9341-BB8D-B91117F43855}" dt="2024-04-05T08:54:25.733" v="799" actId="2696"/>
        <pc:sldMkLst>
          <pc:docMk/>
          <pc:sldMk cId="4152577209" sldId="630"/>
        </pc:sldMkLst>
        <pc:spChg chg="mod">
          <ac:chgData name="Ryan Low" userId="648a9f1e42f7e833" providerId="LiveId" clId="{C8D1A538-5DD3-9341-BB8D-B91117F43855}" dt="2024-04-05T02:49:49.025" v="0"/>
          <ac:spMkLst>
            <pc:docMk/>
            <pc:sldMk cId="4152577209" sldId="630"/>
            <ac:spMk id="4" creationId="{00000000-0000-0000-0000-000000000000}"/>
          </ac:spMkLst>
        </pc:spChg>
        <pc:picChg chg="del mod">
          <ac:chgData name="Ryan Low" userId="648a9f1e42f7e833" providerId="LiveId" clId="{C8D1A538-5DD3-9341-BB8D-B91117F43855}" dt="2024-04-05T08:54:09.263" v="795" actId="21"/>
          <ac:picMkLst>
            <pc:docMk/>
            <pc:sldMk cId="4152577209" sldId="630"/>
            <ac:picMk id="2" creationId="{636887EC-9AA9-4EE9-90EB-4E6E700F7692}"/>
          </ac:picMkLst>
        </pc:picChg>
      </pc:sldChg>
      <pc:sldChg chg="addSp delSp modSp del mod modNotes">
        <pc:chgData name="Ryan Low" userId="648a9f1e42f7e833" providerId="LiveId" clId="{C8D1A538-5DD3-9341-BB8D-B91117F43855}" dt="2024-04-05T10:16:35.790" v="986" actId="2696"/>
        <pc:sldMkLst>
          <pc:docMk/>
          <pc:sldMk cId="1196325103" sldId="631"/>
        </pc:sldMkLst>
        <pc:spChg chg="mod">
          <ac:chgData name="Ryan Low" userId="648a9f1e42f7e833" providerId="LiveId" clId="{C8D1A538-5DD3-9341-BB8D-B91117F43855}" dt="2024-04-05T10:15:27.653" v="963" actId="21"/>
          <ac:spMkLst>
            <pc:docMk/>
            <pc:sldMk cId="1196325103" sldId="631"/>
            <ac:spMk id="2" creationId="{00000000-0000-0000-0000-000000000000}"/>
          </ac:spMkLst>
        </pc:spChg>
        <pc:spChg chg="add mod">
          <ac:chgData name="Ryan Low" userId="648a9f1e42f7e833" providerId="LiveId" clId="{C8D1A538-5DD3-9341-BB8D-B91117F43855}" dt="2024-04-05T10:16:09.945" v="976" actId="21"/>
          <ac:spMkLst>
            <pc:docMk/>
            <pc:sldMk cId="1196325103" sldId="631"/>
            <ac:spMk id="5" creationId="{94A6613E-C321-CE9B-3206-2A9B350CCC1C}"/>
          </ac:spMkLst>
        </pc:spChg>
        <pc:spChg chg="mod">
          <ac:chgData name="Ryan Low" userId="648a9f1e42f7e833" providerId="LiveId" clId="{C8D1A538-5DD3-9341-BB8D-B91117F43855}" dt="2024-04-05T10:15:48.526" v="968" actId="21"/>
          <ac:spMkLst>
            <pc:docMk/>
            <pc:sldMk cId="1196325103" sldId="631"/>
            <ac:spMk id="7" creationId="{00000000-0000-0000-0000-000000000000}"/>
          </ac:spMkLst>
        </pc:spChg>
        <pc:spChg chg="mod">
          <ac:chgData name="Ryan Low" userId="648a9f1e42f7e833" providerId="LiveId" clId="{C8D1A538-5DD3-9341-BB8D-B91117F43855}" dt="2024-04-05T10:15:53.690" v="971" actId="21"/>
          <ac:spMkLst>
            <pc:docMk/>
            <pc:sldMk cId="1196325103" sldId="631"/>
            <ac:spMk id="8" creationId="{00000000-0000-0000-0000-000000000000}"/>
          </ac:spMkLst>
        </pc:spChg>
        <pc:picChg chg="del mod">
          <ac:chgData name="Ryan Low" userId="648a9f1e42f7e833" providerId="LiveId" clId="{C8D1A538-5DD3-9341-BB8D-B91117F43855}" dt="2024-04-05T10:16:09.945" v="976" actId="21"/>
          <ac:picMkLst>
            <pc:docMk/>
            <pc:sldMk cId="1196325103" sldId="631"/>
            <ac:picMk id="4" creationId="{00000000-0000-0000-0000-000000000000}"/>
          </ac:picMkLst>
        </pc:picChg>
      </pc:sldChg>
      <pc:sldChg chg="modSp del mod">
        <pc:chgData name="Ryan Low" userId="648a9f1e42f7e833" providerId="LiveId" clId="{C8D1A538-5DD3-9341-BB8D-B91117F43855}" dt="2024-04-05T08:55:00.797" v="809" actId="2696"/>
        <pc:sldMkLst>
          <pc:docMk/>
          <pc:sldMk cId="2510992757" sldId="632"/>
        </pc:sldMkLst>
        <pc:spChg chg="mod">
          <ac:chgData name="Ryan Low" userId="648a9f1e42f7e833" providerId="LiveId" clId="{C8D1A538-5DD3-9341-BB8D-B91117F43855}" dt="2024-04-05T08:54:54.049" v="807" actId="21"/>
          <ac:spMkLst>
            <pc:docMk/>
            <pc:sldMk cId="2510992757" sldId="632"/>
            <ac:spMk id="2" creationId="{00000000-0000-0000-0000-000000000000}"/>
          </ac:spMkLst>
        </pc:spChg>
        <pc:spChg chg="mod">
          <ac:chgData name="Ryan Low" userId="648a9f1e42f7e833" providerId="LiveId" clId="{C8D1A538-5DD3-9341-BB8D-B91117F43855}" dt="2024-04-05T08:54:42.742" v="801" actId="21"/>
          <ac:spMkLst>
            <pc:docMk/>
            <pc:sldMk cId="2510992757" sldId="632"/>
            <ac:spMk id="7" creationId="{00000000-0000-0000-0000-000000000000}"/>
          </ac:spMkLst>
        </pc:spChg>
      </pc:sldChg>
      <pc:sldChg chg="modSp del mod">
        <pc:chgData name="Ryan Low" userId="648a9f1e42f7e833" providerId="LiveId" clId="{C8D1A538-5DD3-9341-BB8D-B91117F43855}" dt="2024-04-05T10:14:20.219" v="947" actId="2696"/>
        <pc:sldMkLst>
          <pc:docMk/>
          <pc:sldMk cId="1309184643" sldId="633"/>
        </pc:sldMkLst>
        <pc:spChg chg="mod">
          <ac:chgData name="Ryan Low" userId="648a9f1e42f7e833" providerId="LiveId" clId="{C8D1A538-5DD3-9341-BB8D-B91117F43855}" dt="2024-04-05T10:12:44.272" v="925" actId="21"/>
          <ac:spMkLst>
            <pc:docMk/>
            <pc:sldMk cId="1309184643" sldId="633"/>
            <ac:spMk id="2" creationId="{00000000-0000-0000-0000-000000000000}"/>
          </ac:spMkLst>
        </pc:spChg>
        <pc:spChg chg="mod">
          <ac:chgData name="Ryan Low" userId="648a9f1e42f7e833" providerId="LiveId" clId="{C8D1A538-5DD3-9341-BB8D-B91117F43855}" dt="2024-04-05T10:12:53.704" v="927" actId="21"/>
          <ac:spMkLst>
            <pc:docMk/>
            <pc:sldMk cId="1309184643" sldId="633"/>
            <ac:spMk id="7" creationId="{00000000-0000-0000-0000-000000000000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1309184643" sldId="633"/>
            <ac:picMk id="6" creationId="{00000000-0000-0000-0000-000000000000}"/>
          </ac:picMkLst>
        </pc:picChg>
      </pc:sldChg>
      <pc:sldChg chg="delSp modSp del mod">
        <pc:chgData name="Ryan Low" userId="648a9f1e42f7e833" providerId="LiveId" clId="{C8D1A538-5DD3-9341-BB8D-B91117F43855}" dt="2024-04-05T08:53:29.530" v="787" actId="2696"/>
        <pc:sldMkLst>
          <pc:docMk/>
          <pc:sldMk cId="1468950791" sldId="670"/>
        </pc:sldMkLst>
        <pc:spChg chg="mod">
          <ac:chgData name="Ryan Low" userId="648a9f1e42f7e833" providerId="LiveId" clId="{C8D1A538-5DD3-9341-BB8D-B91117F43855}" dt="2024-04-05T08:51:42.362" v="767" actId="21"/>
          <ac:spMkLst>
            <pc:docMk/>
            <pc:sldMk cId="1468950791" sldId="670"/>
            <ac:spMk id="2" creationId="{ED900F07-77FD-4D54-B54A-03B6014724A3}"/>
          </ac:spMkLst>
        </pc:spChg>
        <pc:spChg chg="mod">
          <ac:chgData name="Ryan Low" userId="648a9f1e42f7e833" providerId="LiveId" clId="{C8D1A538-5DD3-9341-BB8D-B91117F43855}" dt="2024-04-05T08:51:49.608" v="769" actId="21"/>
          <ac:spMkLst>
            <pc:docMk/>
            <pc:sldMk cId="1468950791" sldId="670"/>
            <ac:spMk id="3" creationId="{3944D63E-EB3E-4E88-AE9F-BC906EBFDD38}"/>
          </ac:spMkLst>
        </pc:spChg>
        <pc:picChg chg="del mod">
          <ac:chgData name="Ryan Low" userId="648a9f1e42f7e833" providerId="LiveId" clId="{C8D1A538-5DD3-9341-BB8D-B91117F43855}" dt="2024-04-05T08:52:15.549" v="776" actId="21"/>
          <ac:picMkLst>
            <pc:docMk/>
            <pc:sldMk cId="1468950791" sldId="670"/>
            <ac:picMk id="4" creationId="{FA514032-1E43-4AEB-AA37-7034847EA63F}"/>
          </ac:picMkLst>
        </pc:picChg>
        <pc:picChg chg="del mod">
          <ac:chgData name="Ryan Low" userId="648a9f1e42f7e833" providerId="LiveId" clId="{C8D1A538-5DD3-9341-BB8D-B91117F43855}" dt="2024-04-05T08:51:58.168" v="772" actId="21"/>
          <ac:picMkLst>
            <pc:docMk/>
            <pc:sldMk cId="1468950791" sldId="670"/>
            <ac:picMk id="5" creationId="{E9869448-DCB0-4307-9E6F-2BE88135AE1A}"/>
          </ac:picMkLst>
        </pc:picChg>
      </pc:sldChg>
      <pc:sldChg chg="delSp modSp del mod">
        <pc:chgData name="Ryan Low" userId="648a9f1e42f7e833" providerId="LiveId" clId="{C8D1A538-5DD3-9341-BB8D-B91117F43855}" dt="2024-04-05T10:19:37.451" v="1041" actId="2696"/>
        <pc:sldMkLst>
          <pc:docMk/>
          <pc:sldMk cId="169749224" sldId="678"/>
        </pc:sldMkLst>
        <pc:spChg chg="mod">
          <ac:chgData name="Ryan Low" userId="648a9f1e42f7e833" providerId="LiveId" clId="{C8D1A538-5DD3-9341-BB8D-B91117F43855}" dt="2024-04-05T10:19:25.782" v="1039" actId="21"/>
          <ac:spMkLst>
            <pc:docMk/>
            <pc:sldMk cId="169749224" sldId="678"/>
            <ac:spMk id="2" creationId="{00000000-0000-0000-0000-000000000000}"/>
          </ac:spMkLst>
        </pc:spChg>
        <pc:spChg chg="del mod">
          <ac:chgData name="Ryan Low" userId="648a9f1e42f7e833" providerId="LiveId" clId="{C8D1A538-5DD3-9341-BB8D-B91117F43855}" dt="2024-04-05T10:19:24.471" v="1038" actId="21"/>
          <ac:spMkLst>
            <pc:docMk/>
            <pc:sldMk cId="169749224" sldId="678"/>
            <ac:spMk id="3" creationId="{00000000-0000-0000-0000-000000000000}"/>
          </ac:spMkLst>
        </pc:spChg>
        <pc:picChg chg="del mod">
          <ac:chgData name="Ryan Low" userId="648a9f1e42f7e833" providerId="LiveId" clId="{C8D1A538-5DD3-9341-BB8D-B91117F43855}" dt="2024-04-05T10:19:06.281" v="1032" actId="21"/>
          <ac:picMkLst>
            <pc:docMk/>
            <pc:sldMk cId="169749224" sldId="678"/>
            <ac:picMk id="5" creationId="{00000000-0000-0000-0000-000000000000}"/>
          </ac:picMkLst>
        </pc:picChg>
      </pc:sldChg>
      <pc:sldChg chg="delSp modSp del mod modNotes">
        <pc:chgData name="Ryan Low" userId="648a9f1e42f7e833" providerId="LiveId" clId="{C8D1A538-5DD3-9341-BB8D-B91117F43855}" dt="2024-04-05T08:55:26.859" v="816" actId="2696"/>
        <pc:sldMkLst>
          <pc:docMk/>
          <pc:sldMk cId="1050664694" sldId="696"/>
        </pc:sldMkLst>
        <pc:spChg chg="mod">
          <ac:chgData name="Ryan Low" userId="648a9f1e42f7e833" providerId="LiveId" clId="{C8D1A538-5DD3-9341-BB8D-B91117F43855}" dt="2024-04-05T08:55:09.186" v="811" actId="21"/>
          <ac:spMkLst>
            <pc:docMk/>
            <pc:sldMk cId="1050664694" sldId="696"/>
            <ac:spMk id="2" creationId="{9337B594-999F-414E-B98B-6E8B31E88836}"/>
          </ac:spMkLst>
        </pc:spChg>
        <pc:graphicFrameChg chg="del mod">
          <ac:chgData name="Ryan Low" userId="648a9f1e42f7e833" providerId="LiveId" clId="{C8D1A538-5DD3-9341-BB8D-B91117F43855}" dt="2024-04-05T08:55:19.743" v="814" actId="21"/>
          <ac:graphicFrameMkLst>
            <pc:docMk/>
            <pc:sldMk cId="1050664694" sldId="696"/>
            <ac:graphicFrameMk id="4" creationId="{2E78A6AA-03D3-4B9D-A387-040A9DF12FDB}"/>
          </ac:graphicFrameMkLst>
        </pc:graphicFrameChg>
        <pc:picChg chg="del mod">
          <ac:chgData name="Ryan Low" userId="648a9f1e42f7e833" providerId="LiveId" clId="{C8D1A538-5DD3-9341-BB8D-B91117F43855}" dt="2024-04-05T08:55:19.743" v="814" actId="21"/>
          <ac:picMkLst>
            <pc:docMk/>
            <pc:sldMk cId="1050664694" sldId="696"/>
            <ac:picMk id="5" creationId="{3F54ACB3-C499-437B-8B46-C2D2372BF9C8}"/>
          </ac:picMkLst>
        </pc:picChg>
        <pc:picChg chg="del mod">
          <ac:chgData name="Ryan Low" userId="648a9f1e42f7e833" providerId="LiveId" clId="{C8D1A538-5DD3-9341-BB8D-B91117F43855}" dt="2024-04-05T08:55:19.743" v="814" actId="21"/>
          <ac:picMkLst>
            <pc:docMk/>
            <pc:sldMk cId="1050664694" sldId="696"/>
            <ac:picMk id="6" creationId="{8F74AB7C-5F0C-4A95-8081-EEE5B8006110}"/>
          </ac:picMkLst>
        </pc:picChg>
      </pc:sldChg>
      <pc:sldChg chg="delSp modSp del mod">
        <pc:chgData name="Ryan Low" userId="648a9f1e42f7e833" providerId="LiveId" clId="{C8D1A538-5DD3-9341-BB8D-B91117F43855}" dt="2024-04-05T08:55:47.645" v="823" actId="2696"/>
        <pc:sldMkLst>
          <pc:docMk/>
          <pc:sldMk cId="2773434901" sldId="697"/>
        </pc:sldMkLst>
        <pc:spChg chg="mod">
          <ac:chgData name="Ryan Low" userId="648a9f1e42f7e833" providerId="LiveId" clId="{C8D1A538-5DD3-9341-BB8D-B91117F43855}" dt="2024-04-05T08:55:34.073" v="818" actId="21"/>
          <ac:spMkLst>
            <pc:docMk/>
            <pc:sldMk cId="2773434901" sldId="697"/>
            <ac:spMk id="2" creationId="{A9D42D3A-2D94-4C40-B808-9A6AF6261BDF}"/>
          </ac:spMkLst>
        </pc:spChg>
        <pc:graphicFrameChg chg="del mod">
          <ac:chgData name="Ryan Low" userId="648a9f1e42f7e833" providerId="LiveId" clId="{C8D1A538-5DD3-9341-BB8D-B91117F43855}" dt="2024-04-05T08:55:44.042" v="821" actId="21"/>
          <ac:graphicFrameMkLst>
            <pc:docMk/>
            <pc:sldMk cId="2773434901" sldId="697"/>
            <ac:graphicFrameMk id="4" creationId="{AA0EF4A5-DCB5-4A1A-A8A8-EB983842DEB1}"/>
          </ac:graphicFrameMkLst>
        </pc:graphicFrameChg>
      </pc:sldChg>
      <pc:sldChg chg="addSp delSp modSp del mod modNotes">
        <pc:chgData name="Ryan Low" userId="648a9f1e42f7e833" providerId="LiveId" clId="{C8D1A538-5DD3-9341-BB8D-B91117F43855}" dt="2024-04-05T03:55:03.715" v="590" actId="2696"/>
        <pc:sldMkLst>
          <pc:docMk/>
          <pc:sldMk cId="2784497570" sldId="707"/>
        </pc:sldMkLst>
        <pc:spChg chg="mod">
          <ac:chgData name="Ryan Low" userId="648a9f1e42f7e833" providerId="LiveId" clId="{C8D1A538-5DD3-9341-BB8D-B91117F43855}" dt="2024-04-05T03:52:41.711" v="557" actId="21"/>
          <ac:spMkLst>
            <pc:docMk/>
            <pc:sldMk cId="2784497570" sldId="707"/>
            <ac:spMk id="2" creationId="{69987B64-CFAE-4827-9781-B38AAAA98AE5}"/>
          </ac:spMkLst>
        </pc:spChg>
        <pc:spChg chg="add mod">
          <ac:chgData name="Ryan Low" userId="648a9f1e42f7e833" providerId="LiveId" clId="{C8D1A538-5DD3-9341-BB8D-B91117F43855}" dt="2024-04-05T03:54:41.350" v="588" actId="21"/>
          <ac:spMkLst>
            <pc:docMk/>
            <pc:sldMk cId="2784497570" sldId="707"/>
            <ac:spMk id="5" creationId="{9B0091A7-1F08-6570-0E33-579ADEEF100C}"/>
          </ac:spMkLst>
        </pc:spChg>
        <pc:graphicFrameChg chg="del mod">
          <ac:chgData name="Ryan Low" userId="648a9f1e42f7e833" providerId="LiveId" clId="{C8D1A538-5DD3-9341-BB8D-B91117F43855}" dt="2024-04-05T03:54:41.350" v="588" actId="21"/>
          <ac:graphicFrameMkLst>
            <pc:docMk/>
            <pc:sldMk cId="2784497570" sldId="707"/>
            <ac:graphicFrameMk id="4" creationId="{7FC0820D-D656-4C99-9513-BD135ACB5038}"/>
          </ac:graphicFrameMkLst>
        </pc:graphicFrameChg>
        <pc:picChg chg="del mod">
          <ac:chgData name="Ryan Low" userId="648a9f1e42f7e833" providerId="LiveId" clId="{C8D1A538-5DD3-9341-BB8D-B91117F43855}" dt="2024-04-05T03:54:36.616" v="586" actId="21"/>
          <ac:picMkLst>
            <pc:docMk/>
            <pc:sldMk cId="2784497570" sldId="707"/>
            <ac:picMk id="6" creationId="{880EF30A-8082-43DA-A859-0FF8BC36731C}"/>
          </ac:picMkLst>
        </pc:picChg>
        <pc:picChg chg="del mod">
          <ac:chgData name="Ryan Low" userId="648a9f1e42f7e833" providerId="LiveId" clId="{C8D1A538-5DD3-9341-BB8D-B91117F43855}" dt="2024-04-05T03:54:37.466" v="587" actId="21"/>
          <ac:picMkLst>
            <pc:docMk/>
            <pc:sldMk cId="2784497570" sldId="707"/>
            <ac:picMk id="7" creationId="{60868D84-3897-489B-964D-60162BB3332A}"/>
          </ac:picMkLst>
        </pc:picChg>
      </pc:sldChg>
      <pc:sldChg chg="addSp delSp modSp del mod">
        <pc:chgData name="Ryan Low" userId="648a9f1e42f7e833" providerId="LiveId" clId="{C8D1A538-5DD3-9341-BB8D-B91117F43855}" dt="2024-04-05T03:57:39.760" v="620" actId="2696"/>
        <pc:sldMkLst>
          <pc:docMk/>
          <pc:sldMk cId="843470608" sldId="708"/>
        </pc:sldMkLst>
        <pc:spChg chg="mod">
          <ac:chgData name="Ryan Low" userId="648a9f1e42f7e833" providerId="LiveId" clId="{C8D1A538-5DD3-9341-BB8D-B91117F43855}" dt="2024-04-05T03:55:16.471" v="592" actId="21"/>
          <ac:spMkLst>
            <pc:docMk/>
            <pc:sldMk cId="843470608" sldId="708"/>
            <ac:spMk id="2" creationId="{69987B64-CFAE-4827-9781-B38AAAA98AE5}"/>
          </ac:spMkLst>
        </pc:spChg>
        <pc:spChg chg="del mod">
          <ac:chgData name="Ryan Low" userId="648a9f1e42f7e833" providerId="LiveId" clId="{C8D1A538-5DD3-9341-BB8D-B91117F43855}" dt="2024-04-05T03:57:34.048" v="617" actId="21"/>
          <ac:spMkLst>
            <pc:docMk/>
            <pc:sldMk cId="843470608" sldId="708"/>
            <ac:spMk id="6" creationId="{2F3A2A70-7D84-4C57-8637-C0714A6BB506}"/>
          </ac:spMkLst>
        </pc:spChg>
        <pc:spChg chg="del mod">
          <ac:chgData name="Ryan Low" userId="648a9f1e42f7e833" providerId="LiveId" clId="{C8D1A538-5DD3-9341-BB8D-B91117F43855}" dt="2024-04-05T03:57:36.474" v="618" actId="21"/>
          <ac:spMkLst>
            <pc:docMk/>
            <pc:sldMk cId="843470608" sldId="708"/>
            <ac:spMk id="7" creationId="{8FD6B792-CEC3-45E6-B6DE-E11A802F95E7}"/>
          </ac:spMkLst>
        </pc:spChg>
        <pc:spChg chg="add mod">
          <ac:chgData name="Ryan Low" userId="648a9f1e42f7e833" providerId="LiveId" clId="{C8D1A538-5DD3-9341-BB8D-B91117F43855}" dt="2024-04-05T03:57:38.077" v="619" actId="21"/>
          <ac:spMkLst>
            <pc:docMk/>
            <pc:sldMk cId="843470608" sldId="708"/>
            <ac:spMk id="9" creationId="{DB299439-F737-402B-FC3C-B5CE41B3B9CF}"/>
          </ac:spMkLst>
        </pc:spChg>
        <pc:graphicFrameChg chg="del mod">
          <ac:chgData name="Ryan Low" userId="648a9f1e42f7e833" providerId="LiveId" clId="{C8D1A538-5DD3-9341-BB8D-B91117F43855}" dt="2024-04-05T03:57:38.077" v="619" actId="21"/>
          <ac:graphicFrameMkLst>
            <pc:docMk/>
            <pc:sldMk cId="843470608" sldId="708"/>
            <ac:graphicFrameMk id="4" creationId="{7FC0820D-D656-4C99-9513-BD135ACB5038}"/>
          </ac:graphicFrameMkLst>
        </pc:graphicFrameChg>
        <pc:picChg chg="del mod">
          <ac:chgData name="Ryan Low" userId="648a9f1e42f7e833" providerId="LiveId" clId="{C8D1A538-5DD3-9341-BB8D-B91117F43855}" dt="2024-04-05T03:57:31.520" v="615" actId="21"/>
          <ac:picMkLst>
            <pc:docMk/>
            <pc:sldMk cId="843470608" sldId="708"/>
            <ac:picMk id="3" creationId="{88100AF2-3C1F-434F-A820-807F222BB520}"/>
          </ac:picMkLst>
        </pc:picChg>
        <pc:picChg chg="del mod">
          <ac:chgData name="Ryan Low" userId="648a9f1e42f7e833" providerId="LiveId" clId="{C8D1A538-5DD3-9341-BB8D-B91117F43855}" dt="2024-04-05T03:57:32.534" v="616" actId="21"/>
          <ac:picMkLst>
            <pc:docMk/>
            <pc:sldMk cId="843470608" sldId="708"/>
            <ac:picMk id="5" creationId="{7CCB011D-CE49-40E0-AD56-2081E43EE7BF}"/>
          </ac:picMkLst>
        </pc:picChg>
      </pc:sldChg>
      <pc:sldChg chg="delSp modSp del mod">
        <pc:chgData name="Ryan Low" userId="648a9f1e42f7e833" providerId="LiveId" clId="{C8D1A538-5DD3-9341-BB8D-B91117F43855}" dt="2024-04-05T08:51:14.884" v="761" actId="2696"/>
        <pc:sldMkLst>
          <pc:docMk/>
          <pc:sldMk cId="3756249560" sldId="715"/>
        </pc:sldMkLst>
        <pc:spChg chg="mod">
          <ac:chgData name="Ryan Low" userId="648a9f1e42f7e833" providerId="LiveId" clId="{C8D1A538-5DD3-9341-BB8D-B91117F43855}" dt="2024-04-05T08:50:55.768" v="754" actId="21"/>
          <ac:spMkLst>
            <pc:docMk/>
            <pc:sldMk cId="3756249560" sldId="715"/>
            <ac:spMk id="2" creationId="{8E0664E1-F28C-4665-8B3E-65FCA9E2300D}"/>
          </ac:spMkLst>
        </pc:spChg>
        <pc:spChg chg="mod">
          <ac:chgData name="Ryan Low" userId="648a9f1e42f7e833" providerId="LiveId" clId="{C8D1A538-5DD3-9341-BB8D-B91117F43855}" dt="2024-04-05T08:50:50.826" v="752" actId="21"/>
          <ac:spMkLst>
            <pc:docMk/>
            <pc:sldMk cId="3756249560" sldId="715"/>
            <ac:spMk id="3" creationId="{4E1004C2-FC87-4FD4-AE82-49BF01F14E49}"/>
          </ac:spMkLst>
        </pc:spChg>
        <pc:graphicFrameChg chg="del mod">
          <ac:chgData name="Ryan Low" userId="648a9f1e42f7e833" providerId="LiveId" clId="{C8D1A538-5DD3-9341-BB8D-B91117F43855}" dt="2024-04-05T08:51:04.550" v="756" actId="21"/>
          <ac:graphicFrameMkLst>
            <pc:docMk/>
            <pc:sldMk cId="3756249560" sldId="715"/>
            <ac:graphicFrameMk id="4" creationId="{BF014278-14AC-519B-090B-CA212355F4A1}"/>
          </ac:graphicFrameMkLst>
        </pc:graphicFrameChg>
      </pc:sldChg>
      <pc:sldChg chg="modSp del mod">
        <pc:chgData name="Ryan Low" userId="648a9f1e42f7e833" providerId="LiveId" clId="{C8D1A538-5DD3-9341-BB8D-B91117F43855}" dt="2024-04-05T08:53:44.067" v="792" actId="2696"/>
        <pc:sldMkLst>
          <pc:docMk/>
          <pc:sldMk cId="3664107147" sldId="716"/>
        </pc:sldMkLst>
        <pc:spChg chg="mod">
          <ac:chgData name="Ryan Low" userId="648a9f1e42f7e833" providerId="LiveId" clId="{C8D1A538-5DD3-9341-BB8D-B91117F43855}" dt="2024-04-05T03:22:53.434" v="221" actId="27636"/>
          <ac:spMkLst>
            <pc:docMk/>
            <pc:sldMk cId="3664107147" sldId="716"/>
            <ac:spMk id="2" creationId="{00000000-0000-0000-0000-000000000000}"/>
          </ac:spMkLst>
        </pc:spChg>
      </pc:sldChg>
      <pc:sldChg chg="delSp modSp del mod">
        <pc:chgData name="Ryan Low" userId="648a9f1e42f7e833" providerId="LiveId" clId="{C8D1A538-5DD3-9341-BB8D-B91117F43855}" dt="2024-04-05T10:12:32.779" v="923" actId="2696"/>
        <pc:sldMkLst>
          <pc:docMk/>
          <pc:sldMk cId="4207558486" sldId="717"/>
        </pc:sldMkLst>
        <pc:spChg chg="del mod">
          <ac:chgData name="Ryan Low" userId="648a9f1e42f7e833" providerId="LiveId" clId="{C8D1A538-5DD3-9341-BB8D-B91117F43855}" dt="2024-04-05T08:56:21.970" v="832" actId="21"/>
          <ac:spMkLst>
            <pc:docMk/>
            <pc:sldMk cId="4207558486" sldId="717"/>
            <ac:spMk id="2" creationId="{3A9484B0-6845-4236-8EFD-57525E7F5709}"/>
          </ac:spMkLst>
        </pc:spChg>
        <pc:spChg chg="del mod">
          <ac:chgData name="Ryan Low" userId="648a9f1e42f7e833" providerId="LiveId" clId="{C8D1A538-5DD3-9341-BB8D-B91117F43855}" dt="2024-04-05T08:56:20.031" v="831" actId="21"/>
          <ac:spMkLst>
            <pc:docMk/>
            <pc:sldMk cId="4207558486" sldId="717"/>
            <ac:spMk id="3" creationId="{C739D908-A6B5-4FFA-A8C0-DBCA3E9E5DAA}"/>
          </ac:spMkLst>
        </pc:spChg>
      </pc:sldChg>
      <pc:sldChg chg="modSp del mod modNotes">
        <pc:chgData name="Ryan Low" userId="648a9f1e42f7e833" providerId="LiveId" clId="{C8D1A538-5DD3-9341-BB8D-B91117F43855}" dt="2024-04-05T10:15:19.147" v="961" actId="2696"/>
        <pc:sldMkLst>
          <pc:docMk/>
          <pc:sldMk cId="840575507" sldId="718"/>
        </pc:sldMkLst>
        <pc:spChg chg="mod">
          <ac:chgData name="Ryan Low" userId="648a9f1e42f7e833" providerId="LiveId" clId="{C8D1A538-5DD3-9341-BB8D-B91117F43855}" dt="2024-04-05T10:14:30.625" v="949" actId="21"/>
          <ac:spMkLst>
            <pc:docMk/>
            <pc:sldMk cId="840575507" sldId="718"/>
            <ac:spMk id="2" creationId="{4D6070C8-B1D7-4B4D-9E6A-736C8F092AEB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840575507" sldId="718"/>
            <ac:picMk id="4" creationId="{55D016B3-1E06-414F-90A3-907D7A460E2F}"/>
          </ac:picMkLst>
        </pc:picChg>
      </pc:sldChg>
      <pc:sldChg chg="modSp del mod">
        <pc:chgData name="Ryan Low" userId="648a9f1e42f7e833" providerId="LiveId" clId="{C8D1A538-5DD3-9341-BB8D-B91117F43855}" dt="2024-04-05T10:18:32.082" v="1026" actId="2696"/>
        <pc:sldMkLst>
          <pc:docMk/>
          <pc:sldMk cId="952097034" sldId="719"/>
        </pc:sldMkLst>
        <pc:spChg chg="mod">
          <ac:chgData name="Ryan Low" userId="648a9f1e42f7e833" providerId="LiveId" clId="{C8D1A538-5DD3-9341-BB8D-B91117F43855}" dt="2024-04-05T10:18:07.459" v="1013" actId="27636"/>
          <ac:spMkLst>
            <pc:docMk/>
            <pc:sldMk cId="952097034" sldId="719"/>
            <ac:spMk id="2" creationId="{C8A8793A-C3D5-4660-B0F3-F2C192D1762B}"/>
          </ac:spMkLst>
        </pc:spChg>
        <pc:spChg chg="mod">
          <ac:chgData name="Ryan Low" userId="648a9f1e42f7e833" providerId="LiveId" clId="{C8D1A538-5DD3-9341-BB8D-B91117F43855}" dt="2024-04-05T10:18:16.082" v="1019" actId="21"/>
          <ac:spMkLst>
            <pc:docMk/>
            <pc:sldMk cId="952097034" sldId="719"/>
            <ac:spMk id="3" creationId="{BD95BE16-440C-4C72-B77E-ECB7DCAB7057}"/>
          </ac:spMkLst>
        </pc:spChg>
      </pc:sldChg>
      <pc:sldChg chg="modSp del mod">
        <pc:chgData name="Ryan Low" userId="648a9f1e42f7e833" providerId="LiveId" clId="{C8D1A538-5DD3-9341-BB8D-B91117F43855}" dt="2024-04-05T08:14:22.253" v="635" actId="2696"/>
        <pc:sldMkLst>
          <pc:docMk/>
          <pc:sldMk cId="1791508656" sldId="727"/>
        </pc:sldMkLst>
        <pc:spChg chg="mod">
          <ac:chgData name="Ryan Low" userId="648a9f1e42f7e833" providerId="LiveId" clId="{C8D1A538-5DD3-9341-BB8D-B91117F43855}" dt="2024-04-05T08:13:56.001" v="630" actId="21"/>
          <ac:spMkLst>
            <pc:docMk/>
            <pc:sldMk cId="1791508656" sldId="727"/>
            <ac:spMk id="2" creationId="{228D13F3-C4D7-49B8-9159-E032B1514FF9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1791508656" sldId="727"/>
            <ac:spMk id="6" creationId="{50D3A6D0-C71E-42B1-A057-09345D1CAEC7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1791508656" sldId="727"/>
            <ac:picMk id="1026" creationId="{4B137C20-F7D1-4482-B2D2-21F31E57541E}"/>
          </ac:picMkLst>
        </pc:picChg>
      </pc:sldChg>
      <pc:sldChg chg="del">
        <pc:chgData name="Ryan Low" userId="648a9f1e42f7e833" providerId="LiveId" clId="{C8D1A538-5DD3-9341-BB8D-B91117F43855}" dt="2024-04-05T03:31:52.995" v="294" actId="2696"/>
        <pc:sldMkLst>
          <pc:docMk/>
          <pc:sldMk cId="2805345631" sldId="728"/>
        </pc:sldMkLst>
      </pc:sldChg>
      <pc:sldChg chg="delSp modSp del mod">
        <pc:chgData name="Ryan Low" userId="648a9f1e42f7e833" providerId="LiveId" clId="{C8D1A538-5DD3-9341-BB8D-B91117F43855}" dt="2024-04-05T03:33:42.498" v="317" actId="2696"/>
        <pc:sldMkLst>
          <pc:docMk/>
          <pc:sldMk cId="411874617" sldId="729"/>
        </pc:sldMkLst>
        <pc:spChg chg="del mod">
          <ac:chgData name="Ryan Low" userId="648a9f1e42f7e833" providerId="LiveId" clId="{C8D1A538-5DD3-9341-BB8D-B91117F43855}" dt="2024-04-05T03:32:15.664" v="298" actId="21"/>
          <ac:spMkLst>
            <pc:docMk/>
            <pc:sldMk cId="411874617" sldId="729"/>
            <ac:spMk id="2" creationId="{F126E12B-D152-4ABD-BB22-2F4B5071A3A8}"/>
          </ac:spMkLst>
        </pc:spChg>
        <pc:spChg chg="mod">
          <ac:chgData name="Ryan Low" userId="648a9f1e42f7e833" providerId="LiveId" clId="{C8D1A538-5DD3-9341-BB8D-B91117F43855}" dt="2024-04-05T03:32:20.605" v="299" actId="21"/>
          <ac:spMkLst>
            <pc:docMk/>
            <pc:sldMk cId="411874617" sldId="729"/>
            <ac:spMk id="6" creationId="{23DE8B6D-17FE-41C1-98A7-2B5952CEC55C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411874617" sldId="729"/>
            <ac:picMk id="4" creationId="{E4DEB83D-E4B7-4D38-BD5A-16A53A86D54C}"/>
          </ac:picMkLst>
        </pc:picChg>
      </pc:sldChg>
      <pc:sldChg chg="modSp del">
        <pc:chgData name="Ryan Low" userId="648a9f1e42f7e833" providerId="LiveId" clId="{C8D1A538-5DD3-9341-BB8D-B91117F43855}" dt="2024-04-05T03:34:53.086" v="325" actId="2696"/>
        <pc:sldMkLst>
          <pc:docMk/>
          <pc:sldMk cId="1624372321" sldId="730"/>
        </pc:sldMkLst>
        <pc:spChg chg="mod">
          <ac:chgData name="Ryan Low" userId="648a9f1e42f7e833" providerId="LiveId" clId="{C8D1A538-5DD3-9341-BB8D-B91117F43855}" dt="2024-04-05T02:49:49.025" v="0"/>
          <ac:spMkLst>
            <pc:docMk/>
            <pc:sldMk cId="1624372321" sldId="730"/>
            <ac:spMk id="3" creationId="{68BACF3B-4522-4421-BF43-7B6AB29DC573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1624372321" sldId="730"/>
            <ac:picMk id="6" creationId="{CB12AD72-0AD3-419F-8552-757D87A2AA4A}"/>
          </ac:picMkLst>
        </pc:picChg>
      </pc:sldChg>
      <pc:sldChg chg="addSp delSp modSp del mod">
        <pc:chgData name="Ryan Low" userId="648a9f1e42f7e833" providerId="LiveId" clId="{C8D1A538-5DD3-9341-BB8D-B91117F43855}" dt="2024-04-05T03:36:23.891" v="342" actId="2696"/>
        <pc:sldMkLst>
          <pc:docMk/>
          <pc:sldMk cId="3645748018" sldId="731"/>
        </pc:sldMkLst>
        <pc:spChg chg="del mod">
          <ac:chgData name="Ryan Low" userId="648a9f1e42f7e833" providerId="LiveId" clId="{C8D1A538-5DD3-9341-BB8D-B91117F43855}" dt="2024-04-05T03:35:32.433" v="332" actId="21"/>
          <ac:spMkLst>
            <pc:docMk/>
            <pc:sldMk cId="3645748018" sldId="731"/>
            <ac:spMk id="2" creationId="{433455A1-A256-4271-9824-66BFD0509B3D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3645748018" sldId="731"/>
            <ac:spMk id="3" creationId="{4E365718-38F8-0275-32F8-DB8068741356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3645748018" sldId="731"/>
            <ac:spMk id="4" creationId="{6FCB0ADE-92F7-F087-66FD-9D453BA54174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3645748018" sldId="731"/>
            <ac:spMk id="6" creationId="{44AEBD09-A71A-C69D-EBDF-D45B7BA0AB53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3645748018" sldId="731"/>
            <ac:spMk id="7" creationId="{E7D168F5-B5EC-93FF-EF17-9DC9872087AE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3645748018" sldId="731"/>
            <ac:spMk id="9" creationId="{366BE117-3C02-3A36-7843-E5A9847D1FD6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3645748018" sldId="731"/>
            <ac:spMk id="10" creationId="{F296E4DB-C602-4390-A44E-B2D6397B81E8}"/>
          </ac:spMkLst>
        </pc:spChg>
        <pc:grpChg chg="add del">
          <ac:chgData name="Ryan Low" userId="648a9f1e42f7e833" providerId="LiveId" clId="{C8D1A538-5DD3-9341-BB8D-B91117F43855}" dt="2024-04-05T03:36:22.188" v="341" actId="21"/>
          <ac:grpSpMkLst>
            <pc:docMk/>
            <pc:sldMk cId="3645748018" sldId="731"/>
            <ac:grpSpMk id="11" creationId="{2AB8B2D7-5932-69DD-B4C9-3AC2E758283C}"/>
          </ac:grpSpMkLst>
        </pc:grpChg>
        <pc:picChg chg="mod">
          <ac:chgData name="Ryan Low" userId="648a9f1e42f7e833" providerId="LiveId" clId="{C8D1A538-5DD3-9341-BB8D-B91117F43855}" dt="2024-04-05T02:49:49.025" v="0"/>
          <ac:picMkLst>
            <pc:docMk/>
            <pc:sldMk cId="3645748018" sldId="731"/>
            <ac:picMk id="5" creationId="{9B07B63D-34A1-40B3-AF78-BF627932106E}"/>
          </ac:picMkLst>
        </pc:picChg>
        <pc:picChg chg="del mod">
          <ac:chgData name="Ryan Low" userId="648a9f1e42f7e833" providerId="LiveId" clId="{C8D1A538-5DD3-9341-BB8D-B91117F43855}" dt="2024-04-05T03:36:20.688" v="340" actId="21"/>
          <ac:picMkLst>
            <pc:docMk/>
            <pc:sldMk cId="3645748018" sldId="731"/>
            <ac:picMk id="8" creationId="{3A07499A-9108-45BC-94AF-B5D769CA8692}"/>
          </ac:picMkLst>
        </pc:picChg>
      </pc:sldChg>
      <pc:sldChg chg="modSp del mod modNotes">
        <pc:chgData name="Ryan Low" userId="648a9f1e42f7e833" providerId="LiveId" clId="{C8D1A538-5DD3-9341-BB8D-B91117F43855}" dt="2024-04-05T03:36:52.561" v="348" actId="2696"/>
        <pc:sldMkLst>
          <pc:docMk/>
          <pc:sldMk cId="1755731663" sldId="732"/>
        </pc:sldMkLst>
        <pc:spChg chg="mod">
          <ac:chgData name="Ryan Low" userId="648a9f1e42f7e833" providerId="LiveId" clId="{C8D1A538-5DD3-9341-BB8D-B91117F43855}" dt="2024-04-05T03:36:36.285" v="345" actId="21"/>
          <ac:spMkLst>
            <pc:docMk/>
            <pc:sldMk cId="1755731663" sldId="732"/>
            <ac:spMk id="2" creationId="{15A57388-40B6-4FDB-9AA3-CD8BB2709464}"/>
          </ac:spMkLst>
        </pc:spChg>
      </pc:sldChg>
      <pc:sldChg chg="modSp del">
        <pc:chgData name="Ryan Low" userId="648a9f1e42f7e833" providerId="LiveId" clId="{C8D1A538-5DD3-9341-BB8D-B91117F43855}" dt="2024-04-05T03:50:27.414" v="525" actId="2696"/>
        <pc:sldMkLst>
          <pc:docMk/>
          <pc:sldMk cId="517344534" sldId="733"/>
        </pc:sldMkLst>
        <pc:spChg chg="mod">
          <ac:chgData name="Ryan Low" userId="648a9f1e42f7e833" providerId="LiveId" clId="{C8D1A538-5DD3-9341-BB8D-B91117F43855}" dt="2024-04-05T02:49:49.025" v="0"/>
          <ac:spMkLst>
            <pc:docMk/>
            <pc:sldMk cId="517344534" sldId="733"/>
            <ac:spMk id="4" creationId="{00000000-0000-0000-0000-000000000000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517344534" sldId="733"/>
            <ac:picMk id="6" creationId="{999C18BE-1A4D-4F55-8EEC-B92A9DBBBADC}"/>
          </ac:picMkLst>
        </pc:picChg>
      </pc:sldChg>
      <pc:sldChg chg="delSp modSp del mod modNotes">
        <pc:chgData name="Ryan Low" userId="648a9f1e42f7e833" providerId="LiveId" clId="{C8D1A538-5DD3-9341-BB8D-B91117F43855}" dt="2024-04-05T03:37:38.969" v="364" actId="2696"/>
        <pc:sldMkLst>
          <pc:docMk/>
          <pc:sldMk cId="3218221822" sldId="734"/>
        </pc:sldMkLst>
        <pc:spChg chg="mod">
          <ac:chgData name="Ryan Low" userId="648a9f1e42f7e833" providerId="LiveId" clId="{C8D1A538-5DD3-9341-BB8D-B91117F43855}" dt="2024-04-05T03:37:25.139" v="362" actId="21"/>
          <ac:spMkLst>
            <pc:docMk/>
            <pc:sldMk cId="3218221822" sldId="734"/>
            <ac:spMk id="2" creationId="{92CB9256-D2E1-457D-8BDE-76BEF7D14C60}"/>
          </ac:spMkLst>
        </pc:spChg>
        <pc:spChg chg="del mod">
          <ac:chgData name="Ryan Low" userId="648a9f1e42f7e833" providerId="LiveId" clId="{C8D1A538-5DD3-9341-BB8D-B91117F43855}" dt="2024-04-05T03:37:23.199" v="361" actId="21"/>
          <ac:spMkLst>
            <pc:docMk/>
            <pc:sldMk cId="3218221822" sldId="734"/>
            <ac:spMk id="3" creationId="{BAA1844F-E50D-4742-A485-E5BDF52EBD73}"/>
          </ac:spMkLst>
        </pc:spChg>
      </pc:sldChg>
      <pc:sldChg chg="addSp delSp modSp del mod modNotes">
        <pc:chgData name="Ryan Low" userId="648a9f1e42f7e833" providerId="LiveId" clId="{C8D1A538-5DD3-9341-BB8D-B91117F43855}" dt="2024-04-05T03:48:51.366" v="509" actId="2696"/>
        <pc:sldMkLst>
          <pc:docMk/>
          <pc:sldMk cId="1001880746" sldId="738"/>
        </pc:sldMkLst>
        <pc:spChg chg="del mod">
          <ac:chgData name="Ryan Low" userId="648a9f1e42f7e833" providerId="LiveId" clId="{C8D1A538-5DD3-9341-BB8D-B91117F43855}" dt="2024-04-05T03:48:04.454" v="494" actId="21"/>
          <ac:spMkLst>
            <pc:docMk/>
            <pc:sldMk cId="1001880746" sldId="738"/>
            <ac:spMk id="2" creationId="{ADE30E8B-599E-415D-A686-C7B18F465601}"/>
          </ac:spMkLst>
        </pc:spChg>
        <pc:spChg chg="add del mod">
          <ac:chgData name="Ryan Low" userId="648a9f1e42f7e833" providerId="LiveId" clId="{C8D1A538-5DD3-9341-BB8D-B91117F43855}" dt="2024-04-05T03:48:07.859" v="496" actId="21"/>
          <ac:spMkLst>
            <pc:docMk/>
            <pc:sldMk cId="1001880746" sldId="738"/>
            <ac:spMk id="6" creationId="{E29079C5-A1FF-0902-DF65-3F7E64F387A9}"/>
          </ac:spMkLst>
        </pc:spChg>
        <pc:picChg chg="del mod">
          <ac:chgData name="Ryan Low" userId="648a9f1e42f7e833" providerId="LiveId" clId="{C8D1A538-5DD3-9341-BB8D-B91117F43855}" dt="2024-04-05T03:47:51.550" v="490" actId="21"/>
          <ac:picMkLst>
            <pc:docMk/>
            <pc:sldMk cId="1001880746" sldId="738"/>
            <ac:picMk id="4" creationId="{2BE75B25-3448-4284-9660-237601776A50}"/>
          </ac:picMkLst>
        </pc:picChg>
      </pc:sldChg>
      <pc:sldChg chg="modSp del mod">
        <pc:chgData name="Ryan Low" userId="648a9f1e42f7e833" providerId="LiveId" clId="{C8D1A538-5DD3-9341-BB8D-B91117F43855}" dt="2024-04-05T03:58:28.187" v="628" actId="2696"/>
        <pc:sldMkLst>
          <pc:docMk/>
          <pc:sldMk cId="1411427142" sldId="739"/>
        </pc:sldMkLst>
        <pc:spChg chg="mod">
          <ac:chgData name="Ryan Low" userId="648a9f1e42f7e833" providerId="LiveId" clId="{C8D1A538-5DD3-9341-BB8D-B91117F43855}" dt="2024-04-05T03:22:53.418" v="220" actId="27636"/>
          <ac:spMkLst>
            <pc:docMk/>
            <pc:sldMk cId="1411427142" sldId="739"/>
            <ac:spMk id="2" creationId="{00000000-0000-0000-0000-000000000000}"/>
          </ac:spMkLst>
        </pc:spChg>
      </pc:sldChg>
      <pc:sldChg chg="delSp modSp del mod modNotes">
        <pc:chgData name="Ryan Low" userId="648a9f1e42f7e833" providerId="LiveId" clId="{C8D1A538-5DD3-9341-BB8D-B91117F43855}" dt="2024-04-05T03:40:48.467" v="419" actId="2696"/>
        <pc:sldMkLst>
          <pc:docMk/>
          <pc:sldMk cId="2466064605" sldId="742"/>
        </pc:sldMkLst>
        <pc:spChg chg="del mod">
          <ac:chgData name="Ryan Low" userId="648a9f1e42f7e833" providerId="LiveId" clId="{C8D1A538-5DD3-9341-BB8D-B91117F43855}" dt="2024-04-05T03:40:41.437" v="416" actId="21"/>
          <ac:spMkLst>
            <pc:docMk/>
            <pc:sldMk cId="2466064605" sldId="742"/>
            <ac:spMk id="2" creationId="{94FA210A-D2F6-49AD-87B6-5DAF341A0308}"/>
          </ac:spMkLst>
        </pc:spChg>
        <pc:spChg chg="del mod">
          <ac:chgData name="Ryan Low" userId="648a9f1e42f7e833" providerId="LiveId" clId="{C8D1A538-5DD3-9341-BB8D-B91117F43855}" dt="2024-04-05T03:40:44.364" v="417" actId="21"/>
          <ac:spMkLst>
            <pc:docMk/>
            <pc:sldMk cId="2466064605" sldId="742"/>
            <ac:spMk id="3" creationId="{BD2B8348-4829-4750-865F-E831D14D8F18}"/>
          </ac:spMkLst>
        </pc:spChg>
        <pc:picChg chg="del mod">
          <ac:chgData name="Ryan Low" userId="648a9f1e42f7e833" providerId="LiveId" clId="{C8D1A538-5DD3-9341-BB8D-B91117F43855}" dt="2024-04-05T03:40:45.570" v="418" actId="21"/>
          <ac:picMkLst>
            <pc:docMk/>
            <pc:sldMk cId="2466064605" sldId="742"/>
            <ac:picMk id="4" creationId="{EDACBED1-91F9-453A-AC99-7555341888AB}"/>
          </ac:picMkLst>
        </pc:picChg>
      </pc:sldChg>
      <pc:sldChg chg="delSp modSp del mod modNotes">
        <pc:chgData name="Ryan Low" userId="648a9f1e42f7e833" providerId="LiveId" clId="{C8D1A538-5DD3-9341-BB8D-B91117F43855}" dt="2024-04-05T03:44:36.221" v="456" actId="2696"/>
        <pc:sldMkLst>
          <pc:docMk/>
          <pc:sldMk cId="3015118021" sldId="743"/>
        </pc:sldMkLst>
        <pc:spChg chg="del mod">
          <ac:chgData name="Ryan Low" userId="648a9f1e42f7e833" providerId="LiveId" clId="{C8D1A538-5DD3-9341-BB8D-B91117F43855}" dt="2024-04-05T03:41:34.382" v="425" actId="21"/>
          <ac:spMkLst>
            <pc:docMk/>
            <pc:sldMk cId="3015118021" sldId="743"/>
            <ac:spMk id="2" creationId="{E2D77448-C8D5-43FE-9F07-90E42F3DCEDA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3015118021" sldId="743"/>
            <ac:spMk id="3" creationId="{B20F1173-25E4-4309-93B0-48C97A0BCF6F}"/>
          </ac:spMkLst>
        </pc:spChg>
        <pc:picChg chg="del mod">
          <ac:chgData name="Ryan Low" userId="648a9f1e42f7e833" providerId="LiveId" clId="{C8D1A538-5DD3-9341-BB8D-B91117F43855}" dt="2024-04-05T03:41:36.590" v="426" actId="21"/>
          <ac:picMkLst>
            <pc:docMk/>
            <pc:sldMk cId="3015118021" sldId="743"/>
            <ac:picMk id="4" creationId="{A4F32352-65E8-4AC6-AB10-C5D006315D08}"/>
          </ac:picMkLst>
        </pc:picChg>
      </pc:sldChg>
      <pc:sldChg chg="modSp del modNotes">
        <pc:chgData name="Ryan Low" userId="648a9f1e42f7e833" providerId="LiveId" clId="{C8D1A538-5DD3-9341-BB8D-B91117F43855}" dt="2024-04-05T03:47:16.898" v="486" actId="2696"/>
        <pc:sldMkLst>
          <pc:docMk/>
          <pc:sldMk cId="1651671103" sldId="744"/>
        </pc:sldMkLst>
        <pc:spChg chg="mod">
          <ac:chgData name="Ryan Low" userId="648a9f1e42f7e833" providerId="LiveId" clId="{C8D1A538-5DD3-9341-BB8D-B91117F43855}" dt="2024-04-05T02:49:49.025" v="0"/>
          <ac:spMkLst>
            <pc:docMk/>
            <pc:sldMk cId="1651671103" sldId="744"/>
            <ac:spMk id="3" creationId="{DDFE9DF7-B3E6-49E0-BF0A-1C7A84CF3D2A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1651671103" sldId="744"/>
            <ac:picMk id="4" creationId="{4C3EB57D-E76B-4E84-9E98-918A736C7A6D}"/>
          </ac:picMkLst>
        </pc:picChg>
      </pc:sldChg>
      <pc:sldChg chg="modSp del mod modNotes">
        <pc:chgData name="Ryan Low" userId="648a9f1e42f7e833" providerId="LiveId" clId="{C8D1A538-5DD3-9341-BB8D-B91117F43855}" dt="2024-04-05T08:15:54.411" v="652" actId="2696"/>
        <pc:sldMkLst>
          <pc:docMk/>
          <pc:sldMk cId="4239341918" sldId="749"/>
        </pc:sldMkLst>
        <pc:spChg chg="mod">
          <ac:chgData name="Ryan Low" userId="648a9f1e42f7e833" providerId="LiveId" clId="{C8D1A538-5DD3-9341-BB8D-B91117F43855}" dt="2024-04-05T08:15:01.737" v="639" actId="27636"/>
          <ac:spMkLst>
            <pc:docMk/>
            <pc:sldMk cId="4239341918" sldId="749"/>
            <ac:spMk id="2" creationId="{7B7E053A-9E23-44E6-859B-53B8E2C125CE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4239341918" sldId="749"/>
            <ac:spMk id="3" creationId="{A09F0F7E-CF90-4C03-991C-CBA0261FBE27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4239341918" sldId="749"/>
            <ac:picMk id="6" creationId="{F62C5E37-6A3A-8949-3F39-20094E3EAB68}"/>
          </ac:picMkLst>
        </pc:picChg>
      </pc:sldChg>
      <pc:sldChg chg="modSp del modNotes">
        <pc:chgData name="Ryan Low" userId="648a9f1e42f7e833" providerId="LiveId" clId="{C8D1A538-5DD3-9341-BB8D-B91117F43855}" dt="2024-04-05T08:16:31.002" v="659" actId="2696"/>
        <pc:sldMkLst>
          <pc:docMk/>
          <pc:sldMk cId="171459911" sldId="750"/>
        </pc:sldMkLst>
        <pc:spChg chg="mod">
          <ac:chgData name="Ryan Low" userId="648a9f1e42f7e833" providerId="LiveId" clId="{C8D1A538-5DD3-9341-BB8D-B91117F43855}" dt="2024-04-05T02:49:49.025" v="0"/>
          <ac:spMkLst>
            <pc:docMk/>
            <pc:sldMk cId="171459911" sldId="750"/>
            <ac:spMk id="3" creationId="{A09F0F7E-CF90-4C03-991C-CBA0261FBE27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171459911" sldId="750"/>
            <ac:picMk id="6" creationId="{B471D23D-217D-A26E-6BF7-9E9CC56F1DFE}"/>
          </ac:picMkLst>
        </pc:picChg>
      </pc:sldChg>
      <pc:sldChg chg="modSp del">
        <pc:chgData name="Ryan Low" userId="648a9f1e42f7e833" providerId="LiveId" clId="{C8D1A538-5DD3-9341-BB8D-B91117F43855}" dt="2024-04-05T08:35:54.932" v="667" actId="2696"/>
        <pc:sldMkLst>
          <pc:docMk/>
          <pc:sldMk cId="1346515350" sldId="751"/>
        </pc:sldMkLst>
        <pc:spChg chg="mod">
          <ac:chgData name="Ryan Low" userId="648a9f1e42f7e833" providerId="LiveId" clId="{C8D1A538-5DD3-9341-BB8D-B91117F43855}" dt="2024-04-05T02:49:49.025" v="0"/>
          <ac:spMkLst>
            <pc:docMk/>
            <pc:sldMk cId="1346515350" sldId="751"/>
            <ac:spMk id="3" creationId="{A09F0F7E-CF90-4C03-991C-CBA0261FBE27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1346515350" sldId="751"/>
            <ac:picMk id="4" creationId="{6054ECFB-7654-CEBB-66C9-5982B4730FB1}"/>
          </ac:picMkLst>
        </pc:picChg>
      </pc:sldChg>
      <pc:sldChg chg="delSp modSp del mod modNotes">
        <pc:chgData name="Ryan Low" userId="648a9f1e42f7e833" providerId="LiveId" clId="{C8D1A538-5DD3-9341-BB8D-B91117F43855}" dt="2024-04-05T08:36:24.671" v="677" actId="2696"/>
        <pc:sldMkLst>
          <pc:docMk/>
          <pc:sldMk cId="2108473818" sldId="752"/>
        </pc:sldMkLst>
        <pc:spChg chg="mod">
          <ac:chgData name="Ryan Low" userId="648a9f1e42f7e833" providerId="LiveId" clId="{C8D1A538-5DD3-9341-BB8D-B91117F43855}" dt="2024-04-05T08:36:01.537" v="670" actId="27636"/>
          <ac:spMkLst>
            <pc:docMk/>
            <pc:sldMk cId="2108473818" sldId="752"/>
            <ac:spMk id="2" creationId="{7B7E053A-9E23-44E6-859B-53B8E2C125CE}"/>
          </ac:spMkLst>
        </pc:spChg>
        <pc:spChg chg="mod">
          <ac:chgData name="Ryan Low" userId="648a9f1e42f7e833" providerId="LiveId" clId="{C8D1A538-5DD3-9341-BB8D-B91117F43855}" dt="2024-04-05T08:36:11.503" v="672" actId="21"/>
          <ac:spMkLst>
            <pc:docMk/>
            <pc:sldMk cId="2108473818" sldId="752"/>
            <ac:spMk id="3" creationId="{A09F0F7E-CF90-4C03-991C-CBA0261FBE27}"/>
          </ac:spMkLst>
        </pc:spChg>
        <pc:picChg chg="del mod">
          <ac:chgData name="Ryan Low" userId="648a9f1e42f7e833" providerId="LiveId" clId="{C8D1A538-5DD3-9341-BB8D-B91117F43855}" dt="2024-04-05T08:36:18.944" v="674" actId="21"/>
          <ac:picMkLst>
            <pc:docMk/>
            <pc:sldMk cId="2108473818" sldId="752"/>
            <ac:picMk id="4" creationId="{9BACCA46-EC75-1091-3A01-CF1EB63222BB}"/>
          </ac:picMkLst>
        </pc:picChg>
      </pc:sldChg>
      <pc:sldChg chg="addSp modSp del mod">
        <pc:chgData name="Ryan Low" userId="648a9f1e42f7e833" providerId="LiveId" clId="{C8D1A538-5DD3-9341-BB8D-B91117F43855}" dt="2024-04-05T08:37:25.058" v="691" actId="2696"/>
        <pc:sldMkLst>
          <pc:docMk/>
          <pc:sldMk cId="2008209988" sldId="754"/>
        </pc:sldMkLst>
        <pc:spChg chg="mod">
          <ac:chgData name="Ryan Low" userId="648a9f1e42f7e833" providerId="LiveId" clId="{C8D1A538-5DD3-9341-BB8D-B91117F43855}" dt="2024-04-05T02:49:49.025" v="0"/>
          <ac:spMkLst>
            <pc:docMk/>
            <pc:sldMk cId="2008209988" sldId="754"/>
            <ac:spMk id="10" creationId="{E5C303D7-B455-E960-1DD8-66DF2F64035E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2008209988" sldId="754"/>
            <ac:spMk id="11" creationId="{D7782DEF-E1E3-D97C-9954-8FF4EE844EF5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2008209988" sldId="754"/>
            <ac:spMk id="12" creationId="{40896D5A-6A7B-7BE7-1966-809A3F605603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2008209988" sldId="754"/>
            <ac:spMk id="14" creationId="{61542740-A32E-0E19-64FD-566DD9CE1558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2008209988" sldId="754"/>
            <ac:spMk id="15" creationId="{49EC2BA8-201F-97A3-EE91-003634AF3DA0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2008209988" sldId="754"/>
            <ac:spMk id="16" creationId="{9DBB5AF4-A91F-2986-F6FE-72A3F8BFD2FB}"/>
          </ac:spMkLst>
        </pc:spChg>
        <pc:grpChg chg="add mod">
          <ac:chgData name="Ryan Low" userId="648a9f1e42f7e833" providerId="LiveId" clId="{C8D1A538-5DD3-9341-BB8D-B91117F43855}" dt="2024-04-05T08:37:06.674" v="686" actId="1076"/>
          <ac:grpSpMkLst>
            <pc:docMk/>
            <pc:sldMk cId="2008209988" sldId="754"/>
            <ac:grpSpMk id="3" creationId="{7C3E3743-1549-1F2E-0490-AC8BD75F01A5}"/>
          </ac:grpSpMkLst>
        </pc:grpChg>
        <pc:picChg chg="mod">
          <ac:chgData name="Ryan Low" userId="648a9f1e42f7e833" providerId="LiveId" clId="{C8D1A538-5DD3-9341-BB8D-B91117F43855}" dt="2024-04-05T02:49:49.025" v="0"/>
          <ac:picMkLst>
            <pc:docMk/>
            <pc:sldMk cId="2008209988" sldId="754"/>
            <ac:picMk id="4" creationId="{5842991E-4708-126E-580F-09AE15882370}"/>
          </ac:picMkLst>
        </pc:picChg>
      </pc:sldChg>
      <pc:sldChg chg="addSp modSp del mod">
        <pc:chgData name="Ryan Low" userId="648a9f1e42f7e833" providerId="LiveId" clId="{C8D1A538-5DD3-9341-BB8D-B91117F43855}" dt="2024-04-05T08:37:48.251" v="696" actId="2696"/>
        <pc:sldMkLst>
          <pc:docMk/>
          <pc:sldMk cId="2120367164" sldId="755"/>
        </pc:sldMkLst>
        <pc:spChg chg="mod">
          <ac:chgData name="Ryan Low" userId="648a9f1e42f7e833" providerId="LiveId" clId="{C8D1A538-5DD3-9341-BB8D-B91117F43855}" dt="2024-04-05T02:49:49.025" v="0"/>
          <ac:spMkLst>
            <pc:docMk/>
            <pc:sldMk cId="2120367164" sldId="755"/>
            <ac:spMk id="10" creationId="{E5C303D7-B455-E960-1DD8-66DF2F64035E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2120367164" sldId="755"/>
            <ac:spMk id="11" creationId="{D7782DEF-E1E3-D97C-9954-8FF4EE844EF5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2120367164" sldId="755"/>
            <ac:spMk id="12" creationId="{40896D5A-6A7B-7BE7-1966-809A3F605603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2120367164" sldId="755"/>
            <ac:spMk id="14" creationId="{61542740-A32E-0E19-64FD-566DD9CE1558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2120367164" sldId="755"/>
            <ac:spMk id="15" creationId="{49EC2BA8-201F-97A3-EE91-003634AF3DA0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2120367164" sldId="755"/>
            <ac:spMk id="16" creationId="{9DBB5AF4-A91F-2986-F6FE-72A3F8BFD2FB}"/>
          </ac:spMkLst>
        </pc:spChg>
        <pc:grpChg chg="add">
          <ac:chgData name="Ryan Low" userId="648a9f1e42f7e833" providerId="LiveId" clId="{C8D1A538-5DD3-9341-BB8D-B91117F43855}" dt="2024-04-05T08:37:41.993" v="694" actId="164"/>
          <ac:grpSpMkLst>
            <pc:docMk/>
            <pc:sldMk cId="2120367164" sldId="755"/>
            <ac:grpSpMk id="3" creationId="{B5EBCFB2-876F-BA94-9DC7-656B0A466DAE}"/>
          </ac:grpSpMkLst>
        </pc:grpChg>
        <pc:picChg chg="mod">
          <ac:chgData name="Ryan Low" userId="648a9f1e42f7e833" providerId="LiveId" clId="{C8D1A538-5DD3-9341-BB8D-B91117F43855}" dt="2024-04-05T02:49:49.025" v="0"/>
          <ac:picMkLst>
            <pc:docMk/>
            <pc:sldMk cId="2120367164" sldId="755"/>
            <ac:picMk id="5" creationId="{D4BC73FE-37C5-8C94-2CEE-8388E7506468}"/>
          </ac:picMkLst>
        </pc:picChg>
      </pc:sldChg>
      <pc:sldChg chg="addSp modSp del mod">
        <pc:chgData name="Ryan Low" userId="648a9f1e42f7e833" providerId="LiveId" clId="{C8D1A538-5DD3-9341-BB8D-B91117F43855}" dt="2024-04-05T08:38:12.392" v="701" actId="2696"/>
        <pc:sldMkLst>
          <pc:docMk/>
          <pc:sldMk cId="805198009" sldId="756"/>
        </pc:sldMkLst>
        <pc:spChg chg="mod">
          <ac:chgData name="Ryan Low" userId="648a9f1e42f7e833" providerId="LiveId" clId="{C8D1A538-5DD3-9341-BB8D-B91117F43855}" dt="2024-04-05T02:49:49.025" v="0"/>
          <ac:spMkLst>
            <pc:docMk/>
            <pc:sldMk cId="805198009" sldId="756"/>
            <ac:spMk id="10" creationId="{E5C303D7-B455-E960-1DD8-66DF2F64035E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805198009" sldId="756"/>
            <ac:spMk id="11" creationId="{D7782DEF-E1E3-D97C-9954-8FF4EE844EF5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805198009" sldId="756"/>
            <ac:spMk id="12" creationId="{40896D5A-6A7B-7BE7-1966-809A3F605603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805198009" sldId="756"/>
            <ac:spMk id="14" creationId="{61542740-A32E-0E19-64FD-566DD9CE1558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805198009" sldId="756"/>
            <ac:spMk id="15" creationId="{49EC2BA8-201F-97A3-EE91-003634AF3DA0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805198009" sldId="756"/>
            <ac:spMk id="16" creationId="{9DBB5AF4-A91F-2986-F6FE-72A3F8BFD2FB}"/>
          </ac:spMkLst>
        </pc:spChg>
        <pc:grpChg chg="add">
          <ac:chgData name="Ryan Low" userId="648a9f1e42f7e833" providerId="LiveId" clId="{C8D1A538-5DD3-9341-BB8D-B91117F43855}" dt="2024-04-05T08:38:06.213" v="699" actId="164"/>
          <ac:grpSpMkLst>
            <pc:docMk/>
            <pc:sldMk cId="805198009" sldId="756"/>
            <ac:grpSpMk id="3" creationId="{15DE22C5-06E9-ABAF-C11E-1240FEC01065}"/>
          </ac:grpSpMkLst>
        </pc:grpChg>
        <pc:picChg chg="mod">
          <ac:chgData name="Ryan Low" userId="648a9f1e42f7e833" providerId="LiveId" clId="{C8D1A538-5DD3-9341-BB8D-B91117F43855}" dt="2024-04-05T02:49:49.025" v="0"/>
          <ac:picMkLst>
            <pc:docMk/>
            <pc:sldMk cId="805198009" sldId="756"/>
            <ac:picMk id="4" creationId="{8B7E98C5-6699-BBAB-0A39-C7F2155018F7}"/>
          </ac:picMkLst>
        </pc:picChg>
      </pc:sldChg>
      <pc:sldChg chg="modSp del mod">
        <pc:chgData name="Ryan Low" userId="648a9f1e42f7e833" providerId="LiveId" clId="{C8D1A538-5DD3-9341-BB8D-B91117F43855}" dt="2024-04-05T08:36:44.016" v="684" actId="2696"/>
        <pc:sldMkLst>
          <pc:docMk/>
          <pc:sldMk cId="1578369466" sldId="757"/>
        </pc:sldMkLst>
        <pc:spChg chg="mod">
          <ac:chgData name="Ryan Low" userId="648a9f1e42f7e833" providerId="LiveId" clId="{C8D1A538-5DD3-9341-BB8D-B91117F43855}" dt="2024-04-05T08:36:37.737" v="682" actId="21"/>
          <ac:spMkLst>
            <pc:docMk/>
            <pc:sldMk cId="1578369466" sldId="757"/>
            <ac:spMk id="2" creationId="{7B7E053A-9E23-44E6-859B-53B8E2C125CE}"/>
          </ac:spMkLst>
        </pc:spChg>
        <pc:spChg chg="mod">
          <ac:chgData name="Ryan Low" userId="648a9f1e42f7e833" providerId="LiveId" clId="{C8D1A538-5DD3-9341-BB8D-B91117F43855}" dt="2024-04-05T08:36:30.664" v="679" actId="21"/>
          <ac:spMkLst>
            <pc:docMk/>
            <pc:sldMk cId="1578369466" sldId="757"/>
            <ac:spMk id="3" creationId="{A09F0F7E-CF90-4C03-991C-CBA0261FBE27}"/>
          </ac:spMkLst>
        </pc:spChg>
      </pc:sldChg>
      <pc:sldChg chg="delSp modSp del mod">
        <pc:chgData name="Ryan Low" userId="648a9f1e42f7e833" providerId="LiveId" clId="{C8D1A538-5DD3-9341-BB8D-B91117F43855}" dt="2024-04-05T08:48:44.188" v="710" actId="2696"/>
        <pc:sldMkLst>
          <pc:docMk/>
          <pc:sldMk cId="3700745788" sldId="758"/>
        </pc:sldMkLst>
        <pc:spChg chg="mod">
          <ac:chgData name="Ryan Low" userId="648a9f1e42f7e833" providerId="LiveId" clId="{C8D1A538-5DD3-9341-BB8D-B91117F43855}" dt="2024-04-05T08:48:20.029" v="703" actId="21"/>
          <ac:spMkLst>
            <pc:docMk/>
            <pc:sldMk cId="3700745788" sldId="758"/>
            <ac:spMk id="2" creationId="{B832337A-FA08-41B3-B716-73DDA4CEDC77}"/>
          </ac:spMkLst>
        </pc:spChg>
        <pc:spChg chg="mod">
          <ac:chgData name="Ryan Low" userId="648a9f1e42f7e833" providerId="LiveId" clId="{C8D1A538-5DD3-9341-BB8D-B91117F43855}" dt="2024-04-05T08:48:29.620" v="705" actId="21"/>
          <ac:spMkLst>
            <pc:docMk/>
            <pc:sldMk cId="3700745788" sldId="758"/>
            <ac:spMk id="3" creationId="{66338ACD-13CF-411D-A1C8-E2C0AC3CEE4A}"/>
          </ac:spMkLst>
        </pc:spChg>
        <pc:picChg chg="del mod">
          <ac:chgData name="Ryan Low" userId="648a9f1e42f7e833" providerId="LiveId" clId="{C8D1A538-5DD3-9341-BB8D-B91117F43855}" dt="2024-04-05T08:48:36.553" v="707" actId="21"/>
          <ac:picMkLst>
            <pc:docMk/>
            <pc:sldMk cId="3700745788" sldId="758"/>
            <ac:picMk id="6" creationId="{8A0BF009-F38E-BE53-B306-45C8FC18918B}"/>
          </ac:picMkLst>
        </pc:picChg>
      </pc:sldChg>
      <pc:sldChg chg="delSp modSp del mod modNotes">
        <pc:chgData name="Ryan Low" userId="648a9f1e42f7e833" providerId="LiveId" clId="{C8D1A538-5DD3-9341-BB8D-B91117F43855}" dt="2024-04-05T08:49:29.997" v="724" actId="2696"/>
        <pc:sldMkLst>
          <pc:docMk/>
          <pc:sldMk cId="475971216" sldId="759"/>
        </pc:sldMkLst>
        <pc:spChg chg="mod">
          <ac:chgData name="Ryan Low" userId="648a9f1e42f7e833" providerId="LiveId" clId="{C8D1A538-5DD3-9341-BB8D-B91117F43855}" dt="2024-04-05T08:49:01.755" v="716"/>
          <ac:spMkLst>
            <pc:docMk/>
            <pc:sldMk cId="475971216" sldId="759"/>
            <ac:spMk id="2" creationId="{B832337A-FA08-41B3-B716-73DDA4CEDC77}"/>
          </ac:spMkLst>
        </pc:spChg>
        <pc:spChg chg="mod">
          <ac:chgData name="Ryan Low" userId="648a9f1e42f7e833" providerId="LiveId" clId="{C8D1A538-5DD3-9341-BB8D-B91117F43855}" dt="2024-04-05T08:48:51.553" v="712" actId="21"/>
          <ac:spMkLst>
            <pc:docMk/>
            <pc:sldMk cId="475971216" sldId="759"/>
            <ac:spMk id="3" creationId="{66338ACD-13CF-411D-A1C8-E2C0AC3CEE4A}"/>
          </ac:spMkLst>
        </pc:spChg>
        <pc:picChg chg="del mod">
          <ac:chgData name="Ryan Low" userId="648a9f1e42f7e833" providerId="LiveId" clId="{C8D1A538-5DD3-9341-BB8D-B91117F43855}" dt="2024-04-05T08:49:12.879" v="718" actId="21"/>
          <ac:picMkLst>
            <pc:docMk/>
            <pc:sldMk cId="475971216" sldId="759"/>
            <ac:picMk id="9" creationId="{1DC4AE78-19C6-9E17-E80F-176FF59AD754}"/>
          </ac:picMkLst>
        </pc:picChg>
        <pc:picChg chg="del mod">
          <ac:chgData name="Ryan Low" userId="648a9f1e42f7e833" providerId="LiveId" clId="{C8D1A538-5DD3-9341-BB8D-B91117F43855}" dt="2024-04-05T08:49:19.538" v="721" actId="21"/>
          <ac:picMkLst>
            <pc:docMk/>
            <pc:sldMk cId="475971216" sldId="759"/>
            <ac:picMk id="11" creationId="{823D17E6-20B3-A312-FB3C-DE2ABDA7CC86}"/>
          </ac:picMkLst>
        </pc:picChg>
      </pc:sldChg>
      <pc:sldChg chg="addSp delSp modSp del mod">
        <pc:chgData name="Ryan Low" userId="648a9f1e42f7e833" providerId="LiveId" clId="{C8D1A538-5DD3-9341-BB8D-B91117F43855}" dt="2024-04-05T08:50:02.012" v="734" actId="2696"/>
        <pc:sldMkLst>
          <pc:docMk/>
          <pc:sldMk cId="3532778225" sldId="760"/>
        </pc:sldMkLst>
        <pc:spChg chg="mod">
          <ac:chgData name="Ryan Low" userId="648a9f1e42f7e833" providerId="LiveId" clId="{C8D1A538-5DD3-9341-BB8D-B91117F43855}" dt="2024-04-05T08:49:45.531" v="727" actId="21"/>
          <ac:spMkLst>
            <pc:docMk/>
            <pc:sldMk cId="3532778225" sldId="760"/>
            <ac:spMk id="2" creationId="{2430F693-F662-400F-AE99-93FF00E7E9E4}"/>
          </ac:spMkLst>
        </pc:spChg>
        <pc:spChg chg="del mod">
          <ac:chgData name="Ryan Low" userId="648a9f1e42f7e833" providerId="LiveId" clId="{C8D1A538-5DD3-9341-BB8D-B91117F43855}" dt="2024-04-05T08:49:50.487" v="729" actId="21"/>
          <ac:spMkLst>
            <pc:docMk/>
            <pc:sldMk cId="3532778225" sldId="760"/>
            <ac:spMk id="3" creationId="{960B8209-E71B-46D6-A1DF-A149EF0A5C83}"/>
          </ac:spMkLst>
        </pc:spChg>
        <pc:spChg chg="add mod">
          <ac:chgData name="Ryan Low" userId="648a9f1e42f7e833" providerId="LiveId" clId="{C8D1A538-5DD3-9341-BB8D-B91117F43855}" dt="2024-04-05T08:49:50.487" v="729" actId="21"/>
          <ac:spMkLst>
            <pc:docMk/>
            <pc:sldMk cId="3532778225" sldId="760"/>
            <ac:spMk id="6" creationId="{821C62D6-8108-C31B-E9B4-82D764879089}"/>
          </ac:spMkLst>
        </pc:spChg>
        <pc:picChg chg="del mod">
          <ac:chgData name="Ryan Low" userId="648a9f1e42f7e833" providerId="LiveId" clId="{C8D1A538-5DD3-9341-BB8D-B91117F43855}" dt="2024-04-05T08:49:50.487" v="729" actId="21"/>
          <ac:picMkLst>
            <pc:docMk/>
            <pc:sldMk cId="3532778225" sldId="760"/>
            <ac:picMk id="4" creationId="{B7C92A10-6B88-4026-A4E6-72E6FD421BF9}"/>
          </ac:picMkLst>
        </pc:picChg>
      </pc:sldChg>
      <pc:sldChg chg="delSp modSp del mod">
        <pc:chgData name="Ryan Low" userId="648a9f1e42f7e833" providerId="LiveId" clId="{C8D1A538-5DD3-9341-BB8D-B91117F43855}" dt="2024-04-05T08:50:41.809" v="750" actId="2696"/>
        <pc:sldMkLst>
          <pc:docMk/>
          <pc:sldMk cId="2601481489" sldId="761"/>
        </pc:sldMkLst>
        <pc:spChg chg="mod">
          <ac:chgData name="Ryan Low" userId="648a9f1e42f7e833" providerId="LiveId" clId="{C8D1A538-5DD3-9341-BB8D-B91117F43855}" dt="2024-04-05T08:50:18.326" v="739"/>
          <ac:spMkLst>
            <pc:docMk/>
            <pc:sldMk cId="2601481489" sldId="761"/>
            <ac:spMk id="2" creationId="{2430F693-F662-400F-AE99-93FF00E7E9E4}"/>
          </ac:spMkLst>
        </pc:spChg>
        <pc:spChg chg="mod">
          <ac:chgData name="Ryan Low" userId="648a9f1e42f7e833" providerId="LiveId" clId="{C8D1A538-5DD3-9341-BB8D-B91117F43855}" dt="2024-04-05T08:50:10.515" v="736" actId="21"/>
          <ac:spMkLst>
            <pc:docMk/>
            <pc:sldMk cId="2601481489" sldId="761"/>
            <ac:spMk id="3" creationId="{960B8209-E71B-46D6-A1DF-A149EF0A5C83}"/>
          </ac:spMkLst>
        </pc:spChg>
        <pc:picChg chg="del mod">
          <ac:chgData name="Ryan Low" userId="648a9f1e42f7e833" providerId="LiveId" clId="{C8D1A538-5DD3-9341-BB8D-B91117F43855}" dt="2024-04-05T08:50:25.090" v="741" actId="21"/>
          <ac:picMkLst>
            <pc:docMk/>
            <pc:sldMk cId="2601481489" sldId="761"/>
            <ac:picMk id="6" creationId="{E0B9A8A6-F4F0-739E-6595-F34B16D4705D}"/>
          </ac:picMkLst>
        </pc:picChg>
        <pc:picChg chg="del mod">
          <ac:chgData name="Ryan Low" userId="648a9f1e42f7e833" providerId="LiveId" clId="{C8D1A538-5DD3-9341-BB8D-B91117F43855}" dt="2024-04-05T08:50:25.090" v="741" actId="21"/>
          <ac:picMkLst>
            <pc:docMk/>
            <pc:sldMk cId="2601481489" sldId="761"/>
            <ac:picMk id="8" creationId="{652C5C81-97DD-1287-A0D5-E8550627F29E}"/>
          </ac:picMkLst>
        </pc:picChg>
      </pc:sldChg>
      <pc:sldChg chg="delSp modSp del mod">
        <pc:chgData name="Ryan Low" userId="648a9f1e42f7e833" providerId="LiveId" clId="{C8D1A538-5DD3-9341-BB8D-B91117F43855}" dt="2024-04-05T10:20:21.267" v="1053" actId="2696"/>
        <pc:sldMkLst>
          <pc:docMk/>
          <pc:sldMk cId="650514053" sldId="762"/>
        </pc:sldMkLst>
        <pc:spChg chg="mod">
          <ac:chgData name="Ryan Low" userId="648a9f1e42f7e833" providerId="LiveId" clId="{C8D1A538-5DD3-9341-BB8D-B91117F43855}" dt="2024-04-05T10:20:11.726" v="1051" actId="27636"/>
          <ac:spMkLst>
            <pc:docMk/>
            <pc:sldMk cId="650514053" sldId="762"/>
            <ac:spMk id="2" creationId="{00000000-0000-0000-0000-000000000000}"/>
          </ac:spMkLst>
        </pc:spChg>
        <pc:spChg chg="del mod">
          <ac:chgData name="Ryan Low" userId="648a9f1e42f7e833" providerId="LiveId" clId="{C8D1A538-5DD3-9341-BB8D-B91117F43855}" dt="2024-04-05T10:20:10.398" v="1049" actId="21"/>
          <ac:spMkLst>
            <pc:docMk/>
            <pc:sldMk cId="650514053" sldId="762"/>
            <ac:spMk id="3" creationId="{00000000-0000-0000-0000-000000000000}"/>
          </ac:spMkLst>
        </pc:spChg>
        <pc:graphicFrameChg chg="del mod">
          <ac:chgData name="Ryan Low" userId="648a9f1e42f7e833" providerId="LiveId" clId="{C8D1A538-5DD3-9341-BB8D-B91117F43855}" dt="2024-04-05T10:20:01.309" v="1046" actId="21"/>
          <ac:graphicFrameMkLst>
            <pc:docMk/>
            <pc:sldMk cId="650514053" sldId="762"/>
            <ac:graphicFrameMk id="4" creationId="{B8AF5507-7906-4E8F-C048-7B3C110825D0}"/>
          </ac:graphicFrameMkLst>
        </pc:graphicFrameChg>
        <pc:picChg chg="del mod">
          <ac:chgData name="Ryan Low" userId="648a9f1e42f7e833" providerId="LiveId" clId="{C8D1A538-5DD3-9341-BB8D-B91117F43855}" dt="2024-04-05T10:19:49.605" v="1043" actId="21"/>
          <ac:picMkLst>
            <pc:docMk/>
            <pc:sldMk cId="650514053" sldId="762"/>
            <ac:picMk id="5" creationId="{00000000-0000-0000-0000-000000000000}"/>
          </ac:picMkLst>
        </pc:picChg>
      </pc:sldChg>
      <pc:sldChg chg="delSp modSp del mod modNotes">
        <pc:chgData name="Ryan Low" userId="648a9f1e42f7e833" providerId="LiveId" clId="{C8D1A538-5DD3-9341-BB8D-B91117F43855}" dt="2024-04-05T10:21:03.296" v="1065" actId="2696"/>
        <pc:sldMkLst>
          <pc:docMk/>
          <pc:sldMk cId="4216313780" sldId="763"/>
        </pc:sldMkLst>
        <pc:spChg chg="mod">
          <ac:chgData name="Ryan Low" userId="648a9f1e42f7e833" providerId="LiveId" clId="{C8D1A538-5DD3-9341-BB8D-B91117F43855}" dt="2024-04-05T10:20:55.558" v="1063" actId="21"/>
          <ac:spMkLst>
            <pc:docMk/>
            <pc:sldMk cId="4216313780" sldId="763"/>
            <ac:spMk id="2" creationId="{00000000-0000-0000-0000-000000000000}"/>
          </ac:spMkLst>
        </pc:spChg>
        <pc:spChg chg="del mod">
          <ac:chgData name="Ryan Low" userId="648a9f1e42f7e833" providerId="LiveId" clId="{C8D1A538-5DD3-9341-BB8D-B91117F43855}" dt="2024-04-05T10:20:53.604" v="1061" actId="21"/>
          <ac:spMkLst>
            <pc:docMk/>
            <pc:sldMk cId="4216313780" sldId="763"/>
            <ac:spMk id="3" creationId="{00000000-0000-0000-0000-000000000000}"/>
          </ac:spMkLst>
        </pc:spChg>
        <pc:graphicFrameChg chg="del mod">
          <ac:chgData name="Ryan Low" userId="648a9f1e42f7e833" providerId="LiveId" clId="{C8D1A538-5DD3-9341-BB8D-B91117F43855}" dt="2024-04-05T10:20:27.905" v="1055" actId="21"/>
          <ac:graphicFrameMkLst>
            <pc:docMk/>
            <pc:sldMk cId="4216313780" sldId="763"/>
            <ac:graphicFrameMk id="4" creationId="{B8AF5507-7906-4E8F-C048-7B3C110825D0}"/>
          </ac:graphicFrameMkLst>
        </pc:graphicFrameChg>
        <pc:picChg chg="del mod">
          <ac:chgData name="Ryan Low" userId="648a9f1e42f7e833" providerId="LiveId" clId="{C8D1A538-5DD3-9341-BB8D-B91117F43855}" dt="2024-04-05T10:20:54.375" v="1062" actId="21"/>
          <ac:picMkLst>
            <pc:docMk/>
            <pc:sldMk cId="4216313780" sldId="763"/>
            <ac:picMk id="5" creationId="{00000000-0000-0000-0000-000000000000}"/>
          </ac:picMkLst>
        </pc:picChg>
      </pc:sldChg>
      <pc:sldChg chg="addSp delSp modSp del mod modNotes">
        <pc:chgData name="Ryan Low" userId="648a9f1e42f7e833" providerId="LiveId" clId="{C8D1A538-5DD3-9341-BB8D-B91117F43855}" dt="2024-04-05T10:17:58.287" v="1009" actId="2696"/>
        <pc:sldMkLst>
          <pc:docMk/>
          <pc:sldMk cId="966360789" sldId="764"/>
        </pc:sldMkLst>
        <pc:spChg chg="mod">
          <ac:chgData name="Ryan Low" userId="648a9f1e42f7e833" providerId="LiveId" clId="{C8D1A538-5DD3-9341-BB8D-B91117F43855}" dt="2024-04-05T10:16:47.216" v="988" actId="21"/>
          <ac:spMkLst>
            <pc:docMk/>
            <pc:sldMk cId="966360789" sldId="764"/>
            <ac:spMk id="2" creationId="{9EDA1D28-BFAF-44AC-BB19-61685318608A}"/>
          </ac:spMkLst>
        </pc:spChg>
        <pc:spChg chg="del mod">
          <ac:chgData name="Ryan Low" userId="648a9f1e42f7e833" providerId="LiveId" clId="{C8D1A538-5DD3-9341-BB8D-B91117F43855}" dt="2024-04-05T10:17:09.473" v="994"/>
          <ac:spMkLst>
            <pc:docMk/>
            <pc:sldMk cId="966360789" sldId="764"/>
            <ac:spMk id="6" creationId="{6EFD6221-39E5-E741-5834-C1CF6D887A37}"/>
          </ac:spMkLst>
        </pc:spChg>
        <pc:spChg chg="add mod">
          <ac:chgData name="Ryan Low" userId="648a9f1e42f7e833" providerId="LiveId" clId="{C8D1A538-5DD3-9341-BB8D-B91117F43855}" dt="2024-04-05T10:17:41.288" v="1004" actId="21"/>
          <ac:spMkLst>
            <pc:docMk/>
            <pc:sldMk cId="966360789" sldId="764"/>
            <ac:spMk id="7" creationId="{8746A112-EA50-A6A9-47E0-4AF1D94ED6A7}"/>
          </ac:spMkLst>
        </pc:spChg>
        <pc:graphicFrameChg chg="del mod">
          <ac:chgData name="Ryan Low" userId="648a9f1e42f7e833" providerId="LiveId" clId="{C8D1A538-5DD3-9341-BB8D-B91117F43855}" dt="2024-04-05T10:17:41.288" v="1004" actId="21"/>
          <ac:graphicFrameMkLst>
            <pc:docMk/>
            <pc:sldMk cId="966360789" sldId="764"/>
            <ac:graphicFrameMk id="5" creationId="{3A7C6299-BC0D-4390-A4C8-0FF45C7DE7F6}"/>
          </ac:graphicFrameMkLst>
        </pc:graphicFrameChg>
        <pc:picChg chg="del mod">
          <ac:chgData name="Ryan Low" userId="648a9f1e42f7e833" providerId="LiveId" clId="{C8D1A538-5DD3-9341-BB8D-B91117F43855}" dt="2024-04-05T10:17:22.122" v="1000" actId="21"/>
          <ac:picMkLst>
            <pc:docMk/>
            <pc:sldMk cId="966360789" sldId="764"/>
            <ac:picMk id="4" creationId="{2C0DE0BF-CC1A-4E02-8C9F-F70705B73323}"/>
          </ac:picMkLst>
        </pc:picChg>
      </pc:sldChg>
      <pc:sldChg chg="modSp new del mod">
        <pc:chgData name="Ryan Low" userId="648a9f1e42f7e833" providerId="LiveId" clId="{C8D1A538-5DD3-9341-BB8D-B91117F43855}" dt="2024-04-05T03:21:33.567" v="209" actId="2696"/>
        <pc:sldMkLst>
          <pc:docMk/>
          <pc:sldMk cId="268818315" sldId="765"/>
        </pc:sldMkLst>
        <pc:spChg chg="mod">
          <ac:chgData name="Ryan Low" userId="648a9f1e42f7e833" providerId="LiveId" clId="{C8D1A538-5DD3-9341-BB8D-B91117F43855}" dt="2024-04-05T03:20:28.528" v="201" actId="21"/>
          <ac:spMkLst>
            <pc:docMk/>
            <pc:sldMk cId="268818315" sldId="765"/>
            <ac:spMk id="2" creationId="{44E47F9F-A506-474F-760C-1ECCBD96AF06}"/>
          </ac:spMkLst>
        </pc:spChg>
      </pc:sldChg>
      <pc:sldChg chg="modSp new del mod">
        <pc:chgData name="Ryan Low" userId="648a9f1e42f7e833" providerId="LiveId" clId="{C8D1A538-5DD3-9341-BB8D-B91117F43855}" dt="2024-04-05T03:24:06.480" v="232" actId="2696"/>
        <pc:sldMkLst>
          <pc:docMk/>
          <pc:sldMk cId="761021704" sldId="766"/>
        </pc:sldMkLst>
        <pc:spChg chg="mod">
          <ac:chgData name="Ryan Low" userId="648a9f1e42f7e833" providerId="LiveId" clId="{C8D1A538-5DD3-9341-BB8D-B91117F43855}" dt="2024-04-05T03:21:08.064" v="206" actId="27636"/>
          <ac:spMkLst>
            <pc:docMk/>
            <pc:sldMk cId="761021704" sldId="766"/>
            <ac:spMk id="2" creationId="{25AAFA24-F89D-9A04-E6C4-C1116354A5EA}"/>
          </ac:spMkLst>
        </pc:spChg>
        <pc:spChg chg="mod">
          <ac:chgData name="Ryan Low" userId="648a9f1e42f7e833" providerId="LiveId" clId="{C8D1A538-5DD3-9341-BB8D-B91117F43855}" dt="2024-04-05T03:21:14.399" v="207"/>
          <ac:spMkLst>
            <pc:docMk/>
            <pc:sldMk cId="761021704" sldId="766"/>
            <ac:spMk id="3" creationId="{737A28FB-CA90-5380-2E43-F8C9A7DD59B6}"/>
          </ac:spMkLst>
        </pc:spChg>
      </pc:sldChg>
      <pc:sldChg chg="modSp new del mod">
        <pc:chgData name="Ryan Low" userId="648a9f1e42f7e833" providerId="LiveId" clId="{C8D1A538-5DD3-9341-BB8D-B91117F43855}" dt="2024-04-05T03:24:08.100" v="233" actId="2696"/>
        <pc:sldMkLst>
          <pc:docMk/>
          <pc:sldMk cId="1177070693" sldId="767"/>
        </pc:sldMkLst>
        <pc:spChg chg="mod">
          <ac:chgData name="Ryan Low" userId="648a9f1e42f7e833" providerId="LiveId" clId="{C8D1A538-5DD3-9341-BB8D-B91117F43855}" dt="2024-04-05T03:22:53.414" v="219" actId="27636"/>
          <ac:spMkLst>
            <pc:docMk/>
            <pc:sldMk cId="1177070693" sldId="767"/>
            <ac:spMk id="2" creationId="{86D0BEB4-E9CB-ACCC-F6FA-4E227A2FFB5D}"/>
          </ac:spMkLst>
        </pc:spChg>
        <pc:spChg chg="mod">
          <ac:chgData name="Ryan Low" userId="648a9f1e42f7e833" providerId="LiveId" clId="{C8D1A538-5DD3-9341-BB8D-B91117F43855}" dt="2024-04-05T03:22:23.282" v="215" actId="14100"/>
          <ac:spMkLst>
            <pc:docMk/>
            <pc:sldMk cId="1177070693" sldId="767"/>
            <ac:spMk id="3" creationId="{2F4F4740-975F-A9C2-0120-9E3EAA708998}"/>
          </ac:spMkLst>
        </pc:spChg>
      </pc:sldChg>
      <pc:sldChg chg="modSp new mod">
        <pc:chgData name="Ryan Low" userId="648a9f1e42f7e833" providerId="LiveId" clId="{C8D1A538-5DD3-9341-BB8D-B91117F43855}" dt="2024-04-05T03:23:32.965" v="230"/>
        <pc:sldMkLst>
          <pc:docMk/>
          <pc:sldMk cId="2660775392" sldId="768"/>
        </pc:sldMkLst>
        <pc:spChg chg="mod">
          <ac:chgData name="Ryan Low" userId="648a9f1e42f7e833" providerId="LiveId" clId="{C8D1A538-5DD3-9341-BB8D-B91117F43855}" dt="2024-04-05T03:23:28.710" v="229" actId="27636"/>
          <ac:spMkLst>
            <pc:docMk/>
            <pc:sldMk cId="2660775392" sldId="768"/>
            <ac:spMk id="2" creationId="{A440458E-85D2-8028-E2FC-66F7711237FC}"/>
          </ac:spMkLst>
        </pc:spChg>
        <pc:spChg chg="mod">
          <ac:chgData name="Ryan Low" userId="648a9f1e42f7e833" providerId="LiveId" clId="{C8D1A538-5DD3-9341-BB8D-B91117F43855}" dt="2024-04-05T03:23:32.965" v="230"/>
          <ac:spMkLst>
            <pc:docMk/>
            <pc:sldMk cId="2660775392" sldId="768"/>
            <ac:spMk id="3" creationId="{C6503F4F-6CF3-E7F7-BBDB-0016F3F4B97A}"/>
          </ac:spMkLst>
        </pc:spChg>
      </pc:sldChg>
      <pc:sldChg chg="addSp delSp modSp new mod">
        <pc:chgData name="Ryan Low" userId="648a9f1e42f7e833" providerId="LiveId" clId="{C8D1A538-5DD3-9341-BB8D-B91117F43855}" dt="2024-04-05T03:28:59.659" v="258" actId="12789"/>
        <pc:sldMkLst>
          <pc:docMk/>
          <pc:sldMk cId="2973519699" sldId="769"/>
        </pc:sldMkLst>
        <pc:spChg chg="mod">
          <ac:chgData name="Ryan Low" userId="648a9f1e42f7e833" providerId="LiveId" clId="{C8D1A538-5DD3-9341-BB8D-B91117F43855}" dt="2024-04-05T03:24:35.747" v="235"/>
          <ac:spMkLst>
            <pc:docMk/>
            <pc:sldMk cId="2973519699" sldId="769"/>
            <ac:spMk id="2" creationId="{B1B3AEFC-1621-1BC9-9FDC-86761DE7CCFD}"/>
          </ac:spMkLst>
        </pc:spChg>
        <pc:spChg chg="add del mod">
          <ac:chgData name="Ryan Low" userId="648a9f1e42f7e833" providerId="LiveId" clId="{C8D1A538-5DD3-9341-BB8D-B91117F43855}" dt="2024-04-05T03:25:50.748" v="239" actId="478"/>
          <ac:spMkLst>
            <pc:docMk/>
            <pc:sldMk cId="2973519699" sldId="769"/>
            <ac:spMk id="5" creationId="{FD028C05-766C-7F33-8014-A700F72A7DCA}"/>
          </ac:spMkLst>
        </pc:spChg>
        <pc:picChg chg="add mod">
          <ac:chgData name="Ryan Low" userId="648a9f1e42f7e833" providerId="LiveId" clId="{C8D1A538-5DD3-9341-BB8D-B91117F43855}" dt="2024-04-05T03:28:59.659" v="258" actId="12789"/>
          <ac:picMkLst>
            <pc:docMk/>
            <pc:sldMk cId="2973519699" sldId="769"/>
            <ac:picMk id="4" creationId="{908D9512-0C28-E66A-2C56-72D8E20653FE}"/>
          </ac:picMkLst>
        </pc:picChg>
      </pc:sldChg>
      <pc:sldChg chg="addSp modSp new mod modNotesTx">
        <pc:chgData name="Ryan Low" userId="648a9f1e42f7e833" providerId="LiveId" clId="{C8D1A538-5DD3-9341-BB8D-B91117F43855}" dt="2024-04-05T03:31:06.810" v="282" actId="1076"/>
        <pc:sldMkLst>
          <pc:docMk/>
          <pc:sldMk cId="3849511653" sldId="770"/>
        </pc:sldMkLst>
        <pc:spChg chg="mod">
          <ac:chgData name="Ryan Low" userId="648a9f1e42f7e833" providerId="LiveId" clId="{C8D1A538-5DD3-9341-BB8D-B91117F43855}" dt="2024-04-05T03:30:12.101" v="274"/>
          <ac:spMkLst>
            <pc:docMk/>
            <pc:sldMk cId="3849511653" sldId="770"/>
            <ac:spMk id="2" creationId="{DFA75D93-A930-D324-BCDC-AED5A114160F}"/>
          </ac:spMkLst>
        </pc:spChg>
        <pc:spChg chg="mod">
          <ac:chgData name="Ryan Low" userId="648a9f1e42f7e833" providerId="LiveId" clId="{C8D1A538-5DD3-9341-BB8D-B91117F43855}" dt="2024-04-05T03:30:37.053" v="278" actId="14100"/>
          <ac:spMkLst>
            <pc:docMk/>
            <pc:sldMk cId="3849511653" sldId="770"/>
            <ac:spMk id="3" creationId="{1C00DE10-ADAD-F7EA-987E-327AD906B152}"/>
          </ac:spMkLst>
        </pc:spChg>
        <pc:picChg chg="add mod">
          <ac:chgData name="Ryan Low" userId="648a9f1e42f7e833" providerId="LiveId" clId="{C8D1A538-5DD3-9341-BB8D-B91117F43855}" dt="2024-04-05T03:31:06.810" v="282" actId="1076"/>
          <ac:picMkLst>
            <pc:docMk/>
            <pc:sldMk cId="3849511653" sldId="770"/>
            <ac:picMk id="4" creationId="{0BD4085F-8DC9-A7DB-30FF-F87FF2C86A98}"/>
          </ac:picMkLst>
        </pc:picChg>
      </pc:sldChg>
      <pc:sldChg chg="modSp new mod">
        <pc:chgData name="Ryan Low" userId="648a9f1e42f7e833" providerId="LiveId" clId="{C8D1A538-5DD3-9341-BB8D-B91117F43855}" dt="2024-04-05T03:31:49.662" v="293" actId="20577"/>
        <pc:sldMkLst>
          <pc:docMk/>
          <pc:sldMk cId="1139647320" sldId="771"/>
        </pc:sldMkLst>
        <pc:spChg chg="mod">
          <ac:chgData name="Ryan Low" userId="648a9f1e42f7e833" providerId="LiveId" clId="{C8D1A538-5DD3-9341-BB8D-B91117F43855}" dt="2024-04-05T03:31:41.889" v="288"/>
          <ac:spMkLst>
            <pc:docMk/>
            <pc:sldMk cId="1139647320" sldId="771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03:31:49.662" v="293" actId="20577"/>
          <ac:spMkLst>
            <pc:docMk/>
            <pc:sldMk cId="1139647320" sldId="771"/>
            <ac:spMk id="3" creationId="{AD4049DC-4F99-A440-FFAA-64E3212B20F2}"/>
          </ac:spMkLst>
        </pc:spChg>
      </pc:sldChg>
      <pc:sldChg chg="addSp modSp add mod">
        <pc:chgData name="Ryan Low" userId="648a9f1e42f7e833" providerId="LiveId" clId="{C8D1A538-5DD3-9341-BB8D-B91117F43855}" dt="2024-04-05T03:33:34.451" v="316" actId="1076"/>
        <pc:sldMkLst>
          <pc:docMk/>
          <pc:sldMk cId="1733373239" sldId="772"/>
        </pc:sldMkLst>
        <pc:spChg chg="mod">
          <ac:chgData name="Ryan Low" userId="648a9f1e42f7e833" providerId="LiveId" clId="{C8D1A538-5DD3-9341-BB8D-B91117F43855}" dt="2024-04-05T03:32:08.847" v="297"/>
          <ac:spMkLst>
            <pc:docMk/>
            <pc:sldMk cId="1733373239" sldId="772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03:32:48.661" v="308" actId="122"/>
          <ac:spMkLst>
            <pc:docMk/>
            <pc:sldMk cId="1733373239" sldId="772"/>
            <ac:spMk id="3" creationId="{AD4049DC-4F99-A440-FFAA-64E3212B20F2}"/>
          </ac:spMkLst>
        </pc:spChg>
        <pc:picChg chg="add mod">
          <ac:chgData name="Ryan Low" userId="648a9f1e42f7e833" providerId="LiveId" clId="{C8D1A538-5DD3-9341-BB8D-B91117F43855}" dt="2024-04-05T03:33:34.451" v="316" actId="1076"/>
          <ac:picMkLst>
            <pc:docMk/>
            <pc:sldMk cId="1733373239" sldId="772"/>
            <ac:picMk id="4" creationId="{7CA5E005-A360-FB02-877F-F29A70A6B450}"/>
          </ac:picMkLst>
        </pc:picChg>
      </pc:sldChg>
      <pc:sldChg chg="delSp modSp add mod">
        <pc:chgData name="Ryan Low" userId="648a9f1e42f7e833" providerId="LiveId" clId="{C8D1A538-5DD3-9341-BB8D-B91117F43855}" dt="2024-04-05T03:34:39.423" v="324" actId="20577"/>
        <pc:sldMkLst>
          <pc:docMk/>
          <pc:sldMk cId="332128356" sldId="773"/>
        </pc:sldMkLst>
        <pc:spChg chg="mod">
          <ac:chgData name="Ryan Low" userId="648a9f1e42f7e833" providerId="LiveId" clId="{C8D1A538-5DD3-9341-BB8D-B91117F43855}" dt="2024-04-05T03:34:22.984" v="319"/>
          <ac:spMkLst>
            <pc:docMk/>
            <pc:sldMk cId="332128356" sldId="773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03:34:39.423" v="324" actId="20577"/>
          <ac:spMkLst>
            <pc:docMk/>
            <pc:sldMk cId="332128356" sldId="773"/>
            <ac:spMk id="3" creationId="{AD4049DC-4F99-A440-FFAA-64E3212B20F2}"/>
          </ac:spMkLst>
        </pc:spChg>
        <pc:picChg chg="del">
          <ac:chgData name="Ryan Low" userId="648a9f1e42f7e833" providerId="LiveId" clId="{C8D1A538-5DD3-9341-BB8D-B91117F43855}" dt="2024-04-05T03:34:26.377" v="320" actId="21"/>
          <ac:picMkLst>
            <pc:docMk/>
            <pc:sldMk cId="332128356" sldId="773"/>
            <ac:picMk id="4" creationId="{7CA5E005-A360-FB02-877F-F29A70A6B450}"/>
          </ac:picMkLst>
        </pc:picChg>
      </pc:sldChg>
      <pc:sldChg chg="addSp delSp modSp add mod">
        <pc:chgData name="Ryan Low" userId="648a9f1e42f7e833" providerId="LiveId" clId="{C8D1A538-5DD3-9341-BB8D-B91117F43855}" dt="2024-04-05T03:36:12.027" v="339" actId="1076"/>
        <pc:sldMkLst>
          <pc:docMk/>
          <pc:sldMk cId="2279265418" sldId="774"/>
        </pc:sldMkLst>
        <pc:spChg chg="mod">
          <ac:chgData name="Ryan Low" userId="648a9f1e42f7e833" providerId="LiveId" clId="{C8D1A538-5DD3-9341-BB8D-B91117F43855}" dt="2024-04-05T03:35:18.010" v="329" actId="27636"/>
          <ac:spMkLst>
            <pc:docMk/>
            <pc:sldMk cId="2279265418" sldId="774"/>
            <ac:spMk id="2" creationId="{F93216C5-12D8-CD7E-3DB4-4426C02AA3B8}"/>
          </ac:spMkLst>
        </pc:spChg>
        <pc:spChg chg="del">
          <ac:chgData name="Ryan Low" userId="648a9f1e42f7e833" providerId="LiveId" clId="{C8D1A538-5DD3-9341-BB8D-B91117F43855}" dt="2024-04-05T03:35:23.811" v="330" actId="21"/>
          <ac:spMkLst>
            <pc:docMk/>
            <pc:sldMk cId="2279265418" sldId="774"/>
            <ac:spMk id="3" creationId="{AD4049DC-4F99-A440-FFAA-64E3212B20F2}"/>
          </ac:spMkLst>
        </pc:spChg>
        <pc:spChg chg="add del mod">
          <ac:chgData name="Ryan Low" userId="648a9f1e42f7e833" providerId="LiveId" clId="{C8D1A538-5DD3-9341-BB8D-B91117F43855}" dt="2024-04-05T03:35:26.447" v="331" actId="21"/>
          <ac:spMkLst>
            <pc:docMk/>
            <pc:sldMk cId="2279265418" sldId="774"/>
            <ac:spMk id="5" creationId="{B157964F-4690-FE9D-F552-8CFACE189F2F}"/>
          </ac:spMkLst>
        </pc:spChg>
        <pc:spChg chg="mod">
          <ac:chgData name="Ryan Low" userId="648a9f1e42f7e833" providerId="LiveId" clId="{C8D1A538-5DD3-9341-BB8D-B91117F43855}" dt="2024-04-05T03:35:53.807" v="335"/>
          <ac:spMkLst>
            <pc:docMk/>
            <pc:sldMk cId="2279265418" sldId="774"/>
            <ac:spMk id="8" creationId="{BD72D697-79C9-AF30-EE56-65BE9D8F2882}"/>
          </ac:spMkLst>
        </pc:spChg>
        <pc:spChg chg="mod">
          <ac:chgData name="Ryan Low" userId="648a9f1e42f7e833" providerId="LiveId" clId="{C8D1A538-5DD3-9341-BB8D-B91117F43855}" dt="2024-04-05T03:35:53.807" v="335"/>
          <ac:spMkLst>
            <pc:docMk/>
            <pc:sldMk cId="2279265418" sldId="774"/>
            <ac:spMk id="9" creationId="{57544611-5BED-05EB-6CC5-62213048A619}"/>
          </ac:spMkLst>
        </pc:spChg>
        <pc:spChg chg="mod">
          <ac:chgData name="Ryan Low" userId="648a9f1e42f7e833" providerId="LiveId" clId="{C8D1A538-5DD3-9341-BB8D-B91117F43855}" dt="2024-04-05T03:35:53.807" v="335"/>
          <ac:spMkLst>
            <pc:docMk/>
            <pc:sldMk cId="2279265418" sldId="774"/>
            <ac:spMk id="10" creationId="{4CA757BA-F93F-288D-8A94-02627331256A}"/>
          </ac:spMkLst>
        </pc:spChg>
        <pc:spChg chg="mod">
          <ac:chgData name="Ryan Low" userId="648a9f1e42f7e833" providerId="LiveId" clId="{C8D1A538-5DD3-9341-BB8D-B91117F43855}" dt="2024-04-05T03:35:53.807" v="335"/>
          <ac:spMkLst>
            <pc:docMk/>
            <pc:sldMk cId="2279265418" sldId="774"/>
            <ac:spMk id="11" creationId="{5BAD0E4A-7F49-1D41-7B5D-68E95D983779}"/>
          </ac:spMkLst>
        </pc:spChg>
        <pc:spChg chg="mod">
          <ac:chgData name="Ryan Low" userId="648a9f1e42f7e833" providerId="LiveId" clId="{C8D1A538-5DD3-9341-BB8D-B91117F43855}" dt="2024-04-05T03:35:53.807" v="335"/>
          <ac:spMkLst>
            <pc:docMk/>
            <pc:sldMk cId="2279265418" sldId="774"/>
            <ac:spMk id="12" creationId="{0480F58D-FA0D-6DF0-7AC6-E54467C4EB36}"/>
          </ac:spMkLst>
        </pc:spChg>
        <pc:spChg chg="mod">
          <ac:chgData name="Ryan Low" userId="648a9f1e42f7e833" providerId="LiveId" clId="{C8D1A538-5DD3-9341-BB8D-B91117F43855}" dt="2024-04-05T03:35:53.807" v="335"/>
          <ac:spMkLst>
            <pc:docMk/>
            <pc:sldMk cId="2279265418" sldId="774"/>
            <ac:spMk id="13" creationId="{88ED6054-57BC-48D5-3D0A-C97EE1A14F7A}"/>
          </ac:spMkLst>
        </pc:spChg>
        <pc:grpChg chg="add mod">
          <ac:chgData name="Ryan Low" userId="648a9f1e42f7e833" providerId="LiveId" clId="{C8D1A538-5DD3-9341-BB8D-B91117F43855}" dt="2024-04-05T03:36:09.381" v="338" actId="1076"/>
          <ac:grpSpMkLst>
            <pc:docMk/>
            <pc:sldMk cId="2279265418" sldId="774"/>
            <ac:grpSpMk id="6" creationId="{F211C110-B8D5-E9CB-D8D1-671BA5FFBFCD}"/>
          </ac:grpSpMkLst>
        </pc:grpChg>
        <pc:picChg chg="mod">
          <ac:chgData name="Ryan Low" userId="648a9f1e42f7e833" providerId="LiveId" clId="{C8D1A538-5DD3-9341-BB8D-B91117F43855}" dt="2024-04-05T03:35:53.807" v="335"/>
          <ac:picMkLst>
            <pc:docMk/>
            <pc:sldMk cId="2279265418" sldId="774"/>
            <ac:picMk id="7" creationId="{CFC5F362-F2ED-104E-F5C3-5FD8AAB99ED4}"/>
          </ac:picMkLst>
        </pc:picChg>
        <pc:picChg chg="add mod">
          <ac:chgData name="Ryan Low" userId="648a9f1e42f7e833" providerId="LiveId" clId="{C8D1A538-5DD3-9341-BB8D-B91117F43855}" dt="2024-04-05T03:36:12.027" v="339" actId="1076"/>
          <ac:picMkLst>
            <pc:docMk/>
            <pc:sldMk cId="2279265418" sldId="774"/>
            <ac:picMk id="14" creationId="{B9A8B07E-6F19-3510-D0CD-AC775B1974D5}"/>
          </ac:picMkLst>
        </pc:picChg>
      </pc:sldChg>
      <pc:sldChg chg="modSp add mod ord">
        <pc:chgData name="Ryan Low" userId="648a9f1e42f7e833" providerId="LiveId" clId="{C8D1A538-5DD3-9341-BB8D-B91117F43855}" dt="2024-04-05T03:36:47.973" v="347"/>
        <pc:sldMkLst>
          <pc:docMk/>
          <pc:sldMk cId="1472733374" sldId="775"/>
        </pc:sldMkLst>
        <pc:spChg chg="mod">
          <ac:chgData name="Ryan Low" userId="648a9f1e42f7e833" providerId="LiveId" clId="{C8D1A538-5DD3-9341-BB8D-B91117F43855}" dt="2024-04-05T03:36:42.555" v="346"/>
          <ac:spMkLst>
            <pc:docMk/>
            <pc:sldMk cId="1472733374" sldId="775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03:36:47.973" v="347"/>
          <ac:spMkLst>
            <pc:docMk/>
            <pc:sldMk cId="1472733374" sldId="775"/>
            <ac:spMk id="3" creationId="{AD4049DC-4F99-A440-FFAA-64E3212B20F2}"/>
          </ac:spMkLst>
        </pc:spChg>
      </pc:sldChg>
      <pc:sldChg chg="modSp add mod">
        <pc:chgData name="Ryan Low" userId="648a9f1e42f7e833" providerId="LiveId" clId="{C8D1A538-5DD3-9341-BB8D-B91117F43855}" dt="2024-04-05T03:37:33.411" v="363"/>
        <pc:sldMkLst>
          <pc:docMk/>
          <pc:sldMk cId="3550227291" sldId="776"/>
        </pc:sldMkLst>
        <pc:spChg chg="mod">
          <ac:chgData name="Ryan Low" userId="648a9f1e42f7e833" providerId="LiveId" clId="{C8D1A538-5DD3-9341-BB8D-B91117F43855}" dt="2024-04-05T03:37:33.411" v="363"/>
          <ac:spMkLst>
            <pc:docMk/>
            <pc:sldMk cId="3550227291" sldId="776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03:37:18.369" v="360" actId="122"/>
          <ac:spMkLst>
            <pc:docMk/>
            <pc:sldMk cId="3550227291" sldId="776"/>
            <ac:spMk id="3" creationId="{AD4049DC-4F99-A440-FFAA-64E3212B20F2}"/>
          </ac:spMkLst>
        </pc:spChg>
      </pc:sldChg>
      <pc:sldChg chg="addSp modSp add mod modNotesTx">
        <pc:chgData name="Ryan Low" userId="648a9f1e42f7e833" providerId="LiveId" clId="{C8D1A538-5DD3-9341-BB8D-B91117F43855}" dt="2024-04-05T10:11:39.360" v="912" actId="1076"/>
        <pc:sldMkLst>
          <pc:docMk/>
          <pc:sldMk cId="3278076267" sldId="777"/>
        </pc:sldMkLst>
        <pc:spChg chg="mod">
          <ac:chgData name="Ryan Low" userId="648a9f1e42f7e833" providerId="LiveId" clId="{C8D1A538-5DD3-9341-BB8D-B91117F43855}" dt="2024-04-05T03:37:55.165" v="367"/>
          <ac:spMkLst>
            <pc:docMk/>
            <pc:sldMk cId="3278076267" sldId="777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10:11:10.562" v="906" actId="6549"/>
          <ac:spMkLst>
            <pc:docMk/>
            <pc:sldMk cId="3278076267" sldId="777"/>
            <ac:spMk id="3" creationId="{AD4049DC-4F99-A440-FFAA-64E3212B20F2}"/>
          </ac:spMkLst>
        </pc:spChg>
        <pc:picChg chg="add mod">
          <ac:chgData name="Ryan Low" userId="648a9f1e42f7e833" providerId="LiveId" clId="{C8D1A538-5DD3-9341-BB8D-B91117F43855}" dt="2024-04-05T10:11:39.360" v="912" actId="1076"/>
          <ac:picMkLst>
            <pc:docMk/>
            <pc:sldMk cId="3278076267" sldId="777"/>
            <ac:picMk id="4" creationId="{5BCBE352-C04A-7228-DC7E-24E2F19BC6F0}"/>
          </ac:picMkLst>
        </pc:picChg>
      </pc:sldChg>
      <pc:sldChg chg="modSp add mod modNotesTx">
        <pc:chgData name="Ryan Low" userId="648a9f1e42f7e833" providerId="LiveId" clId="{C8D1A538-5DD3-9341-BB8D-B91117F43855}" dt="2024-04-05T10:11:23.577" v="909" actId="6549"/>
        <pc:sldMkLst>
          <pc:docMk/>
          <pc:sldMk cId="1972725319" sldId="778"/>
        </pc:sldMkLst>
        <pc:spChg chg="mod">
          <ac:chgData name="Ryan Low" userId="648a9f1e42f7e833" providerId="LiveId" clId="{C8D1A538-5DD3-9341-BB8D-B91117F43855}" dt="2024-04-05T03:41:05.011" v="422"/>
          <ac:spMkLst>
            <pc:docMk/>
            <pc:sldMk cId="1972725319" sldId="778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10:11:23.577" v="909" actId="6549"/>
          <ac:spMkLst>
            <pc:docMk/>
            <pc:sldMk cId="1972725319" sldId="778"/>
            <ac:spMk id="3" creationId="{AD4049DC-4F99-A440-FFAA-64E3212B20F2}"/>
          </ac:spMkLst>
        </pc:spChg>
        <pc:picChg chg="mod">
          <ac:chgData name="Ryan Low" userId="648a9f1e42f7e833" providerId="LiveId" clId="{C8D1A538-5DD3-9341-BB8D-B91117F43855}" dt="2024-04-05T03:42:54.431" v="450" actId="1076"/>
          <ac:picMkLst>
            <pc:docMk/>
            <pc:sldMk cId="1972725319" sldId="778"/>
            <ac:picMk id="4" creationId="{5BCBE352-C04A-7228-DC7E-24E2F19BC6F0}"/>
          </ac:picMkLst>
        </pc:picChg>
      </pc:sldChg>
      <pc:sldChg chg="modSp add mod modNotesTx">
        <pc:chgData name="Ryan Low" userId="648a9f1e42f7e833" providerId="LiveId" clId="{C8D1A538-5DD3-9341-BB8D-B91117F43855}" dt="2024-04-05T10:11:28.597" v="910" actId="20577"/>
        <pc:sldMkLst>
          <pc:docMk/>
          <pc:sldMk cId="350312106" sldId="779"/>
        </pc:sldMkLst>
        <pc:spChg chg="mod">
          <ac:chgData name="Ryan Low" userId="648a9f1e42f7e833" providerId="LiveId" clId="{C8D1A538-5DD3-9341-BB8D-B91117F43855}" dt="2024-04-05T03:45:02.489" v="459"/>
          <ac:spMkLst>
            <pc:docMk/>
            <pc:sldMk cId="350312106" sldId="779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10:11:28.597" v="910" actId="20577"/>
          <ac:spMkLst>
            <pc:docMk/>
            <pc:sldMk cId="350312106" sldId="779"/>
            <ac:spMk id="3" creationId="{AD4049DC-4F99-A440-FFAA-64E3212B20F2}"/>
          </ac:spMkLst>
        </pc:spChg>
        <pc:picChg chg="mod">
          <ac:chgData name="Ryan Low" userId="648a9f1e42f7e833" providerId="LiveId" clId="{C8D1A538-5DD3-9341-BB8D-B91117F43855}" dt="2024-04-05T03:46:54.823" v="485" actId="1076"/>
          <ac:picMkLst>
            <pc:docMk/>
            <pc:sldMk cId="350312106" sldId="779"/>
            <ac:picMk id="4" creationId="{5BCBE352-C04A-7228-DC7E-24E2F19BC6F0}"/>
          </ac:picMkLst>
        </pc:picChg>
      </pc:sldChg>
      <pc:sldChg chg="addSp delSp modSp add mod modNotesTx">
        <pc:chgData name="Ryan Low" userId="648a9f1e42f7e833" providerId="LiveId" clId="{C8D1A538-5DD3-9341-BB8D-B91117F43855}" dt="2024-04-05T03:49:25.074" v="516" actId="1076"/>
        <pc:sldMkLst>
          <pc:docMk/>
          <pc:sldMk cId="3026505419" sldId="780"/>
        </pc:sldMkLst>
        <pc:spChg chg="mod">
          <ac:chgData name="Ryan Low" userId="648a9f1e42f7e833" providerId="LiveId" clId="{C8D1A538-5DD3-9341-BB8D-B91117F43855}" dt="2024-04-05T03:47:46.332" v="489"/>
          <ac:spMkLst>
            <pc:docMk/>
            <pc:sldMk cId="3026505419" sldId="780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03:49:00.515" v="512" actId="20577"/>
          <ac:spMkLst>
            <pc:docMk/>
            <pc:sldMk cId="3026505419" sldId="780"/>
            <ac:spMk id="3" creationId="{AD4049DC-4F99-A440-FFAA-64E3212B20F2}"/>
          </ac:spMkLst>
        </pc:spChg>
        <pc:picChg chg="del">
          <ac:chgData name="Ryan Low" userId="648a9f1e42f7e833" providerId="LiveId" clId="{C8D1A538-5DD3-9341-BB8D-B91117F43855}" dt="2024-04-05T03:47:56.172" v="492" actId="478"/>
          <ac:picMkLst>
            <pc:docMk/>
            <pc:sldMk cId="3026505419" sldId="780"/>
            <ac:picMk id="4" creationId="{5BCBE352-C04A-7228-DC7E-24E2F19BC6F0}"/>
          </ac:picMkLst>
        </pc:picChg>
        <pc:picChg chg="add mod">
          <ac:chgData name="Ryan Low" userId="648a9f1e42f7e833" providerId="LiveId" clId="{C8D1A538-5DD3-9341-BB8D-B91117F43855}" dt="2024-04-05T03:49:25.074" v="516" actId="1076"/>
          <ac:picMkLst>
            <pc:docMk/>
            <pc:sldMk cId="3026505419" sldId="780"/>
            <ac:picMk id="5" creationId="{AE4D2B4C-4B81-4C97-4202-AF0BB63B7B20}"/>
          </ac:picMkLst>
        </pc:picChg>
      </pc:sldChg>
      <pc:sldChg chg="addSp modSp new mod">
        <pc:chgData name="Ryan Low" userId="648a9f1e42f7e833" providerId="LiveId" clId="{C8D1A538-5DD3-9341-BB8D-B91117F43855}" dt="2024-04-05T03:50:18.894" v="524" actId="12789"/>
        <pc:sldMkLst>
          <pc:docMk/>
          <pc:sldMk cId="2083996944" sldId="781"/>
        </pc:sldMkLst>
        <pc:spChg chg="mod">
          <ac:chgData name="Ryan Low" userId="648a9f1e42f7e833" providerId="LiveId" clId="{C8D1A538-5DD3-9341-BB8D-B91117F43855}" dt="2024-04-05T03:49:57.866" v="520" actId="20577"/>
          <ac:spMkLst>
            <pc:docMk/>
            <pc:sldMk cId="2083996944" sldId="781"/>
            <ac:spMk id="2" creationId="{40468EB7-FF73-04EF-158E-735ED5E593ED}"/>
          </ac:spMkLst>
        </pc:spChg>
        <pc:picChg chg="add mod">
          <ac:chgData name="Ryan Low" userId="648a9f1e42f7e833" providerId="LiveId" clId="{C8D1A538-5DD3-9341-BB8D-B91117F43855}" dt="2024-04-05T03:50:18.894" v="524" actId="12789"/>
          <ac:picMkLst>
            <pc:docMk/>
            <pc:sldMk cId="2083996944" sldId="781"/>
            <ac:picMk id="3" creationId="{00014F3E-5B67-01B5-5FE1-48BF737B7F48}"/>
          </ac:picMkLst>
        </pc:picChg>
      </pc:sldChg>
      <pc:sldChg chg="delSp modSp add mod ord modNotesTx">
        <pc:chgData name="Ryan Low" userId="648a9f1e42f7e833" providerId="LiveId" clId="{C8D1A538-5DD3-9341-BB8D-B91117F43855}" dt="2024-04-05T03:51:24.819" v="541" actId="20577"/>
        <pc:sldMkLst>
          <pc:docMk/>
          <pc:sldMk cId="1186892670" sldId="782"/>
        </pc:sldMkLst>
        <pc:spChg chg="mod">
          <ac:chgData name="Ryan Low" userId="648a9f1e42f7e833" providerId="LiveId" clId="{C8D1A538-5DD3-9341-BB8D-B91117F43855}" dt="2024-04-05T03:51:24.819" v="541" actId="20577"/>
          <ac:spMkLst>
            <pc:docMk/>
            <pc:sldMk cId="1186892670" sldId="782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03:50:49.002" v="532" actId="20577"/>
          <ac:spMkLst>
            <pc:docMk/>
            <pc:sldMk cId="1186892670" sldId="782"/>
            <ac:spMk id="3" creationId="{AD4049DC-4F99-A440-FFAA-64E3212B20F2}"/>
          </ac:spMkLst>
        </pc:spChg>
        <pc:picChg chg="del">
          <ac:chgData name="Ryan Low" userId="648a9f1e42f7e833" providerId="LiveId" clId="{C8D1A538-5DD3-9341-BB8D-B91117F43855}" dt="2024-04-05T03:50:50.909" v="533" actId="21"/>
          <ac:picMkLst>
            <pc:docMk/>
            <pc:sldMk cId="1186892670" sldId="782"/>
            <ac:picMk id="4" creationId="{5BCBE352-C04A-7228-DC7E-24E2F19BC6F0}"/>
          </ac:picMkLst>
        </pc:picChg>
      </pc:sldChg>
      <pc:sldChg chg="addSp delSp modSp add mod">
        <pc:chgData name="Ryan Low" userId="648a9f1e42f7e833" providerId="LiveId" clId="{C8D1A538-5DD3-9341-BB8D-B91117F43855}" dt="2024-04-05T03:52:19.636" v="554" actId="1076"/>
        <pc:sldMkLst>
          <pc:docMk/>
          <pc:sldMk cId="1824469594" sldId="783"/>
        </pc:sldMkLst>
        <pc:spChg chg="mod">
          <ac:chgData name="Ryan Low" userId="648a9f1e42f7e833" providerId="LiveId" clId="{C8D1A538-5DD3-9341-BB8D-B91117F43855}" dt="2024-04-05T03:51:52.573" v="547" actId="27636"/>
          <ac:spMkLst>
            <pc:docMk/>
            <pc:sldMk cId="1824469594" sldId="783"/>
            <ac:spMk id="2" creationId="{F93216C5-12D8-CD7E-3DB4-4426C02AA3B8}"/>
          </ac:spMkLst>
        </pc:spChg>
        <pc:spChg chg="del">
          <ac:chgData name="Ryan Low" userId="648a9f1e42f7e833" providerId="LiveId" clId="{C8D1A538-5DD3-9341-BB8D-B91117F43855}" dt="2024-04-05T03:51:55.982" v="548" actId="21"/>
          <ac:spMkLst>
            <pc:docMk/>
            <pc:sldMk cId="1824469594" sldId="783"/>
            <ac:spMk id="3" creationId="{AD4049DC-4F99-A440-FFAA-64E3212B20F2}"/>
          </ac:spMkLst>
        </pc:spChg>
        <pc:spChg chg="add del mod">
          <ac:chgData name="Ryan Low" userId="648a9f1e42f7e833" providerId="LiveId" clId="{C8D1A538-5DD3-9341-BB8D-B91117F43855}" dt="2024-04-05T03:51:57.445" v="549" actId="21"/>
          <ac:spMkLst>
            <pc:docMk/>
            <pc:sldMk cId="1824469594" sldId="783"/>
            <ac:spMk id="5" creationId="{EB743E7D-4231-01EC-BE97-77B3F1C2D91C}"/>
          </ac:spMkLst>
        </pc:spChg>
        <pc:picChg chg="add mod">
          <ac:chgData name="Ryan Low" userId="648a9f1e42f7e833" providerId="LiveId" clId="{C8D1A538-5DD3-9341-BB8D-B91117F43855}" dt="2024-04-05T03:52:19.636" v="554" actId="1076"/>
          <ac:picMkLst>
            <pc:docMk/>
            <pc:sldMk cId="1824469594" sldId="783"/>
            <ac:picMk id="6" creationId="{799BB0E0-2045-9772-AEFE-9377727C1E55}"/>
          </ac:picMkLst>
        </pc:picChg>
      </pc:sldChg>
      <pc:sldChg chg="addSp delSp modSp add mod">
        <pc:chgData name="Ryan Low" userId="648a9f1e42f7e833" providerId="LiveId" clId="{C8D1A538-5DD3-9341-BB8D-B91117F43855}" dt="2024-04-05T03:54:57.856" v="589" actId="1076"/>
        <pc:sldMkLst>
          <pc:docMk/>
          <pc:sldMk cId="478338306" sldId="784"/>
        </pc:sldMkLst>
        <pc:spChg chg="mod">
          <ac:chgData name="Ryan Low" userId="648a9f1e42f7e833" providerId="LiveId" clId="{C8D1A538-5DD3-9341-BB8D-B91117F43855}" dt="2024-04-05T03:52:46.480" v="559" actId="27636"/>
          <ac:spMkLst>
            <pc:docMk/>
            <pc:sldMk cId="478338306" sldId="784"/>
            <ac:spMk id="2" creationId="{F93216C5-12D8-CD7E-3DB4-4426C02AA3B8}"/>
          </ac:spMkLst>
        </pc:spChg>
        <pc:spChg chg="add del mod">
          <ac:chgData name="Ryan Low" userId="648a9f1e42f7e833" providerId="LiveId" clId="{C8D1A538-5DD3-9341-BB8D-B91117F43855}" dt="2024-04-05T03:52:50.721" v="561" actId="21"/>
          <ac:spMkLst>
            <pc:docMk/>
            <pc:sldMk cId="478338306" sldId="784"/>
            <ac:spMk id="4" creationId="{6392CF35-68F8-AB2C-5F04-2CC3AF947AB4}"/>
          </ac:spMkLst>
        </pc:spChg>
        <pc:spChg chg="add mod">
          <ac:chgData name="Ryan Low" userId="648a9f1e42f7e833" providerId="LiveId" clId="{C8D1A538-5DD3-9341-BB8D-B91117F43855}" dt="2024-04-05T03:54:09.991" v="579" actId="14100"/>
          <ac:spMkLst>
            <pc:docMk/>
            <pc:sldMk cId="478338306" sldId="784"/>
            <ac:spMk id="9" creationId="{51035C56-2B1B-3EAF-30DC-2BD417D65B12}"/>
          </ac:spMkLst>
        </pc:spChg>
        <pc:spChg chg="add mod">
          <ac:chgData name="Ryan Low" userId="648a9f1e42f7e833" providerId="LiveId" clId="{C8D1A538-5DD3-9341-BB8D-B91117F43855}" dt="2024-04-05T03:54:05.509" v="577" actId="14100"/>
          <ac:spMkLst>
            <pc:docMk/>
            <pc:sldMk cId="478338306" sldId="784"/>
            <ac:spMk id="11" creationId="{F9401CCE-DB27-68F5-A97B-860242096A2C}"/>
          </ac:spMkLst>
        </pc:spChg>
        <pc:picChg chg="add mod">
          <ac:chgData name="Ryan Low" userId="648a9f1e42f7e833" providerId="LiveId" clId="{C8D1A538-5DD3-9341-BB8D-B91117F43855}" dt="2024-04-05T03:54:32.006" v="585" actId="1076"/>
          <ac:picMkLst>
            <pc:docMk/>
            <pc:sldMk cId="478338306" sldId="784"/>
            <ac:picMk id="5" creationId="{8518DC22-7AED-EAC5-D303-F649BD66E586}"/>
          </ac:picMkLst>
        </pc:picChg>
        <pc:picChg chg="del">
          <ac:chgData name="Ryan Low" userId="648a9f1e42f7e833" providerId="LiveId" clId="{C8D1A538-5DD3-9341-BB8D-B91117F43855}" dt="2024-04-05T03:52:48.594" v="560" actId="21"/>
          <ac:picMkLst>
            <pc:docMk/>
            <pc:sldMk cId="478338306" sldId="784"/>
            <ac:picMk id="6" creationId="{799BB0E0-2045-9772-AEFE-9377727C1E55}"/>
          </ac:picMkLst>
        </pc:picChg>
        <pc:picChg chg="add mod">
          <ac:chgData name="Ryan Low" userId="648a9f1e42f7e833" providerId="LiveId" clId="{C8D1A538-5DD3-9341-BB8D-B91117F43855}" dt="2024-04-05T03:54:57.856" v="589" actId="1076"/>
          <ac:picMkLst>
            <pc:docMk/>
            <pc:sldMk cId="478338306" sldId="784"/>
            <ac:picMk id="7" creationId="{A9321DA4-BE71-00C0-252A-7B78B7B7609A}"/>
          </ac:picMkLst>
        </pc:picChg>
      </pc:sldChg>
      <pc:sldChg chg="addSp delSp modSp add mod">
        <pc:chgData name="Ryan Low" userId="648a9f1e42f7e833" providerId="LiveId" clId="{C8D1A538-5DD3-9341-BB8D-B91117F43855}" dt="2024-04-05T03:58:01.263" v="624" actId="164"/>
        <pc:sldMkLst>
          <pc:docMk/>
          <pc:sldMk cId="1260370491" sldId="785"/>
        </pc:sldMkLst>
        <pc:spChg chg="mod">
          <ac:chgData name="Ryan Low" userId="648a9f1e42f7e833" providerId="LiveId" clId="{C8D1A538-5DD3-9341-BB8D-B91117F43855}" dt="2024-04-05T03:55:21.534" v="593"/>
          <ac:spMkLst>
            <pc:docMk/>
            <pc:sldMk cId="1260370491" sldId="785"/>
            <ac:spMk id="2" creationId="{F93216C5-12D8-CD7E-3DB4-4426C02AA3B8}"/>
          </ac:spMkLst>
        </pc:spChg>
        <pc:spChg chg="add mod">
          <ac:chgData name="Ryan Low" userId="648a9f1e42f7e833" providerId="LiveId" clId="{C8D1A538-5DD3-9341-BB8D-B91117F43855}" dt="2024-04-05T03:57:02.440" v="609" actId="14100"/>
          <ac:spMkLst>
            <pc:docMk/>
            <pc:sldMk cId="1260370491" sldId="785"/>
            <ac:spMk id="6" creationId="{4BA74EE0-D566-FBED-0292-97898504CC9C}"/>
          </ac:spMkLst>
        </pc:spChg>
        <pc:spChg chg="add mod">
          <ac:chgData name="Ryan Low" userId="648a9f1e42f7e833" providerId="LiveId" clId="{C8D1A538-5DD3-9341-BB8D-B91117F43855}" dt="2024-04-05T03:57:45.918" v="622" actId="1036"/>
          <ac:spMkLst>
            <pc:docMk/>
            <pc:sldMk cId="1260370491" sldId="785"/>
            <ac:spMk id="8" creationId="{B6437A3F-CE93-3519-D924-1E5E6132668F}"/>
          </ac:spMkLst>
        </pc:spChg>
        <pc:spChg chg="mod">
          <ac:chgData name="Ryan Low" userId="648a9f1e42f7e833" providerId="LiveId" clId="{C8D1A538-5DD3-9341-BB8D-B91117F43855}" dt="2024-04-05T03:55:39.274" v="595"/>
          <ac:spMkLst>
            <pc:docMk/>
            <pc:sldMk cId="1260370491" sldId="785"/>
            <ac:spMk id="9" creationId="{51035C56-2B1B-3EAF-30DC-2BD417D65B12}"/>
          </ac:spMkLst>
        </pc:spChg>
        <pc:spChg chg="mod">
          <ac:chgData name="Ryan Low" userId="648a9f1e42f7e833" providerId="LiveId" clId="{C8D1A538-5DD3-9341-BB8D-B91117F43855}" dt="2024-04-05T03:55:51.392" v="597"/>
          <ac:spMkLst>
            <pc:docMk/>
            <pc:sldMk cId="1260370491" sldId="785"/>
            <ac:spMk id="11" creationId="{F9401CCE-DB27-68F5-A97B-860242096A2C}"/>
          </ac:spMkLst>
        </pc:spChg>
        <pc:grpChg chg="add">
          <ac:chgData name="Ryan Low" userId="648a9f1e42f7e833" providerId="LiveId" clId="{C8D1A538-5DD3-9341-BB8D-B91117F43855}" dt="2024-04-05T03:57:54.153" v="623" actId="164"/>
          <ac:grpSpMkLst>
            <pc:docMk/>
            <pc:sldMk cId="1260370491" sldId="785"/>
            <ac:grpSpMk id="10" creationId="{10249113-7571-E7E3-400F-7671DFD12C31}"/>
          </ac:grpSpMkLst>
        </pc:grpChg>
        <pc:grpChg chg="add">
          <ac:chgData name="Ryan Low" userId="648a9f1e42f7e833" providerId="LiveId" clId="{C8D1A538-5DD3-9341-BB8D-B91117F43855}" dt="2024-04-05T03:58:01.263" v="624" actId="164"/>
          <ac:grpSpMkLst>
            <pc:docMk/>
            <pc:sldMk cId="1260370491" sldId="785"/>
            <ac:grpSpMk id="12" creationId="{3C574D4A-62F7-AC19-B6D3-BB1C5B1F3194}"/>
          </ac:grpSpMkLst>
        </pc:grpChg>
        <pc:picChg chg="add mod">
          <ac:chgData name="Ryan Low" userId="648a9f1e42f7e833" providerId="LiveId" clId="{C8D1A538-5DD3-9341-BB8D-B91117F43855}" dt="2024-04-05T03:56:43.007" v="606" actId="1076"/>
          <ac:picMkLst>
            <pc:docMk/>
            <pc:sldMk cId="1260370491" sldId="785"/>
            <ac:picMk id="3" creationId="{94C598E0-77CF-FBE9-8572-B7B429AB4089}"/>
          </ac:picMkLst>
        </pc:picChg>
        <pc:picChg chg="add mod">
          <ac:chgData name="Ryan Low" userId="648a9f1e42f7e833" providerId="LiveId" clId="{C8D1A538-5DD3-9341-BB8D-B91117F43855}" dt="2024-04-05T03:56:36.870" v="605" actId="1076"/>
          <ac:picMkLst>
            <pc:docMk/>
            <pc:sldMk cId="1260370491" sldId="785"/>
            <ac:picMk id="4" creationId="{1B35FAA0-B862-D41A-BF97-2A0CDB3F375C}"/>
          </ac:picMkLst>
        </pc:picChg>
        <pc:picChg chg="del">
          <ac:chgData name="Ryan Low" userId="648a9f1e42f7e833" providerId="LiveId" clId="{C8D1A538-5DD3-9341-BB8D-B91117F43855}" dt="2024-04-05T03:55:55.754" v="598" actId="21"/>
          <ac:picMkLst>
            <pc:docMk/>
            <pc:sldMk cId="1260370491" sldId="785"/>
            <ac:picMk id="5" creationId="{8518DC22-7AED-EAC5-D303-F649BD66E586}"/>
          </ac:picMkLst>
        </pc:picChg>
        <pc:picChg chg="del">
          <ac:chgData name="Ryan Low" userId="648a9f1e42f7e833" providerId="LiveId" clId="{C8D1A538-5DD3-9341-BB8D-B91117F43855}" dt="2024-04-05T03:55:56.674" v="599" actId="21"/>
          <ac:picMkLst>
            <pc:docMk/>
            <pc:sldMk cId="1260370491" sldId="785"/>
            <ac:picMk id="7" creationId="{A9321DA4-BE71-00C0-252A-7B78B7B7609A}"/>
          </ac:picMkLst>
        </pc:picChg>
      </pc:sldChg>
      <pc:sldChg chg="modSp new mod">
        <pc:chgData name="Ryan Low" userId="648a9f1e42f7e833" providerId="LiveId" clId="{C8D1A538-5DD3-9341-BB8D-B91117F43855}" dt="2024-04-05T03:58:25.456" v="627" actId="27636"/>
        <pc:sldMkLst>
          <pc:docMk/>
          <pc:sldMk cId="2188233950" sldId="786"/>
        </pc:sldMkLst>
        <pc:spChg chg="mod">
          <ac:chgData name="Ryan Low" userId="648a9f1e42f7e833" providerId="LiveId" clId="{C8D1A538-5DD3-9341-BB8D-B91117F43855}" dt="2024-04-05T03:58:25.456" v="627" actId="27636"/>
          <ac:spMkLst>
            <pc:docMk/>
            <pc:sldMk cId="2188233950" sldId="786"/>
            <ac:spMk id="2" creationId="{9C4C89EB-3AEB-6536-076D-2E3F94B53BC8}"/>
          </ac:spMkLst>
        </pc:spChg>
      </pc:sldChg>
      <pc:sldChg chg="addSp delSp modSp new mod">
        <pc:chgData name="Ryan Low" userId="648a9f1e42f7e833" providerId="LiveId" clId="{C8D1A538-5DD3-9341-BB8D-B91117F43855}" dt="2024-04-05T08:14:19.897" v="634" actId="1076"/>
        <pc:sldMkLst>
          <pc:docMk/>
          <pc:sldMk cId="2028553007" sldId="787"/>
        </pc:sldMkLst>
        <pc:spChg chg="mod">
          <ac:chgData name="Ryan Low" userId="648a9f1e42f7e833" providerId="LiveId" clId="{C8D1A538-5DD3-9341-BB8D-B91117F43855}" dt="2024-04-05T08:14:08.449" v="631"/>
          <ac:spMkLst>
            <pc:docMk/>
            <pc:sldMk cId="2028553007" sldId="787"/>
            <ac:spMk id="2" creationId="{341F53CD-D2F2-EE70-8A92-2877B9AFBA3B}"/>
          </ac:spMkLst>
        </pc:spChg>
        <pc:spChg chg="del">
          <ac:chgData name="Ryan Low" userId="648a9f1e42f7e833" providerId="LiveId" clId="{C8D1A538-5DD3-9341-BB8D-B91117F43855}" dt="2024-04-05T08:14:16.978" v="633" actId="21"/>
          <ac:spMkLst>
            <pc:docMk/>
            <pc:sldMk cId="2028553007" sldId="787"/>
            <ac:spMk id="3" creationId="{DB705CF2-690E-2A2D-3485-4C641371D830}"/>
          </ac:spMkLst>
        </pc:spChg>
        <pc:spChg chg="add mod">
          <ac:chgData name="Ryan Low" userId="648a9f1e42f7e833" providerId="LiveId" clId="{C8D1A538-5DD3-9341-BB8D-B91117F43855}" dt="2024-04-05T08:14:13.729" v="632"/>
          <ac:spMkLst>
            <pc:docMk/>
            <pc:sldMk cId="2028553007" sldId="787"/>
            <ac:spMk id="5" creationId="{D829C92F-E9B7-ACFD-82FE-C97CDBC2FA14}"/>
          </ac:spMkLst>
        </pc:spChg>
        <pc:picChg chg="add mod">
          <ac:chgData name="Ryan Low" userId="648a9f1e42f7e833" providerId="LiveId" clId="{C8D1A538-5DD3-9341-BB8D-B91117F43855}" dt="2024-04-05T08:14:19.897" v="634" actId="1076"/>
          <ac:picMkLst>
            <pc:docMk/>
            <pc:sldMk cId="2028553007" sldId="787"/>
            <ac:picMk id="4" creationId="{E6DE85BA-678C-707F-CC86-7E5008E802E5}"/>
          </ac:picMkLst>
        </pc:picChg>
      </pc:sldChg>
      <pc:sldChg chg="addSp modSp new mod modNotesTx">
        <pc:chgData name="Ryan Low" userId="648a9f1e42f7e833" providerId="LiveId" clId="{C8D1A538-5DD3-9341-BB8D-B91117F43855}" dt="2024-04-05T08:15:35.944" v="651" actId="20577"/>
        <pc:sldMkLst>
          <pc:docMk/>
          <pc:sldMk cId="3644865850" sldId="788"/>
        </pc:sldMkLst>
        <pc:spChg chg="mod">
          <ac:chgData name="Ryan Low" userId="648a9f1e42f7e833" providerId="LiveId" clId="{C8D1A538-5DD3-9341-BB8D-B91117F43855}" dt="2024-04-05T08:15:08.191" v="640"/>
          <ac:spMkLst>
            <pc:docMk/>
            <pc:sldMk cId="3644865850" sldId="788"/>
            <ac:spMk id="2" creationId="{D6FDC5FE-090E-DB8B-DC7A-2769A7CCA523}"/>
          </ac:spMkLst>
        </pc:spChg>
        <pc:spChg chg="mod">
          <ac:chgData name="Ryan Low" userId="648a9f1e42f7e833" providerId="LiveId" clId="{C8D1A538-5DD3-9341-BB8D-B91117F43855}" dt="2024-04-05T08:15:18.991" v="647" actId="20577"/>
          <ac:spMkLst>
            <pc:docMk/>
            <pc:sldMk cId="3644865850" sldId="788"/>
            <ac:spMk id="3" creationId="{28B99A47-6FFD-BB91-587A-342B4AB7E81A}"/>
          </ac:spMkLst>
        </pc:spChg>
        <pc:picChg chg="add mod">
          <ac:chgData name="Ryan Low" userId="648a9f1e42f7e833" providerId="LiveId" clId="{C8D1A538-5DD3-9341-BB8D-B91117F43855}" dt="2024-04-05T08:15:27.617" v="648"/>
          <ac:picMkLst>
            <pc:docMk/>
            <pc:sldMk cId="3644865850" sldId="788"/>
            <ac:picMk id="4" creationId="{E09C73C5-0A05-7637-610F-467BF8840382}"/>
          </ac:picMkLst>
        </pc:picChg>
      </pc:sldChg>
      <pc:sldChg chg="addSp delSp modSp add mod">
        <pc:chgData name="Ryan Low" userId="648a9f1e42f7e833" providerId="LiveId" clId="{C8D1A538-5DD3-9341-BB8D-B91117F43855}" dt="2024-04-05T08:16:21.269" v="658"/>
        <pc:sldMkLst>
          <pc:docMk/>
          <pc:sldMk cId="451733482" sldId="789"/>
        </pc:sldMkLst>
        <pc:spChg chg="mod">
          <ac:chgData name="Ryan Low" userId="648a9f1e42f7e833" providerId="LiveId" clId="{C8D1A538-5DD3-9341-BB8D-B91117F43855}" dt="2024-04-05T08:16:07.103" v="654"/>
          <ac:spMkLst>
            <pc:docMk/>
            <pc:sldMk cId="451733482" sldId="789"/>
            <ac:spMk id="2" creationId="{D6FDC5FE-090E-DB8B-DC7A-2769A7CCA523}"/>
          </ac:spMkLst>
        </pc:spChg>
        <pc:spChg chg="mod">
          <ac:chgData name="Ryan Low" userId="648a9f1e42f7e833" providerId="LiveId" clId="{C8D1A538-5DD3-9341-BB8D-B91117F43855}" dt="2024-04-05T08:16:15.541" v="657"/>
          <ac:spMkLst>
            <pc:docMk/>
            <pc:sldMk cId="451733482" sldId="789"/>
            <ac:spMk id="3" creationId="{28B99A47-6FFD-BB91-587A-342B4AB7E81A}"/>
          </ac:spMkLst>
        </pc:spChg>
        <pc:picChg chg="del mod">
          <ac:chgData name="Ryan Low" userId="648a9f1e42f7e833" providerId="LiveId" clId="{C8D1A538-5DD3-9341-BB8D-B91117F43855}" dt="2024-04-05T08:16:08.659" v="656" actId="21"/>
          <ac:picMkLst>
            <pc:docMk/>
            <pc:sldMk cId="451733482" sldId="789"/>
            <ac:picMk id="4" creationId="{E09C73C5-0A05-7637-610F-467BF8840382}"/>
          </ac:picMkLst>
        </pc:picChg>
        <pc:picChg chg="add mod">
          <ac:chgData name="Ryan Low" userId="648a9f1e42f7e833" providerId="LiveId" clId="{C8D1A538-5DD3-9341-BB8D-B91117F43855}" dt="2024-04-05T08:16:21.269" v="658"/>
          <ac:picMkLst>
            <pc:docMk/>
            <pc:sldMk cId="451733482" sldId="789"/>
            <ac:picMk id="5" creationId="{067A8AE0-E2C6-C160-C528-6DD58B8A9BAB}"/>
          </ac:picMkLst>
        </pc:picChg>
      </pc:sldChg>
      <pc:sldChg chg="addSp delSp modSp add mod">
        <pc:chgData name="Ryan Low" userId="648a9f1e42f7e833" providerId="LiveId" clId="{C8D1A538-5DD3-9341-BB8D-B91117F43855}" dt="2024-04-05T08:35:22.787" v="666"/>
        <pc:sldMkLst>
          <pc:docMk/>
          <pc:sldMk cId="2178086453" sldId="790"/>
        </pc:sldMkLst>
        <pc:spChg chg="mod">
          <ac:chgData name="Ryan Low" userId="648a9f1e42f7e833" providerId="LiveId" clId="{C8D1A538-5DD3-9341-BB8D-B91117F43855}" dt="2024-04-05T08:35:22.787" v="666"/>
          <ac:spMkLst>
            <pc:docMk/>
            <pc:sldMk cId="2178086453" sldId="790"/>
            <ac:spMk id="2" creationId="{D6FDC5FE-090E-DB8B-DC7A-2769A7CCA523}"/>
          </ac:spMkLst>
        </pc:spChg>
        <pc:spChg chg="mod">
          <ac:chgData name="Ryan Low" userId="648a9f1e42f7e833" providerId="LiveId" clId="{C8D1A538-5DD3-9341-BB8D-B91117F43855}" dt="2024-04-05T08:34:45.602" v="663" actId="20577"/>
          <ac:spMkLst>
            <pc:docMk/>
            <pc:sldMk cId="2178086453" sldId="790"/>
            <ac:spMk id="3" creationId="{28B99A47-6FFD-BB91-587A-342B4AB7E81A}"/>
          </ac:spMkLst>
        </pc:spChg>
        <pc:picChg chg="add mod">
          <ac:chgData name="Ryan Low" userId="648a9f1e42f7e833" providerId="LiveId" clId="{C8D1A538-5DD3-9341-BB8D-B91117F43855}" dt="2024-04-05T08:35:10.682" v="665"/>
          <ac:picMkLst>
            <pc:docMk/>
            <pc:sldMk cId="2178086453" sldId="790"/>
            <ac:picMk id="4" creationId="{6AC267D5-1B4F-2214-94BB-AFD22D010796}"/>
          </ac:picMkLst>
        </pc:picChg>
        <pc:picChg chg="del">
          <ac:chgData name="Ryan Low" userId="648a9f1e42f7e833" providerId="LiveId" clId="{C8D1A538-5DD3-9341-BB8D-B91117F43855}" dt="2024-04-05T08:35:10.350" v="664" actId="478"/>
          <ac:picMkLst>
            <pc:docMk/>
            <pc:sldMk cId="2178086453" sldId="790"/>
            <ac:picMk id="5" creationId="{067A8AE0-E2C6-C160-C528-6DD58B8A9BAB}"/>
          </ac:picMkLst>
        </pc:picChg>
      </pc:sldChg>
      <pc:sldChg chg="addSp delSp modSp add mod">
        <pc:chgData name="Ryan Low" userId="648a9f1e42f7e833" providerId="LiveId" clId="{C8D1A538-5DD3-9341-BB8D-B91117F43855}" dt="2024-04-05T08:36:21.569" v="676"/>
        <pc:sldMkLst>
          <pc:docMk/>
          <pc:sldMk cId="2447090912" sldId="791"/>
        </pc:sldMkLst>
        <pc:spChg chg="mod">
          <ac:chgData name="Ryan Low" userId="648a9f1e42f7e833" providerId="LiveId" clId="{C8D1A538-5DD3-9341-BB8D-B91117F43855}" dt="2024-04-05T08:36:08.408" v="671"/>
          <ac:spMkLst>
            <pc:docMk/>
            <pc:sldMk cId="2447090912" sldId="791"/>
            <ac:spMk id="2" creationId="{D6FDC5FE-090E-DB8B-DC7A-2769A7CCA523}"/>
          </ac:spMkLst>
        </pc:spChg>
        <pc:spChg chg="mod">
          <ac:chgData name="Ryan Low" userId="648a9f1e42f7e833" providerId="LiveId" clId="{C8D1A538-5DD3-9341-BB8D-B91117F43855}" dt="2024-04-05T08:36:15.965" v="673"/>
          <ac:spMkLst>
            <pc:docMk/>
            <pc:sldMk cId="2447090912" sldId="791"/>
            <ac:spMk id="3" creationId="{28B99A47-6FFD-BB91-587A-342B4AB7E81A}"/>
          </ac:spMkLst>
        </pc:spChg>
        <pc:picChg chg="del">
          <ac:chgData name="Ryan Low" userId="648a9f1e42f7e833" providerId="LiveId" clId="{C8D1A538-5DD3-9341-BB8D-B91117F43855}" dt="2024-04-05T08:36:21.363" v="675" actId="478"/>
          <ac:picMkLst>
            <pc:docMk/>
            <pc:sldMk cId="2447090912" sldId="791"/>
            <ac:picMk id="4" creationId="{6AC267D5-1B4F-2214-94BB-AFD22D010796}"/>
          </ac:picMkLst>
        </pc:picChg>
        <pc:picChg chg="add mod">
          <ac:chgData name="Ryan Low" userId="648a9f1e42f7e833" providerId="LiveId" clId="{C8D1A538-5DD3-9341-BB8D-B91117F43855}" dt="2024-04-05T08:36:21.569" v="676"/>
          <ac:picMkLst>
            <pc:docMk/>
            <pc:sldMk cId="2447090912" sldId="791"/>
            <ac:picMk id="5" creationId="{0129894B-EE4A-9DD0-F2A4-8DDD621680A4}"/>
          </ac:picMkLst>
        </pc:picChg>
      </pc:sldChg>
      <pc:sldChg chg="delSp modSp add mod">
        <pc:chgData name="Ryan Low" userId="648a9f1e42f7e833" providerId="LiveId" clId="{C8D1A538-5DD3-9341-BB8D-B91117F43855}" dt="2024-04-05T08:36:42.252" v="683"/>
        <pc:sldMkLst>
          <pc:docMk/>
          <pc:sldMk cId="1187258640" sldId="792"/>
        </pc:sldMkLst>
        <pc:spChg chg="mod">
          <ac:chgData name="Ryan Low" userId="648a9f1e42f7e833" providerId="LiveId" clId="{C8D1A538-5DD3-9341-BB8D-B91117F43855}" dt="2024-04-05T08:36:42.252" v="683"/>
          <ac:spMkLst>
            <pc:docMk/>
            <pc:sldMk cId="1187258640" sldId="792"/>
            <ac:spMk id="2" creationId="{D6FDC5FE-090E-DB8B-DC7A-2769A7CCA523}"/>
          </ac:spMkLst>
        </pc:spChg>
        <pc:spChg chg="mod">
          <ac:chgData name="Ryan Low" userId="648a9f1e42f7e833" providerId="LiveId" clId="{C8D1A538-5DD3-9341-BB8D-B91117F43855}" dt="2024-04-05T08:36:33.335" v="680"/>
          <ac:spMkLst>
            <pc:docMk/>
            <pc:sldMk cId="1187258640" sldId="792"/>
            <ac:spMk id="3" creationId="{28B99A47-6FFD-BB91-587A-342B4AB7E81A}"/>
          </ac:spMkLst>
        </pc:spChg>
        <pc:picChg chg="del">
          <ac:chgData name="Ryan Low" userId="648a9f1e42f7e833" providerId="LiveId" clId="{C8D1A538-5DD3-9341-BB8D-B91117F43855}" dt="2024-04-05T08:36:35.021" v="681" actId="21"/>
          <ac:picMkLst>
            <pc:docMk/>
            <pc:sldMk cId="1187258640" sldId="792"/>
            <ac:picMk id="5" creationId="{0129894B-EE4A-9DD0-F2A4-8DDD621680A4}"/>
          </ac:picMkLst>
        </pc:picChg>
      </pc:sldChg>
      <pc:sldChg chg="addSp delSp modSp add mod">
        <pc:chgData name="Ryan Low" userId="648a9f1e42f7e833" providerId="LiveId" clId="{C8D1A538-5DD3-9341-BB8D-B91117F43855}" dt="2024-04-05T08:37:21.879" v="690"/>
        <pc:sldMkLst>
          <pc:docMk/>
          <pc:sldMk cId="2418082203" sldId="793"/>
        </pc:sldMkLst>
        <pc:spChg chg="del">
          <ac:chgData name="Ryan Low" userId="648a9f1e42f7e833" providerId="LiveId" clId="{C8D1A538-5DD3-9341-BB8D-B91117F43855}" dt="2024-04-05T08:37:15.322" v="688" actId="21"/>
          <ac:spMkLst>
            <pc:docMk/>
            <pc:sldMk cId="2418082203" sldId="793"/>
            <ac:spMk id="3" creationId="{28B99A47-6FFD-BB91-587A-342B4AB7E81A}"/>
          </ac:spMkLst>
        </pc:spChg>
        <pc:spChg chg="add del mod">
          <ac:chgData name="Ryan Low" userId="648a9f1e42f7e833" providerId="LiveId" clId="{C8D1A538-5DD3-9341-BB8D-B91117F43855}" dt="2024-04-05T08:37:17.075" v="689" actId="21"/>
          <ac:spMkLst>
            <pc:docMk/>
            <pc:sldMk cId="2418082203" sldId="793"/>
            <ac:spMk id="5" creationId="{347BCD81-FF8E-C6CF-9D85-D7DE262A2B99}"/>
          </ac:spMkLst>
        </pc:spChg>
        <pc:spChg chg="mod">
          <ac:chgData name="Ryan Low" userId="648a9f1e42f7e833" providerId="LiveId" clId="{C8D1A538-5DD3-9341-BB8D-B91117F43855}" dt="2024-04-05T08:37:21.879" v="690"/>
          <ac:spMkLst>
            <pc:docMk/>
            <pc:sldMk cId="2418082203" sldId="793"/>
            <ac:spMk id="8" creationId="{758D6DAA-4300-25F1-CB56-B5313975160A}"/>
          </ac:spMkLst>
        </pc:spChg>
        <pc:spChg chg="mod">
          <ac:chgData name="Ryan Low" userId="648a9f1e42f7e833" providerId="LiveId" clId="{C8D1A538-5DD3-9341-BB8D-B91117F43855}" dt="2024-04-05T08:37:21.879" v="690"/>
          <ac:spMkLst>
            <pc:docMk/>
            <pc:sldMk cId="2418082203" sldId="793"/>
            <ac:spMk id="9" creationId="{6A4C6F2A-EF20-7115-DA61-1E4609416D1D}"/>
          </ac:spMkLst>
        </pc:spChg>
        <pc:spChg chg="mod">
          <ac:chgData name="Ryan Low" userId="648a9f1e42f7e833" providerId="LiveId" clId="{C8D1A538-5DD3-9341-BB8D-B91117F43855}" dt="2024-04-05T08:37:21.879" v="690"/>
          <ac:spMkLst>
            <pc:docMk/>
            <pc:sldMk cId="2418082203" sldId="793"/>
            <ac:spMk id="10" creationId="{FF3FD14E-DB9F-6475-9A62-D293866F056F}"/>
          </ac:spMkLst>
        </pc:spChg>
        <pc:spChg chg="mod">
          <ac:chgData name="Ryan Low" userId="648a9f1e42f7e833" providerId="LiveId" clId="{C8D1A538-5DD3-9341-BB8D-B91117F43855}" dt="2024-04-05T08:37:21.879" v="690"/>
          <ac:spMkLst>
            <pc:docMk/>
            <pc:sldMk cId="2418082203" sldId="793"/>
            <ac:spMk id="11" creationId="{246D9A5C-EF45-7C90-39C7-8906559C0ABA}"/>
          </ac:spMkLst>
        </pc:spChg>
        <pc:spChg chg="mod">
          <ac:chgData name="Ryan Low" userId="648a9f1e42f7e833" providerId="LiveId" clId="{C8D1A538-5DD3-9341-BB8D-B91117F43855}" dt="2024-04-05T08:37:21.879" v="690"/>
          <ac:spMkLst>
            <pc:docMk/>
            <pc:sldMk cId="2418082203" sldId="793"/>
            <ac:spMk id="12" creationId="{6919FA41-95C9-FBE2-7550-D574CEEE746A}"/>
          </ac:spMkLst>
        </pc:spChg>
        <pc:spChg chg="mod">
          <ac:chgData name="Ryan Low" userId="648a9f1e42f7e833" providerId="LiveId" clId="{C8D1A538-5DD3-9341-BB8D-B91117F43855}" dt="2024-04-05T08:37:21.879" v="690"/>
          <ac:spMkLst>
            <pc:docMk/>
            <pc:sldMk cId="2418082203" sldId="793"/>
            <ac:spMk id="13" creationId="{8443D3B7-45C3-D2C2-1644-0EC35B9EABA1}"/>
          </ac:spMkLst>
        </pc:spChg>
        <pc:grpChg chg="add mod">
          <ac:chgData name="Ryan Low" userId="648a9f1e42f7e833" providerId="LiveId" clId="{C8D1A538-5DD3-9341-BB8D-B91117F43855}" dt="2024-04-05T08:37:21.879" v="690"/>
          <ac:grpSpMkLst>
            <pc:docMk/>
            <pc:sldMk cId="2418082203" sldId="793"/>
            <ac:grpSpMk id="6" creationId="{AAD15A27-19DF-F385-983E-F27400E69B8D}"/>
          </ac:grpSpMkLst>
        </pc:grpChg>
        <pc:picChg chg="mod">
          <ac:chgData name="Ryan Low" userId="648a9f1e42f7e833" providerId="LiveId" clId="{C8D1A538-5DD3-9341-BB8D-B91117F43855}" dt="2024-04-05T08:37:21.879" v="690"/>
          <ac:picMkLst>
            <pc:docMk/>
            <pc:sldMk cId="2418082203" sldId="793"/>
            <ac:picMk id="7" creationId="{A38CD932-65C6-5C98-9423-6225E281C6DB}"/>
          </ac:picMkLst>
        </pc:picChg>
      </pc:sldChg>
      <pc:sldChg chg="addSp delSp modSp add mod">
        <pc:chgData name="Ryan Low" userId="648a9f1e42f7e833" providerId="LiveId" clId="{C8D1A538-5DD3-9341-BB8D-B91117F43855}" dt="2024-04-05T08:37:44.975" v="695"/>
        <pc:sldMkLst>
          <pc:docMk/>
          <pc:sldMk cId="634281183" sldId="794"/>
        </pc:sldMkLst>
        <pc:spChg chg="mod">
          <ac:chgData name="Ryan Low" userId="648a9f1e42f7e833" providerId="LiveId" clId="{C8D1A538-5DD3-9341-BB8D-B91117F43855}" dt="2024-04-05T08:37:44.975" v="695"/>
          <ac:spMkLst>
            <pc:docMk/>
            <pc:sldMk cId="634281183" sldId="794"/>
            <ac:spMk id="5" creationId="{060BD786-546F-4862-5E34-DA1645BCFD3B}"/>
          </ac:spMkLst>
        </pc:spChg>
        <pc:spChg chg="mod">
          <ac:chgData name="Ryan Low" userId="648a9f1e42f7e833" providerId="LiveId" clId="{C8D1A538-5DD3-9341-BB8D-B91117F43855}" dt="2024-04-05T08:37:44.975" v="695"/>
          <ac:spMkLst>
            <pc:docMk/>
            <pc:sldMk cId="634281183" sldId="794"/>
            <ac:spMk id="14" creationId="{72B07B27-847A-6195-F69C-61A4C4FB0624}"/>
          </ac:spMkLst>
        </pc:spChg>
        <pc:spChg chg="mod">
          <ac:chgData name="Ryan Low" userId="648a9f1e42f7e833" providerId="LiveId" clId="{C8D1A538-5DD3-9341-BB8D-B91117F43855}" dt="2024-04-05T08:37:44.975" v="695"/>
          <ac:spMkLst>
            <pc:docMk/>
            <pc:sldMk cId="634281183" sldId="794"/>
            <ac:spMk id="15" creationId="{9EE4DB0C-428A-B917-ADDC-08E290C10653}"/>
          </ac:spMkLst>
        </pc:spChg>
        <pc:spChg chg="mod">
          <ac:chgData name="Ryan Low" userId="648a9f1e42f7e833" providerId="LiveId" clId="{C8D1A538-5DD3-9341-BB8D-B91117F43855}" dt="2024-04-05T08:37:44.975" v="695"/>
          <ac:spMkLst>
            <pc:docMk/>
            <pc:sldMk cId="634281183" sldId="794"/>
            <ac:spMk id="16" creationId="{68FE590B-BC90-3F81-5F9D-A022A8677C8C}"/>
          </ac:spMkLst>
        </pc:spChg>
        <pc:spChg chg="mod">
          <ac:chgData name="Ryan Low" userId="648a9f1e42f7e833" providerId="LiveId" clId="{C8D1A538-5DD3-9341-BB8D-B91117F43855}" dt="2024-04-05T08:37:44.975" v="695"/>
          <ac:spMkLst>
            <pc:docMk/>
            <pc:sldMk cId="634281183" sldId="794"/>
            <ac:spMk id="17" creationId="{03FAE408-D24A-6801-1E3E-94705F76A292}"/>
          </ac:spMkLst>
        </pc:spChg>
        <pc:spChg chg="mod">
          <ac:chgData name="Ryan Low" userId="648a9f1e42f7e833" providerId="LiveId" clId="{C8D1A538-5DD3-9341-BB8D-B91117F43855}" dt="2024-04-05T08:37:44.975" v="695"/>
          <ac:spMkLst>
            <pc:docMk/>
            <pc:sldMk cId="634281183" sldId="794"/>
            <ac:spMk id="18" creationId="{9FF77FDB-50DB-571B-0806-991DC2A623A4}"/>
          </ac:spMkLst>
        </pc:spChg>
        <pc:grpChg chg="add mod">
          <ac:chgData name="Ryan Low" userId="648a9f1e42f7e833" providerId="LiveId" clId="{C8D1A538-5DD3-9341-BB8D-B91117F43855}" dt="2024-04-05T08:37:44.975" v="695"/>
          <ac:grpSpMkLst>
            <pc:docMk/>
            <pc:sldMk cId="634281183" sldId="794"/>
            <ac:grpSpMk id="3" creationId="{5C512F7D-E70C-25A9-D1A7-8DEAF4935661}"/>
          </ac:grpSpMkLst>
        </pc:grpChg>
        <pc:grpChg chg="del">
          <ac:chgData name="Ryan Low" userId="648a9f1e42f7e833" providerId="LiveId" clId="{C8D1A538-5DD3-9341-BB8D-B91117F43855}" dt="2024-04-05T08:37:35.317" v="693" actId="21"/>
          <ac:grpSpMkLst>
            <pc:docMk/>
            <pc:sldMk cId="634281183" sldId="794"/>
            <ac:grpSpMk id="6" creationId="{AAD15A27-19DF-F385-983E-F27400E69B8D}"/>
          </ac:grpSpMkLst>
        </pc:grpChg>
        <pc:picChg chg="mod">
          <ac:chgData name="Ryan Low" userId="648a9f1e42f7e833" providerId="LiveId" clId="{C8D1A538-5DD3-9341-BB8D-B91117F43855}" dt="2024-04-05T08:37:44.975" v="695"/>
          <ac:picMkLst>
            <pc:docMk/>
            <pc:sldMk cId="634281183" sldId="794"/>
            <ac:picMk id="4" creationId="{7106EFFA-4313-A274-6F0D-DF6E95255D77}"/>
          </ac:picMkLst>
        </pc:picChg>
      </pc:sldChg>
      <pc:sldChg chg="addSp delSp modSp add mod">
        <pc:chgData name="Ryan Low" userId="648a9f1e42f7e833" providerId="LiveId" clId="{C8D1A538-5DD3-9341-BB8D-B91117F43855}" dt="2024-04-05T08:38:08.432" v="700"/>
        <pc:sldMkLst>
          <pc:docMk/>
          <pc:sldMk cId="1439096243" sldId="795"/>
        </pc:sldMkLst>
        <pc:spChg chg="mod">
          <ac:chgData name="Ryan Low" userId="648a9f1e42f7e833" providerId="LiveId" clId="{C8D1A538-5DD3-9341-BB8D-B91117F43855}" dt="2024-04-05T08:38:08.432" v="700"/>
          <ac:spMkLst>
            <pc:docMk/>
            <pc:sldMk cId="1439096243" sldId="795"/>
            <ac:spMk id="8" creationId="{07A0EB70-D17C-BC3B-44F4-4073BE5B2102}"/>
          </ac:spMkLst>
        </pc:spChg>
        <pc:spChg chg="mod">
          <ac:chgData name="Ryan Low" userId="648a9f1e42f7e833" providerId="LiveId" clId="{C8D1A538-5DD3-9341-BB8D-B91117F43855}" dt="2024-04-05T08:38:08.432" v="700"/>
          <ac:spMkLst>
            <pc:docMk/>
            <pc:sldMk cId="1439096243" sldId="795"/>
            <ac:spMk id="9" creationId="{F75A5768-BEE7-1932-4AE2-0678EE3E1FDC}"/>
          </ac:spMkLst>
        </pc:spChg>
        <pc:spChg chg="mod">
          <ac:chgData name="Ryan Low" userId="648a9f1e42f7e833" providerId="LiveId" clId="{C8D1A538-5DD3-9341-BB8D-B91117F43855}" dt="2024-04-05T08:38:08.432" v="700"/>
          <ac:spMkLst>
            <pc:docMk/>
            <pc:sldMk cId="1439096243" sldId="795"/>
            <ac:spMk id="10" creationId="{ABCBE01F-CAD1-332B-A9A4-299870A07D49}"/>
          </ac:spMkLst>
        </pc:spChg>
        <pc:spChg chg="mod">
          <ac:chgData name="Ryan Low" userId="648a9f1e42f7e833" providerId="LiveId" clId="{C8D1A538-5DD3-9341-BB8D-B91117F43855}" dt="2024-04-05T08:38:08.432" v="700"/>
          <ac:spMkLst>
            <pc:docMk/>
            <pc:sldMk cId="1439096243" sldId="795"/>
            <ac:spMk id="11" creationId="{EBB747C3-68A7-A94A-0F6B-703C97F5B5A8}"/>
          </ac:spMkLst>
        </pc:spChg>
        <pc:spChg chg="mod">
          <ac:chgData name="Ryan Low" userId="648a9f1e42f7e833" providerId="LiveId" clId="{C8D1A538-5DD3-9341-BB8D-B91117F43855}" dt="2024-04-05T08:38:08.432" v="700"/>
          <ac:spMkLst>
            <pc:docMk/>
            <pc:sldMk cId="1439096243" sldId="795"/>
            <ac:spMk id="12" creationId="{5622149C-389C-2DAD-E70C-0571B5195ED6}"/>
          </ac:spMkLst>
        </pc:spChg>
        <pc:spChg chg="mod">
          <ac:chgData name="Ryan Low" userId="648a9f1e42f7e833" providerId="LiveId" clId="{C8D1A538-5DD3-9341-BB8D-B91117F43855}" dt="2024-04-05T08:38:08.432" v="700"/>
          <ac:spMkLst>
            <pc:docMk/>
            <pc:sldMk cId="1439096243" sldId="795"/>
            <ac:spMk id="13" creationId="{61DA61D4-3C20-A9B5-123F-9D43BF57F439}"/>
          </ac:spMkLst>
        </pc:spChg>
        <pc:grpChg chg="del">
          <ac:chgData name="Ryan Low" userId="648a9f1e42f7e833" providerId="LiveId" clId="{C8D1A538-5DD3-9341-BB8D-B91117F43855}" dt="2024-04-05T08:38:00.132" v="698" actId="21"/>
          <ac:grpSpMkLst>
            <pc:docMk/>
            <pc:sldMk cId="1439096243" sldId="795"/>
            <ac:grpSpMk id="3" creationId="{5C512F7D-E70C-25A9-D1A7-8DEAF4935661}"/>
          </ac:grpSpMkLst>
        </pc:grpChg>
        <pc:grpChg chg="add mod">
          <ac:chgData name="Ryan Low" userId="648a9f1e42f7e833" providerId="LiveId" clId="{C8D1A538-5DD3-9341-BB8D-B91117F43855}" dt="2024-04-05T08:38:08.432" v="700"/>
          <ac:grpSpMkLst>
            <pc:docMk/>
            <pc:sldMk cId="1439096243" sldId="795"/>
            <ac:grpSpMk id="6" creationId="{CFA63540-F50E-8446-1CEA-0D70BE018FD6}"/>
          </ac:grpSpMkLst>
        </pc:grpChg>
        <pc:picChg chg="mod">
          <ac:chgData name="Ryan Low" userId="648a9f1e42f7e833" providerId="LiveId" clId="{C8D1A538-5DD3-9341-BB8D-B91117F43855}" dt="2024-04-05T08:38:08.432" v="700"/>
          <ac:picMkLst>
            <pc:docMk/>
            <pc:sldMk cId="1439096243" sldId="795"/>
            <ac:picMk id="7" creationId="{F0120184-BADB-1B60-57F2-9BC0EAD1D0D5}"/>
          </ac:picMkLst>
        </pc:picChg>
      </pc:sldChg>
      <pc:sldChg chg="addSp modSp new mod">
        <pc:chgData name="Ryan Low" userId="648a9f1e42f7e833" providerId="LiveId" clId="{C8D1A538-5DD3-9341-BB8D-B91117F43855}" dt="2024-04-05T08:48:40.723" v="709" actId="1076"/>
        <pc:sldMkLst>
          <pc:docMk/>
          <pc:sldMk cId="3487916293" sldId="796"/>
        </pc:sldMkLst>
        <pc:spChg chg="mod">
          <ac:chgData name="Ryan Low" userId="648a9f1e42f7e833" providerId="LiveId" clId="{C8D1A538-5DD3-9341-BB8D-B91117F43855}" dt="2024-04-05T08:48:25.314" v="704"/>
          <ac:spMkLst>
            <pc:docMk/>
            <pc:sldMk cId="3487916293" sldId="796"/>
            <ac:spMk id="2" creationId="{4D735010-1C67-B50B-7B24-1CEC3878B2F9}"/>
          </ac:spMkLst>
        </pc:spChg>
        <pc:spChg chg="mod">
          <ac:chgData name="Ryan Low" userId="648a9f1e42f7e833" providerId="LiveId" clId="{C8D1A538-5DD3-9341-BB8D-B91117F43855}" dt="2024-04-05T08:48:32.116" v="706"/>
          <ac:spMkLst>
            <pc:docMk/>
            <pc:sldMk cId="3487916293" sldId="796"/>
            <ac:spMk id="3" creationId="{6909D031-467D-46AC-C410-BB234DEC8E4C}"/>
          </ac:spMkLst>
        </pc:spChg>
        <pc:picChg chg="add mod">
          <ac:chgData name="Ryan Low" userId="648a9f1e42f7e833" providerId="LiveId" clId="{C8D1A538-5DD3-9341-BB8D-B91117F43855}" dt="2024-04-05T08:48:40.723" v="709" actId="1076"/>
          <ac:picMkLst>
            <pc:docMk/>
            <pc:sldMk cId="3487916293" sldId="796"/>
            <ac:picMk id="4" creationId="{5119F1FB-82C3-D198-14B0-528780B279E6}"/>
          </ac:picMkLst>
        </pc:picChg>
      </pc:sldChg>
      <pc:sldChg chg="addSp delSp modSp add mod">
        <pc:chgData name="Ryan Low" userId="648a9f1e42f7e833" providerId="LiveId" clId="{C8D1A538-5DD3-9341-BB8D-B91117F43855}" dt="2024-04-05T08:49:24.318" v="723" actId="1076"/>
        <pc:sldMkLst>
          <pc:docMk/>
          <pc:sldMk cId="2719887997" sldId="797"/>
        </pc:sldMkLst>
        <pc:spChg chg="mod">
          <ac:chgData name="Ryan Low" userId="648a9f1e42f7e833" providerId="LiveId" clId="{C8D1A538-5DD3-9341-BB8D-B91117F43855}" dt="2024-04-05T08:49:09.784" v="717"/>
          <ac:spMkLst>
            <pc:docMk/>
            <pc:sldMk cId="2719887997" sldId="797"/>
            <ac:spMk id="2" creationId="{4D735010-1C67-B50B-7B24-1CEC3878B2F9}"/>
          </ac:spMkLst>
        </pc:spChg>
        <pc:spChg chg="mod">
          <ac:chgData name="Ryan Low" userId="648a9f1e42f7e833" providerId="LiveId" clId="{C8D1A538-5DD3-9341-BB8D-B91117F43855}" dt="2024-04-05T08:48:54.437" v="713"/>
          <ac:spMkLst>
            <pc:docMk/>
            <pc:sldMk cId="2719887997" sldId="797"/>
            <ac:spMk id="3" creationId="{6909D031-467D-46AC-C410-BB234DEC8E4C}"/>
          </ac:spMkLst>
        </pc:spChg>
        <pc:picChg chg="del">
          <ac:chgData name="Ryan Low" userId="648a9f1e42f7e833" providerId="LiveId" clId="{C8D1A538-5DD3-9341-BB8D-B91117F43855}" dt="2024-04-05T08:48:55.718" v="714" actId="21"/>
          <ac:picMkLst>
            <pc:docMk/>
            <pc:sldMk cId="2719887997" sldId="797"/>
            <ac:picMk id="4" creationId="{5119F1FB-82C3-D198-14B0-528780B279E6}"/>
          </ac:picMkLst>
        </pc:picChg>
        <pc:picChg chg="add mod">
          <ac:chgData name="Ryan Low" userId="648a9f1e42f7e833" providerId="LiveId" clId="{C8D1A538-5DD3-9341-BB8D-B91117F43855}" dt="2024-04-05T08:49:16.650" v="720" actId="1076"/>
          <ac:picMkLst>
            <pc:docMk/>
            <pc:sldMk cId="2719887997" sldId="797"/>
            <ac:picMk id="5" creationId="{43433F52-1141-219B-5D89-F8B7195C2D0D}"/>
          </ac:picMkLst>
        </pc:picChg>
        <pc:picChg chg="add mod">
          <ac:chgData name="Ryan Low" userId="648a9f1e42f7e833" providerId="LiveId" clId="{C8D1A538-5DD3-9341-BB8D-B91117F43855}" dt="2024-04-05T08:49:24.318" v="723" actId="1076"/>
          <ac:picMkLst>
            <pc:docMk/>
            <pc:sldMk cId="2719887997" sldId="797"/>
            <ac:picMk id="6" creationId="{5956DA5B-2C07-1D91-77A7-D4F5F4D55F84}"/>
          </ac:picMkLst>
        </pc:picChg>
      </pc:sldChg>
      <pc:sldChg chg="addSp delSp modSp new mod">
        <pc:chgData name="Ryan Low" userId="648a9f1e42f7e833" providerId="LiveId" clId="{C8D1A538-5DD3-9341-BB8D-B91117F43855}" dt="2024-04-05T08:49:55.578" v="733" actId="404"/>
        <pc:sldMkLst>
          <pc:docMk/>
          <pc:sldMk cId="661300535" sldId="798"/>
        </pc:sldMkLst>
        <pc:spChg chg="mod">
          <ac:chgData name="Ryan Low" userId="648a9f1e42f7e833" providerId="LiveId" clId="{C8D1A538-5DD3-9341-BB8D-B91117F43855}" dt="2024-04-05T08:49:47.400" v="728"/>
          <ac:spMkLst>
            <pc:docMk/>
            <pc:sldMk cId="661300535" sldId="798"/>
            <ac:spMk id="2" creationId="{F3E3CA8B-8817-66E8-A257-08163E9F1A27}"/>
          </ac:spMkLst>
        </pc:spChg>
        <pc:spChg chg="del">
          <ac:chgData name="Ryan Low" userId="648a9f1e42f7e833" providerId="LiveId" clId="{C8D1A538-5DD3-9341-BB8D-B91117F43855}" dt="2024-04-05T08:49:42.889" v="726" actId="21"/>
          <ac:spMkLst>
            <pc:docMk/>
            <pc:sldMk cId="661300535" sldId="798"/>
            <ac:spMk id="3" creationId="{69D3DE68-4936-62C0-C45C-528A3649F91A}"/>
          </ac:spMkLst>
        </pc:spChg>
        <pc:spChg chg="add mod">
          <ac:chgData name="Ryan Low" userId="648a9f1e42f7e833" providerId="LiveId" clId="{C8D1A538-5DD3-9341-BB8D-B91117F43855}" dt="2024-04-05T08:49:55.578" v="733" actId="404"/>
          <ac:spMkLst>
            <pc:docMk/>
            <pc:sldMk cId="661300535" sldId="798"/>
            <ac:spMk id="4" creationId="{AE2D79BC-9A57-4089-A533-C1546C3C82DC}"/>
          </ac:spMkLst>
        </pc:spChg>
        <pc:picChg chg="add mod">
          <ac:chgData name="Ryan Low" userId="648a9f1e42f7e833" providerId="LiveId" clId="{C8D1A538-5DD3-9341-BB8D-B91117F43855}" dt="2024-04-05T08:49:52.087" v="730"/>
          <ac:picMkLst>
            <pc:docMk/>
            <pc:sldMk cId="661300535" sldId="798"/>
            <ac:picMk id="5" creationId="{54B9F629-DC27-18F8-B228-F8EA842836F2}"/>
          </ac:picMkLst>
        </pc:picChg>
      </pc:sldChg>
      <pc:sldChg chg="addSp modSp new mod">
        <pc:chgData name="Ryan Low" userId="648a9f1e42f7e833" providerId="LiveId" clId="{C8D1A538-5DD3-9341-BB8D-B91117F43855}" dt="2024-04-05T08:50:37.425" v="749" actId="1076"/>
        <pc:sldMkLst>
          <pc:docMk/>
          <pc:sldMk cId="1735192539" sldId="799"/>
        </pc:sldMkLst>
        <pc:spChg chg="mod">
          <ac:chgData name="Ryan Low" userId="648a9f1e42f7e833" providerId="LiveId" clId="{C8D1A538-5DD3-9341-BB8D-B91117F43855}" dt="2024-04-05T08:50:21.895" v="740"/>
          <ac:spMkLst>
            <pc:docMk/>
            <pc:sldMk cId="1735192539" sldId="799"/>
            <ac:spMk id="2" creationId="{4FE70AE2-5B00-632E-D7ED-82EC02AB9BF0}"/>
          </ac:spMkLst>
        </pc:spChg>
        <pc:spChg chg="mod">
          <ac:chgData name="Ryan Low" userId="648a9f1e42f7e833" providerId="LiveId" clId="{C8D1A538-5DD3-9341-BB8D-B91117F43855}" dt="2024-04-05T08:50:34.384" v="748" actId="20577"/>
          <ac:spMkLst>
            <pc:docMk/>
            <pc:sldMk cId="1735192539" sldId="799"/>
            <ac:spMk id="3" creationId="{072DF98D-39DD-CC90-29D5-04EDDD203E88}"/>
          </ac:spMkLst>
        </pc:spChg>
        <pc:picChg chg="add mod">
          <ac:chgData name="Ryan Low" userId="648a9f1e42f7e833" providerId="LiveId" clId="{C8D1A538-5DD3-9341-BB8D-B91117F43855}" dt="2024-04-05T08:50:32.310" v="746" actId="1076"/>
          <ac:picMkLst>
            <pc:docMk/>
            <pc:sldMk cId="1735192539" sldId="799"/>
            <ac:picMk id="4" creationId="{3CD19B1B-B6CE-917F-6E67-8704E138AD67}"/>
          </ac:picMkLst>
        </pc:picChg>
        <pc:picChg chg="add mod">
          <ac:chgData name="Ryan Low" userId="648a9f1e42f7e833" providerId="LiveId" clId="{C8D1A538-5DD3-9341-BB8D-B91117F43855}" dt="2024-04-05T08:50:37.425" v="749" actId="1076"/>
          <ac:picMkLst>
            <pc:docMk/>
            <pc:sldMk cId="1735192539" sldId="799"/>
            <ac:picMk id="5" creationId="{A8410C2F-CC94-C55C-F0C8-5F921B1A124F}"/>
          </ac:picMkLst>
        </pc:picChg>
      </pc:sldChg>
      <pc:sldChg chg="addSp modSp new mod">
        <pc:chgData name="Ryan Low" userId="648a9f1e42f7e833" providerId="LiveId" clId="{C8D1A538-5DD3-9341-BB8D-B91117F43855}" dt="2024-04-05T08:51:12.441" v="760" actId="1076"/>
        <pc:sldMkLst>
          <pc:docMk/>
          <pc:sldMk cId="1390549309" sldId="800"/>
        </pc:sldMkLst>
        <pc:spChg chg="mod">
          <ac:chgData name="Ryan Low" userId="648a9f1e42f7e833" providerId="LiveId" clId="{C8D1A538-5DD3-9341-BB8D-B91117F43855}" dt="2024-04-05T08:50:59.508" v="755"/>
          <ac:spMkLst>
            <pc:docMk/>
            <pc:sldMk cId="1390549309" sldId="800"/>
            <ac:spMk id="2" creationId="{23C0D2B3-F0D7-CEF2-C4EE-3AECF9F2A4C9}"/>
          </ac:spMkLst>
        </pc:spChg>
        <pc:spChg chg="mod">
          <ac:chgData name="Ryan Low" userId="648a9f1e42f7e833" providerId="LiveId" clId="{C8D1A538-5DD3-9341-BB8D-B91117F43855}" dt="2024-04-05T08:51:09.696" v="759" actId="404"/>
          <ac:spMkLst>
            <pc:docMk/>
            <pc:sldMk cId="1390549309" sldId="800"/>
            <ac:spMk id="3" creationId="{11FE420F-343B-D5FF-B5B5-FC58B5ED76BA}"/>
          </ac:spMkLst>
        </pc:spChg>
        <pc:graphicFrameChg chg="add mod">
          <ac:chgData name="Ryan Low" userId="648a9f1e42f7e833" providerId="LiveId" clId="{C8D1A538-5DD3-9341-BB8D-B91117F43855}" dt="2024-04-05T08:51:12.441" v="760" actId="1076"/>
          <ac:graphicFrameMkLst>
            <pc:docMk/>
            <pc:sldMk cId="1390549309" sldId="800"/>
            <ac:graphicFrameMk id="4" creationId="{8E792087-BC6D-5B97-7CC6-6ED9B3449526}"/>
          </ac:graphicFrameMkLst>
        </pc:graphicFrameChg>
      </pc:sldChg>
      <pc:sldChg chg="addSp delSp modSp add mod ord">
        <pc:chgData name="Ryan Low" userId="648a9f1e42f7e833" providerId="LiveId" clId="{C8D1A538-5DD3-9341-BB8D-B91117F43855}" dt="2024-04-05T08:53:06.636" v="786" actId="1076"/>
        <pc:sldMkLst>
          <pc:docMk/>
          <pc:sldMk cId="1939495767" sldId="801"/>
        </pc:sldMkLst>
        <pc:spChg chg="mod">
          <ac:chgData name="Ryan Low" userId="648a9f1e42f7e833" providerId="LiveId" clId="{C8D1A538-5DD3-9341-BB8D-B91117F43855}" dt="2024-04-05T08:51:46.800" v="768"/>
          <ac:spMkLst>
            <pc:docMk/>
            <pc:sldMk cId="1939495767" sldId="801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08:52:37.466" v="781" actId="14100"/>
          <ac:spMkLst>
            <pc:docMk/>
            <pc:sldMk cId="1939495767" sldId="801"/>
            <ac:spMk id="3" creationId="{AD4049DC-4F99-A440-FFAA-64E3212B20F2}"/>
          </ac:spMkLst>
        </pc:spChg>
        <pc:picChg chg="add mod">
          <ac:chgData name="Ryan Low" userId="648a9f1e42f7e833" providerId="LiveId" clId="{C8D1A538-5DD3-9341-BB8D-B91117F43855}" dt="2024-04-05T08:53:06.636" v="786" actId="1076"/>
          <ac:picMkLst>
            <pc:docMk/>
            <pc:sldMk cId="1939495767" sldId="801"/>
            <ac:picMk id="4" creationId="{5C115B5F-D369-AF80-A472-6A1A11CE9E63}"/>
          </ac:picMkLst>
        </pc:picChg>
        <pc:picChg chg="del">
          <ac:chgData name="Ryan Low" userId="648a9f1e42f7e833" providerId="LiveId" clId="{C8D1A538-5DD3-9341-BB8D-B91117F43855}" dt="2024-04-05T08:51:55.184" v="771" actId="21"/>
          <ac:picMkLst>
            <pc:docMk/>
            <pc:sldMk cId="1939495767" sldId="801"/>
            <ac:picMk id="5" creationId="{AE4D2B4C-4B81-4C97-4202-AF0BB63B7B20}"/>
          </ac:picMkLst>
        </pc:picChg>
        <pc:picChg chg="add mod">
          <ac:chgData name="Ryan Low" userId="648a9f1e42f7e833" providerId="LiveId" clId="{C8D1A538-5DD3-9341-BB8D-B91117F43855}" dt="2024-04-05T08:52:52.780" v="785" actId="14100"/>
          <ac:picMkLst>
            <pc:docMk/>
            <pc:sldMk cId="1939495767" sldId="801"/>
            <ac:picMk id="6" creationId="{C2843169-3A61-44CC-565D-CCFF5177951B}"/>
          </ac:picMkLst>
        </pc:picChg>
      </pc:sldChg>
      <pc:sldChg chg="add ord">
        <pc:chgData name="Ryan Low" userId="648a9f1e42f7e833" providerId="LiveId" clId="{C8D1A538-5DD3-9341-BB8D-B91117F43855}" dt="2024-04-05T08:53:41.904" v="791" actId="20578"/>
        <pc:sldMkLst>
          <pc:docMk/>
          <pc:sldMk cId="1773689396" sldId="802"/>
        </pc:sldMkLst>
      </pc:sldChg>
      <pc:sldChg chg="addSp modSp new mod">
        <pc:chgData name="Ryan Low" userId="648a9f1e42f7e833" providerId="LiveId" clId="{C8D1A538-5DD3-9341-BB8D-B91117F43855}" dt="2024-04-05T08:54:19.207" v="798" actId="14100"/>
        <pc:sldMkLst>
          <pc:docMk/>
          <pc:sldMk cId="491222533" sldId="803"/>
        </pc:sldMkLst>
        <pc:spChg chg="mod">
          <ac:chgData name="Ryan Low" userId="648a9f1e42f7e833" providerId="LiveId" clId="{C8D1A538-5DD3-9341-BB8D-B91117F43855}" dt="2024-04-05T08:54:06.287" v="794"/>
          <ac:spMkLst>
            <pc:docMk/>
            <pc:sldMk cId="491222533" sldId="803"/>
            <ac:spMk id="2" creationId="{D1D684E6-19FA-E154-EB97-D04996E30AC3}"/>
          </ac:spMkLst>
        </pc:spChg>
        <pc:picChg chg="add mod">
          <ac:chgData name="Ryan Low" userId="648a9f1e42f7e833" providerId="LiveId" clId="{C8D1A538-5DD3-9341-BB8D-B91117F43855}" dt="2024-04-05T08:54:19.207" v="798" actId="14100"/>
          <ac:picMkLst>
            <pc:docMk/>
            <pc:sldMk cId="491222533" sldId="803"/>
            <ac:picMk id="3" creationId="{9C8CA939-D848-7934-B4E8-D81824CAFCC6}"/>
          </ac:picMkLst>
        </pc:picChg>
      </pc:sldChg>
      <pc:sldChg chg="modSp new mod">
        <pc:chgData name="Ryan Low" userId="648a9f1e42f7e833" providerId="LiveId" clId="{C8D1A538-5DD3-9341-BB8D-B91117F43855}" dt="2024-04-05T08:54:58.045" v="808"/>
        <pc:sldMkLst>
          <pc:docMk/>
          <pc:sldMk cId="3319485691" sldId="804"/>
        </pc:sldMkLst>
        <pc:spChg chg="mod">
          <ac:chgData name="Ryan Low" userId="648a9f1e42f7e833" providerId="LiveId" clId="{C8D1A538-5DD3-9341-BB8D-B91117F43855}" dt="2024-04-05T08:54:58.045" v="808"/>
          <ac:spMkLst>
            <pc:docMk/>
            <pc:sldMk cId="3319485691" sldId="804"/>
            <ac:spMk id="2" creationId="{768186FC-92E8-13CA-1E18-AD8DE0015386}"/>
          </ac:spMkLst>
        </pc:spChg>
        <pc:spChg chg="mod">
          <ac:chgData name="Ryan Low" userId="648a9f1e42f7e833" providerId="LiveId" clId="{C8D1A538-5DD3-9341-BB8D-B91117F43855}" dt="2024-04-05T08:54:50.338" v="806" actId="20577"/>
          <ac:spMkLst>
            <pc:docMk/>
            <pc:sldMk cId="3319485691" sldId="804"/>
            <ac:spMk id="3" creationId="{E8EC00B3-0930-3F81-26C9-40E321D69FF1}"/>
          </ac:spMkLst>
        </pc:spChg>
      </pc:sldChg>
      <pc:sldChg chg="addSp delSp modSp new mod">
        <pc:chgData name="Ryan Low" userId="648a9f1e42f7e833" providerId="LiveId" clId="{C8D1A538-5DD3-9341-BB8D-B91117F43855}" dt="2024-04-05T08:55:21.310" v="815"/>
        <pc:sldMkLst>
          <pc:docMk/>
          <pc:sldMk cId="1903229498" sldId="805"/>
        </pc:sldMkLst>
        <pc:spChg chg="mod">
          <ac:chgData name="Ryan Low" userId="648a9f1e42f7e833" providerId="LiveId" clId="{C8D1A538-5DD3-9341-BB8D-B91117F43855}" dt="2024-04-05T08:55:12.642" v="812"/>
          <ac:spMkLst>
            <pc:docMk/>
            <pc:sldMk cId="1903229498" sldId="805"/>
            <ac:spMk id="2" creationId="{D8988D6C-C422-7EB5-8C78-DB99EA7F612C}"/>
          </ac:spMkLst>
        </pc:spChg>
        <pc:spChg chg="del">
          <ac:chgData name="Ryan Low" userId="648a9f1e42f7e833" providerId="LiveId" clId="{C8D1A538-5DD3-9341-BB8D-B91117F43855}" dt="2024-04-05T08:55:15.327" v="813" actId="21"/>
          <ac:spMkLst>
            <pc:docMk/>
            <pc:sldMk cId="1903229498" sldId="805"/>
            <ac:spMk id="3" creationId="{C03E19F6-F875-BBA5-ABC9-4CC0FB54FE43}"/>
          </ac:spMkLst>
        </pc:spChg>
        <pc:graphicFrameChg chg="add mod">
          <ac:chgData name="Ryan Low" userId="648a9f1e42f7e833" providerId="LiveId" clId="{C8D1A538-5DD3-9341-BB8D-B91117F43855}" dt="2024-04-05T08:55:21.310" v="815"/>
          <ac:graphicFrameMkLst>
            <pc:docMk/>
            <pc:sldMk cId="1903229498" sldId="805"/>
            <ac:graphicFrameMk id="4" creationId="{FD36B8E7-B131-7549-1049-259543CD5184}"/>
          </ac:graphicFrameMkLst>
        </pc:graphicFrameChg>
        <pc:picChg chg="add mod">
          <ac:chgData name="Ryan Low" userId="648a9f1e42f7e833" providerId="LiveId" clId="{C8D1A538-5DD3-9341-BB8D-B91117F43855}" dt="2024-04-05T08:55:21.310" v="815"/>
          <ac:picMkLst>
            <pc:docMk/>
            <pc:sldMk cId="1903229498" sldId="805"/>
            <ac:picMk id="5" creationId="{7D114EC8-07C5-A50D-2787-B2F03807857B}"/>
          </ac:picMkLst>
        </pc:picChg>
        <pc:picChg chg="add mod">
          <ac:chgData name="Ryan Low" userId="648a9f1e42f7e833" providerId="LiveId" clId="{C8D1A538-5DD3-9341-BB8D-B91117F43855}" dt="2024-04-05T08:55:21.310" v="815"/>
          <ac:picMkLst>
            <pc:docMk/>
            <pc:sldMk cId="1903229498" sldId="805"/>
            <ac:picMk id="6" creationId="{BBE968FA-A6BB-E2EF-CF46-D6650C498352}"/>
          </ac:picMkLst>
        </pc:picChg>
      </pc:sldChg>
      <pc:sldChg chg="addSp delSp modSp new mod">
        <pc:chgData name="Ryan Low" userId="648a9f1e42f7e833" providerId="LiveId" clId="{C8D1A538-5DD3-9341-BB8D-B91117F43855}" dt="2024-04-05T08:55:45.358" v="822"/>
        <pc:sldMkLst>
          <pc:docMk/>
          <pc:sldMk cId="2918318564" sldId="806"/>
        </pc:sldMkLst>
        <pc:spChg chg="mod">
          <ac:chgData name="Ryan Low" userId="648a9f1e42f7e833" providerId="LiveId" clId="{C8D1A538-5DD3-9341-BB8D-B91117F43855}" dt="2024-04-05T08:55:37.785" v="819"/>
          <ac:spMkLst>
            <pc:docMk/>
            <pc:sldMk cId="2918318564" sldId="806"/>
            <ac:spMk id="2" creationId="{D117F35C-048E-DC7A-1575-E1B29A053298}"/>
          </ac:spMkLst>
        </pc:spChg>
        <pc:spChg chg="del">
          <ac:chgData name="Ryan Low" userId="648a9f1e42f7e833" providerId="LiveId" clId="{C8D1A538-5DD3-9341-BB8D-B91117F43855}" dt="2024-04-05T08:55:40.577" v="820" actId="21"/>
          <ac:spMkLst>
            <pc:docMk/>
            <pc:sldMk cId="2918318564" sldId="806"/>
            <ac:spMk id="3" creationId="{E02EC782-5396-FAB6-B7FB-4DFDDB99829A}"/>
          </ac:spMkLst>
        </pc:spChg>
        <pc:graphicFrameChg chg="add mod">
          <ac:chgData name="Ryan Low" userId="648a9f1e42f7e833" providerId="LiveId" clId="{C8D1A538-5DD3-9341-BB8D-B91117F43855}" dt="2024-04-05T08:55:45.358" v="822"/>
          <ac:graphicFrameMkLst>
            <pc:docMk/>
            <pc:sldMk cId="2918318564" sldId="806"/>
            <ac:graphicFrameMk id="4" creationId="{0E31D0FA-26DC-522D-DC57-2F86FED08CD4}"/>
          </ac:graphicFrameMkLst>
        </pc:graphicFrameChg>
      </pc:sldChg>
      <pc:sldChg chg="modSp new mod">
        <pc:chgData name="Ryan Low" userId="648a9f1e42f7e833" providerId="LiveId" clId="{C8D1A538-5DD3-9341-BB8D-B91117F43855}" dt="2024-04-05T10:12:22.742" v="921" actId="20577"/>
        <pc:sldMkLst>
          <pc:docMk/>
          <pc:sldMk cId="3795491135" sldId="807"/>
        </pc:sldMkLst>
        <pc:spChg chg="mod">
          <ac:chgData name="Ryan Low" userId="648a9f1e42f7e833" providerId="LiveId" clId="{C8D1A538-5DD3-9341-BB8D-B91117F43855}" dt="2024-04-05T08:56:08.293" v="828"/>
          <ac:spMkLst>
            <pc:docMk/>
            <pc:sldMk cId="3795491135" sldId="807"/>
            <ac:spMk id="2" creationId="{ABED451F-DC6F-9E0D-714B-CF0EE431E188}"/>
          </ac:spMkLst>
        </pc:spChg>
        <pc:spChg chg="mod">
          <ac:chgData name="Ryan Low" userId="648a9f1e42f7e833" providerId="LiveId" clId="{C8D1A538-5DD3-9341-BB8D-B91117F43855}" dt="2024-04-05T10:12:22.742" v="921" actId="20577"/>
          <ac:spMkLst>
            <pc:docMk/>
            <pc:sldMk cId="3795491135" sldId="807"/>
            <ac:spMk id="3" creationId="{E085DF7E-98A8-5CAB-9F48-FB846C08655C}"/>
          </ac:spMkLst>
        </pc:spChg>
      </pc:sldChg>
      <pc:sldChg chg="addSp delSp modSp new mod">
        <pc:chgData name="Ryan Low" userId="648a9f1e42f7e833" providerId="LiveId" clId="{C8D1A538-5DD3-9341-BB8D-B91117F43855}" dt="2024-04-05T10:14:17.776" v="946"/>
        <pc:sldMkLst>
          <pc:docMk/>
          <pc:sldMk cId="1051416950" sldId="808"/>
        </pc:sldMkLst>
        <pc:spChg chg="mod">
          <ac:chgData name="Ryan Low" userId="648a9f1e42f7e833" providerId="LiveId" clId="{C8D1A538-5DD3-9341-BB8D-B91117F43855}" dt="2024-04-05T10:12:50.022" v="926"/>
          <ac:spMkLst>
            <pc:docMk/>
            <pc:sldMk cId="1051416950" sldId="808"/>
            <ac:spMk id="2" creationId="{68C9200A-D009-3CEF-8189-378ED31210C2}"/>
          </ac:spMkLst>
        </pc:spChg>
        <pc:spChg chg="mod">
          <ac:chgData name="Ryan Low" userId="648a9f1e42f7e833" providerId="LiveId" clId="{C8D1A538-5DD3-9341-BB8D-B91117F43855}" dt="2024-04-05T10:13:40.732" v="936" actId="6549"/>
          <ac:spMkLst>
            <pc:docMk/>
            <pc:sldMk cId="1051416950" sldId="808"/>
            <ac:spMk id="3" creationId="{121B08ED-B385-D66D-855E-B52B82D2C5F0}"/>
          </ac:spMkLst>
        </pc:spChg>
        <pc:spChg chg="add del">
          <ac:chgData name="Ryan Low" userId="648a9f1e42f7e833" providerId="LiveId" clId="{C8D1A538-5DD3-9341-BB8D-B91117F43855}" dt="2024-04-05T10:13:49.121" v="939" actId="22"/>
          <ac:spMkLst>
            <pc:docMk/>
            <pc:sldMk cId="1051416950" sldId="808"/>
            <ac:spMk id="7" creationId="{35EE0D2E-1733-2381-371D-F9558982FC3D}"/>
          </ac:spMkLst>
        </pc:spChg>
        <pc:picChg chg="add mod">
          <ac:chgData name="Ryan Low" userId="648a9f1e42f7e833" providerId="LiveId" clId="{C8D1A538-5DD3-9341-BB8D-B91117F43855}" dt="2024-04-05T10:14:03.131" v="941" actId="1076"/>
          <ac:picMkLst>
            <pc:docMk/>
            <pc:sldMk cId="1051416950" sldId="808"/>
            <ac:picMk id="4" creationId="{17F25651-92F5-C63E-38D7-A84A1EB35112}"/>
          </ac:picMkLst>
        </pc:picChg>
        <pc:picChg chg="add mod">
          <ac:chgData name="Ryan Low" userId="648a9f1e42f7e833" providerId="LiveId" clId="{C8D1A538-5DD3-9341-BB8D-B91117F43855}" dt="2024-04-05T10:14:17.776" v="946"/>
          <ac:picMkLst>
            <pc:docMk/>
            <pc:sldMk cId="1051416950" sldId="808"/>
            <ac:picMk id="5" creationId="{7F134C3D-8908-1751-DCB0-B6A794AC9313}"/>
          </ac:picMkLst>
        </pc:picChg>
      </pc:sldChg>
      <pc:sldChg chg="add del ord">
        <pc:chgData name="Ryan Low" userId="648a9f1e42f7e833" providerId="LiveId" clId="{C8D1A538-5DD3-9341-BB8D-B91117F43855}" dt="2024-04-05T10:12:25.736" v="922" actId="2696"/>
        <pc:sldMkLst>
          <pc:docMk/>
          <pc:sldMk cId="3896524855" sldId="808"/>
        </pc:sldMkLst>
      </pc:sldChg>
      <pc:sldChg chg="addSp delSp modSp new mod">
        <pc:chgData name="Ryan Low" userId="648a9f1e42f7e833" providerId="LiveId" clId="{C8D1A538-5DD3-9341-BB8D-B91117F43855}" dt="2024-04-05T10:15:15.200" v="960" actId="1076"/>
        <pc:sldMkLst>
          <pc:docMk/>
          <pc:sldMk cId="3777906027" sldId="809"/>
        </pc:sldMkLst>
        <pc:spChg chg="mod">
          <ac:chgData name="Ryan Low" userId="648a9f1e42f7e833" providerId="LiveId" clId="{C8D1A538-5DD3-9341-BB8D-B91117F43855}" dt="2024-04-05T10:14:35.316" v="950"/>
          <ac:spMkLst>
            <pc:docMk/>
            <pc:sldMk cId="3777906027" sldId="809"/>
            <ac:spMk id="2" creationId="{60A7481C-E6B2-BB4B-37E2-CD432AC9B644}"/>
          </ac:spMkLst>
        </pc:spChg>
        <pc:spChg chg="del">
          <ac:chgData name="Ryan Low" userId="648a9f1e42f7e833" providerId="LiveId" clId="{C8D1A538-5DD3-9341-BB8D-B91117F43855}" dt="2024-04-05T10:14:36.186" v="951" actId="21"/>
          <ac:spMkLst>
            <pc:docMk/>
            <pc:sldMk cId="3777906027" sldId="809"/>
            <ac:spMk id="3" creationId="{1533787F-9F10-D5F8-2A8E-A60E416EB353}"/>
          </ac:spMkLst>
        </pc:spChg>
        <pc:picChg chg="add mod">
          <ac:chgData name="Ryan Low" userId="648a9f1e42f7e833" providerId="LiveId" clId="{C8D1A538-5DD3-9341-BB8D-B91117F43855}" dt="2024-04-05T10:15:15.200" v="960" actId="1076"/>
          <ac:picMkLst>
            <pc:docMk/>
            <pc:sldMk cId="3777906027" sldId="809"/>
            <ac:picMk id="4" creationId="{8B7368C8-2941-4AE9-3D97-0DE237467938}"/>
          </ac:picMkLst>
        </pc:picChg>
      </pc:sldChg>
      <pc:sldChg chg="addSp modSp new mod modNotesTx">
        <pc:chgData name="Ryan Low" userId="648a9f1e42f7e833" providerId="LiveId" clId="{C8D1A538-5DD3-9341-BB8D-B91117F43855}" dt="2024-04-05T10:16:31.253" v="985" actId="20577"/>
        <pc:sldMkLst>
          <pc:docMk/>
          <pc:sldMk cId="4229655987" sldId="810"/>
        </pc:sldMkLst>
        <pc:spChg chg="mod">
          <ac:chgData name="Ryan Low" userId="648a9f1e42f7e833" providerId="LiveId" clId="{C8D1A538-5DD3-9341-BB8D-B91117F43855}" dt="2024-04-05T10:15:31.936" v="964"/>
          <ac:spMkLst>
            <pc:docMk/>
            <pc:sldMk cId="4229655987" sldId="810"/>
            <ac:spMk id="2" creationId="{990A4E9C-A9C3-6EC3-069A-B062ACC27253}"/>
          </ac:spMkLst>
        </pc:spChg>
        <pc:spChg chg="mod">
          <ac:chgData name="Ryan Low" userId="648a9f1e42f7e833" providerId="LiveId" clId="{C8D1A538-5DD3-9341-BB8D-B91117F43855}" dt="2024-04-05T10:16:16.988" v="979" actId="20577"/>
          <ac:spMkLst>
            <pc:docMk/>
            <pc:sldMk cId="4229655987" sldId="810"/>
            <ac:spMk id="3" creationId="{F9A9EE8A-9B38-3168-A1F2-9FE0CBFA5F2D}"/>
          </ac:spMkLst>
        </pc:spChg>
        <pc:picChg chg="add mod">
          <ac:chgData name="Ryan Low" userId="648a9f1e42f7e833" providerId="LiveId" clId="{C8D1A538-5DD3-9341-BB8D-B91117F43855}" dt="2024-04-05T10:16:15.248" v="978" actId="1076"/>
          <ac:picMkLst>
            <pc:docMk/>
            <pc:sldMk cId="4229655987" sldId="810"/>
            <ac:picMk id="4" creationId="{4C435D4F-3DF1-4C67-9454-46C9920384DA}"/>
          </ac:picMkLst>
        </pc:picChg>
      </pc:sldChg>
      <pc:sldChg chg="addSp modSp new mod">
        <pc:chgData name="Ryan Low" userId="648a9f1e42f7e833" providerId="LiveId" clId="{C8D1A538-5DD3-9341-BB8D-B91117F43855}" dt="2024-04-05T10:17:53.466" v="1008" actId="1076"/>
        <pc:sldMkLst>
          <pc:docMk/>
          <pc:sldMk cId="17699214" sldId="811"/>
        </pc:sldMkLst>
        <pc:spChg chg="mod">
          <ac:chgData name="Ryan Low" userId="648a9f1e42f7e833" providerId="LiveId" clId="{C8D1A538-5DD3-9341-BB8D-B91117F43855}" dt="2024-04-05T10:16:54.699" v="990" actId="21"/>
          <ac:spMkLst>
            <pc:docMk/>
            <pc:sldMk cId="17699214" sldId="811"/>
            <ac:spMk id="2" creationId="{18659625-1A1D-A8C0-D288-EE78A9984580}"/>
          </ac:spMkLst>
        </pc:spChg>
        <pc:spChg chg="mod">
          <ac:chgData name="Ryan Low" userId="648a9f1e42f7e833" providerId="LiveId" clId="{C8D1A538-5DD3-9341-BB8D-B91117F43855}" dt="2024-04-05T10:17:18.720" v="999" actId="20577"/>
          <ac:spMkLst>
            <pc:docMk/>
            <pc:sldMk cId="17699214" sldId="811"/>
            <ac:spMk id="3" creationId="{A575124A-0BC2-C4FD-971F-022453F7A103}"/>
          </ac:spMkLst>
        </pc:spChg>
        <pc:graphicFrameChg chg="add mod modGraphic">
          <ac:chgData name="Ryan Low" userId="648a9f1e42f7e833" providerId="LiveId" clId="{C8D1A538-5DD3-9341-BB8D-B91117F43855}" dt="2024-04-05T10:17:53.466" v="1008" actId="1076"/>
          <ac:graphicFrameMkLst>
            <pc:docMk/>
            <pc:sldMk cId="17699214" sldId="811"/>
            <ac:graphicFrameMk id="5" creationId="{93481666-1506-DF9F-DAD7-604DC53BF318}"/>
          </ac:graphicFrameMkLst>
        </pc:graphicFrameChg>
        <pc:picChg chg="add mod">
          <ac:chgData name="Ryan Low" userId="648a9f1e42f7e833" providerId="LiveId" clId="{C8D1A538-5DD3-9341-BB8D-B91117F43855}" dt="2024-04-05T10:17:36.516" v="1003"/>
          <ac:picMkLst>
            <pc:docMk/>
            <pc:sldMk cId="17699214" sldId="811"/>
            <ac:picMk id="4" creationId="{75333CCE-AF05-C757-5665-7EDBDC15FC9F}"/>
          </ac:picMkLst>
        </pc:picChg>
      </pc:sldChg>
      <pc:sldChg chg="modSp new mod">
        <pc:chgData name="Ryan Low" userId="648a9f1e42f7e833" providerId="LiveId" clId="{C8D1A538-5DD3-9341-BB8D-B91117F43855}" dt="2024-04-05T10:18:27.762" v="1025" actId="6549"/>
        <pc:sldMkLst>
          <pc:docMk/>
          <pc:sldMk cId="863172683" sldId="812"/>
        </pc:sldMkLst>
        <pc:spChg chg="mod">
          <ac:chgData name="Ryan Low" userId="648a9f1e42f7e833" providerId="LiveId" clId="{C8D1A538-5DD3-9341-BB8D-B91117F43855}" dt="2024-04-05T10:18:12.367" v="1018" actId="20577"/>
          <ac:spMkLst>
            <pc:docMk/>
            <pc:sldMk cId="863172683" sldId="812"/>
            <ac:spMk id="2" creationId="{BD21ED0A-7838-D3D2-D8E5-E6F4DCE20698}"/>
          </ac:spMkLst>
        </pc:spChg>
        <pc:spChg chg="mod">
          <ac:chgData name="Ryan Low" userId="648a9f1e42f7e833" providerId="LiveId" clId="{C8D1A538-5DD3-9341-BB8D-B91117F43855}" dt="2024-04-05T10:18:27.762" v="1025" actId="6549"/>
          <ac:spMkLst>
            <pc:docMk/>
            <pc:sldMk cId="863172683" sldId="812"/>
            <ac:spMk id="3" creationId="{1BA16A2D-E5E4-2D07-B216-A4B43DC2A916}"/>
          </ac:spMkLst>
        </pc:spChg>
      </pc:sldChg>
      <pc:sldChg chg="addSp delSp modSp add mod ord">
        <pc:chgData name="Ryan Low" userId="648a9f1e42f7e833" providerId="LiveId" clId="{C8D1A538-5DD3-9341-BB8D-B91117F43855}" dt="2024-04-05T10:19:30.569" v="1040"/>
        <pc:sldMkLst>
          <pc:docMk/>
          <pc:sldMk cId="2217668393" sldId="813"/>
        </pc:sldMkLst>
        <pc:spChg chg="mod">
          <ac:chgData name="Ryan Low" userId="648a9f1e42f7e833" providerId="LiveId" clId="{C8D1A538-5DD3-9341-BB8D-B91117F43855}" dt="2024-04-05T10:19:30.569" v="1040"/>
          <ac:spMkLst>
            <pc:docMk/>
            <pc:sldMk cId="2217668393" sldId="813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10:19:17.899" v="1037" actId="14100"/>
          <ac:spMkLst>
            <pc:docMk/>
            <pc:sldMk cId="2217668393" sldId="813"/>
            <ac:spMk id="3" creationId="{AD4049DC-4F99-A440-FFAA-64E3212B20F2}"/>
          </ac:spMkLst>
        </pc:spChg>
        <pc:picChg chg="del">
          <ac:chgData name="Ryan Low" userId="648a9f1e42f7e833" providerId="LiveId" clId="{C8D1A538-5DD3-9341-BB8D-B91117F43855}" dt="2024-04-05T10:19:09.091" v="1034" actId="21"/>
          <ac:picMkLst>
            <pc:docMk/>
            <pc:sldMk cId="2217668393" sldId="813"/>
            <ac:picMk id="4" creationId="{5C115B5F-D369-AF80-A472-6A1A11CE9E63}"/>
          </ac:picMkLst>
        </pc:picChg>
        <pc:picChg chg="add mod">
          <ac:chgData name="Ryan Low" userId="648a9f1e42f7e833" providerId="LiveId" clId="{C8D1A538-5DD3-9341-BB8D-B91117F43855}" dt="2024-04-05T10:19:12.558" v="1035" actId="1076"/>
          <ac:picMkLst>
            <pc:docMk/>
            <pc:sldMk cId="2217668393" sldId="813"/>
            <ac:picMk id="5" creationId="{F62F7710-B567-85C8-8767-8F4E8DC7A4C4}"/>
          </ac:picMkLst>
        </pc:picChg>
        <pc:picChg chg="del">
          <ac:chgData name="Ryan Low" userId="648a9f1e42f7e833" providerId="LiveId" clId="{C8D1A538-5DD3-9341-BB8D-B91117F43855}" dt="2024-04-05T10:19:13.437" v="1036" actId="21"/>
          <ac:picMkLst>
            <pc:docMk/>
            <pc:sldMk cId="2217668393" sldId="813"/>
            <ac:picMk id="6" creationId="{C2843169-3A61-44CC-565D-CCFF5177951B}"/>
          </ac:picMkLst>
        </pc:picChg>
      </pc:sldChg>
      <pc:sldChg chg="addSp modSp add mod">
        <pc:chgData name="Ryan Low" userId="648a9f1e42f7e833" providerId="LiveId" clId="{C8D1A538-5DD3-9341-BB8D-B91117F43855}" dt="2024-04-05T10:20:17.637" v="1052"/>
        <pc:sldMkLst>
          <pc:docMk/>
          <pc:sldMk cId="215673928" sldId="814"/>
        </pc:sldMkLst>
        <pc:spChg chg="mod">
          <ac:chgData name="Ryan Low" userId="648a9f1e42f7e833" providerId="LiveId" clId="{C8D1A538-5DD3-9341-BB8D-B91117F43855}" dt="2024-04-05T10:20:17.637" v="1052"/>
          <ac:spMkLst>
            <pc:docMk/>
            <pc:sldMk cId="215673928" sldId="814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10:19:57.108" v="1045"/>
          <ac:spMkLst>
            <pc:docMk/>
            <pc:sldMk cId="215673928" sldId="814"/>
            <ac:spMk id="3" creationId="{AD4049DC-4F99-A440-FFAA-64E3212B20F2}"/>
          </ac:spMkLst>
        </pc:spChg>
        <pc:graphicFrameChg chg="add mod">
          <ac:chgData name="Ryan Low" userId="648a9f1e42f7e833" providerId="LiveId" clId="{C8D1A538-5DD3-9341-BB8D-B91117F43855}" dt="2024-04-05T10:20:05.232" v="1048" actId="1076"/>
          <ac:graphicFrameMkLst>
            <pc:docMk/>
            <pc:sldMk cId="215673928" sldId="814"/>
            <ac:graphicFrameMk id="4" creationId="{8BB55F0C-F457-660B-6E12-44033CD1BEDE}"/>
          </ac:graphicFrameMkLst>
        </pc:graphicFrameChg>
      </pc:sldChg>
      <pc:sldChg chg="addSp delSp modSp add mod">
        <pc:chgData name="Ryan Low" userId="648a9f1e42f7e833" providerId="LiveId" clId="{C8D1A538-5DD3-9341-BB8D-B91117F43855}" dt="2024-04-05T10:20:59.836" v="1064"/>
        <pc:sldMkLst>
          <pc:docMk/>
          <pc:sldMk cId="228889268" sldId="815"/>
        </pc:sldMkLst>
        <pc:spChg chg="mod">
          <ac:chgData name="Ryan Low" userId="648a9f1e42f7e833" providerId="LiveId" clId="{C8D1A538-5DD3-9341-BB8D-B91117F43855}" dt="2024-04-05T10:20:59.836" v="1064"/>
          <ac:spMkLst>
            <pc:docMk/>
            <pc:sldMk cId="228889268" sldId="815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10:20:40.567" v="1060"/>
          <ac:spMkLst>
            <pc:docMk/>
            <pc:sldMk cId="228889268" sldId="815"/>
            <ac:spMk id="3" creationId="{AD4049DC-4F99-A440-FFAA-64E3212B20F2}"/>
          </ac:spMkLst>
        </pc:spChg>
        <pc:graphicFrameChg chg="del">
          <ac:chgData name="Ryan Low" userId="648a9f1e42f7e833" providerId="LiveId" clId="{C8D1A538-5DD3-9341-BB8D-B91117F43855}" dt="2024-04-05T10:20:31.982" v="1056" actId="478"/>
          <ac:graphicFrameMkLst>
            <pc:docMk/>
            <pc:sldMk cId="228889268" sldId="815"/>
            <ac:graphicFrameMk id="4" creationId="{8BB55F0C-F457-660B-6E12-44033CD1BEDE}"/>
          </ac:graphicFrameMkLst>
        </pc:graphicFrameChg>
        <pc:graphicFrameChg chg="add mod">
          <ac:chgData name="Ryan Low" userId="648a9f1e42f7e833" providerId="LiveId" clId="{C8D1A538-5DD3-9341-BB8D-B91117F43855}" dt="2024-04-05T10:20:35.020" v="1058" actId="1076"/>
          <ac:graphicFrameMkLst>
            <pc:docMk/>
            <pc:sldMk cId="228889268" sldId="815"/>
            <ac:graphicFrameMk id="6" creationId="{CF2210C6-D2A8-7E41-F1CE-9E1C0A45FF67}"/>
          </ac:graphicFrameMkLst>
        </pc:graphicFrameChg>
      </pc:sldChg>
      <pc:sldChg chg="modSp new mod">
        <pc:chgData name="Ryan Low" userId="648a9f1e42f7e833" providerId="LiveId" clId="{C8D1A538-5DD3-9341-BB8D-B91117F43855}" dt="2024-04-05T10:26:11.083" v="1073" actId="20577"/>
        <pc:sldMkLst>
          <pc:docMk/>
          <pc:sldMk cId="384831067" sldId="816"/>
        </pc:sldMkLst>
        <pc:spChg chg="mod">
          <ac:chgData name="Ryan Low" userId="648a9f1e42f7e833" providerId="LiveId" clId="{C8D1A538-5DD3-9341-BB8D-B91117F43855}" dt="2024-04-05T10:26:04.043" v="1069"/>
          <ac:spMkLst>
            <pc:docMk/>
            <pc:sldMk cId="384831067" sldId="816"/>
            <ac:spMk id="2" creationId="{C5701473-18EC-388A-260F-0A22FE2227B0}"/>
          </ac:spMkLst>
        </pc:spChg>
        <pc:spChg chg="mod">
          <ac:chgData name="Ryan Low" userId="648a9f1e42f7e833" providerId="LiveId" clId="{C8D1A538-5DD3-9341-BB8D-B91117F43855}" dt="2024-04-05T10:26:11.083" v="1073" actId="20577"/>
          <ac:spMkLst>
            <pc:docMk/>
            <pc:sldMk cId="384831067" sldId="816"/>
            <ac:spMk id="3" creationId="{1E72AD04-32EF-11F2-ADA7-9C095726335E}"/>
          </ac:spMkLst>
        </pc:spChg>
      </pc:sldChg>
      <pc:sldChg chg="addSp delSp modSp new mod">
        <pc:chgData name="Ryan Low" userId="648a9f1e42f7e833" providerId="LiveId" clId="{C8D1A538-5DD3-9341-BB8D-B91117F43855}" dt="2024-04-05T10:28:21.776" v="1094"/>
        <pc:sldMkLst>
          <pc:docMk/>
          <pc:sldMk cId="2952890555" sldId="817"/>
        </pc:sldMkLst>
        <pc:spChg chg="mod">
          <ac:chgData name="Ryan Low" userId="648a9f1e42f7e833" providerId="LiveId" clId="{C8D1A538-5DD3-9341-BB8D-B91117F43855}" dt="2024-04-05T10:26:49.183" v="1078"/>
          <ac:spMkLst>
            <pc:docMk/>
            <pc:sldMk cId="2952890555" sldId="817"/>
            <ac:spMk id="2" creationId="{918B6DB0-3FA1-D98E-E566-32E11945E360}"/>
          </ac:spMkLst>
        </pc:spChg>
        <pc:spChg chg="add mod">
          <ac:chgData name="Ryan Low" userId="648a9f1e42f7e833" providerId="LiveId" clId="{C8D1A538-5DD3-9341-BB8D-B91117F43855}" dt="2024-04-05T10:28:12.277" v="1091" actId="6549"/>
          <ac:spMkLst>
            <pc:docMk/>
            <pc:sldMk cId="2952890555" sldId="817"/>
            <ac:spMk id="5" creationId="{1E551032-D1F6-3F4D-CD60-37796B906FAB}"/>
          </ac:spMkLst>
        </pc:spChg>
        <pc:spChg chg="add del mod">
          <ac:chgData name="Ryan Low" userId="648a9f1e42f7e833" providerId="LiveId" clId="{C8D1A538-5DD3-9341-BB8D-B91117F43855}" dt="2024-04-05T10:28:21.776" v="1094"/>
          <ac:spMkLst>
            <pc:docMk/>
            <pc:sldMk cId="2952890555" sldId="817"/>
            <ac:spMk id="6" creationId="{61D4123C-4FA2-8E8E-1D13-C0442F1D250B}"/>
          </ac:spMkLst>
        </pc:spChg>
        <pc:picChg chg="add mod">
          <ac:chgData name="Ryan Low" userId="648a9f1e42f7e833" providerId="LiveId" clId="{C8D1A538-5DD3-9341-BB8D-B91117F43855}" dt="2024-04-05T10:27:23.782" v="1084" actId="14100"/>
          <ac:picMkLst>
            <pc:docMk/>
            <pc:sldMk cId="2952890555" sldId="817"/>
            <ac:picMk id="3" creationId="{DB1CB165-0044-57C6-1312-B436E9D9F4AF}"/>
          </ac:picMkLst>
        </pc:picChg>
      </pc:sldChg>
      <pc:sldMasterChg chg="addSp modSp delSldLayout modSldLayout sldLayoutOrd">
        <pc:chgData name="Ryan Low" userId="648a9f1e42f7e833" providerId="LiveId" clId="{C8D1A538-5DD3-9341-BB8D-B91117F43855}" dt="2024-04-05T08:14:49.952" v="637" actId="2696"/>
        <pc:sldMasterMkLst>
          <pc:docMk/>
          <pc:sldMasterMk cId="3311932743" sldId="2147483648"/>
        </pc:sldMasterMkLst>
        <pc:spChg chg="mod">
          <ac:chgData name="Ryan Low" userId="648a9f1e42f7e833" providerId="LiveId" clId="{C8D1A538-5DD3-9341-BB8D-B91117F43855}" dt="2024-04-05T02:49:49.025" v="0"/>
          <ac:spMkLst>
            <pc:docMk/>
            <pc:sldMasterMk cId="3311932743" sldId="2147483648"/>
            <ac:spMk id="2" creationId="{C6B2B40A-8EF1-4547-B23A-05566CD44BB5}"/>
          </ac:spMkLst>
        </pc:spChg>
        <pc:picChg chg="add mod">
          <ac:chgData name="Ryan Low" userId="648a9f1e42f7e833" providerId="LiveId" clId="{C8D1A538-5DD3-9341-BB8D-B91117F43855}" dt="2024-04-05T02:58:44.785" v="77" actId="171"/>
          <ac:picMkLst>
            <pc:docMk/>
            <pc:sldMasterMk cId="3311932743" sldId="2147483648"/>
            <ac:picMk id="3" creationId="{0FF60579-0BF7-993E-30AD-B362542FEDFF}"/>
          </ac:picMkLst>
        </pc:picChg>
        <pc:sldLayoutChg chg="modSp mod">
          <pc:chgData name="Ryan Low" userId="648a9f1e42f7e833" providerId="LiveId" clId="{C8D1A538-5DD3-9341-BB8D-B91117F43855}" dt="2024-04-05T03:28:01.743" v="252" actId="14100"/>
          <pc:sldLayoutMkLst>
            <pc:docMk/>
            <pc:sldMasterMk cId="3311932743" sldId="2147483648"/>
            <pc:sldLayoutMk cId="681507360" sldId="2147483649"/>
          </pc:sldLayoutMkLst>
          <pc:spChg chg="mod">
            <ac:chgData name="Ryan Low" userId="648a9f1e42f7e833" providerId="LiveId" clId="{C8D1A538-5DD3-9341-BB8D-B91117F43855}" dt="2024-04-05T03:28:01.743" v="252" actId="14100"/>
            <ac:spMkLst>
              <pc:docMk/>
              <pc:sldMasterMk cId="3311932743" sldId="2147483648"/>
              <pc:sldLayoutMk cId="681507360" sldId="2147483649"/>
              <ac:spMk id="2" creationId="{00000000-0000-0000-0000-000000000000}"/>
            </ac:spMkLst>
          </pc:sp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681507360" sldId="2147483649"/>
              <ac:picMk id="3" creationId="{00000000-0000-0000-0000-000000000000}"/>
            </ac:picMkLst>
          </pc:picChg>
        </pc:sldLayoutChg>
        <pc:sldLayoutChg chg="addSp delSp modSp mod">
          <pc:chgData name="Ryan Low" userId="648a9f1e42f7e833" providerId="LiveId" clId="{C8D1A538-5DD3-9341-BB8D-B91117F43855}" dt="2024-04-05T02:53:20.330" v="19"/>
          <pc:sldLayoutMkLst>
            <pc:docMk/>
            <pc:sldMasterMk cId="3311932743" sldId="2147483648"/>
            <pc:sldLayoutMk cId="1975354342" sldId="2147483650"/>
          </pc:sldLayoutMkLst>
          <pc:spChg chg="mod">
            <ac:chgData name="Ryan Low" userId="648a9f1e42f7e833" providerId="LiveId" clId="{C8D1A538-5DD3-9341-BB8D-B91117F43855}" dt="2024-04-05T02:52:31.989" v="15" actId="1076"/>
            <ac:spMkLst>
              <pc:docMk/>
              <pc:sldMasterMk cId="3311932743" sldId="2147483648"/>
              <pc:sldLayoutMk cId="1975354342" sldId="2147483650"/>
              <ac:spMk id="2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52:38.052" v="16" actId="1076"/>
            <ac:spMkLst>
              <pc:docMk/>
              <pc:sldMasterMk cId="3311932743" sldId="2147483648"/>
              <pc:sldLayoutMk cId="1975354342" sldId="2147483650"/>
              <ac:spMk id="6" creationId="{00000000-0000-0000-0000-000000000000}"/>
            </ac:spMkLst>
          </pc:spChg>
          <pc:picChg chg="del mod">
            <ac:chgData name="Ryan Low" userId="648a9f1e42f7e833" providerId="LiveId" clId="{C8D1A538-5DD3-9341-BB8D-B91117F43855}" dt="2024-04-05T02:53:19.920" v="18" actId="478"/>
            <ac:picMkLst>
              <pc:docMk/>
              <pc:sldMasterMk cId="3311932743" sldId="2147483648"/>
              <pc:sldLayoutMk cId="1975354342" sldId="2147483650"/>
              <ac:picMk id="3" creationId="{00000000-0000-0000-0000-000000000000}"/>
            </ac:picMkLst>
          </pc:picChg>
          <pc:picChg chg="add mod">
            <ac:chgData name="Ryan Low" userId="648a9f1e42f7e833" providerId="LiveId" clId="{C8D1A538-5DD3-9341-BB8D-B91117F43855}" dt="2024-04-05T02:53:20.330" v="19"/>
            <ac:picMkLst>
              <pc:docMk/>
              <pc:sldMasterMk cId="3311932743" sldId="2147483648"/>
              <pc:sldLayoutMk cId="1975354342" sldId="2147483650"/>
              <ac:picMk id="4" creationId="{3685A22F-A5F9-6134-47B9-B4A3F786C814}"/>
            </ac:picMkLst>
          </pc:picChg>
          <pc:picChg chg="mod">
            <ac:chgData name="Ryan Low" userId="648a9f1e42f7e833" providerId="LiveId" clId="{C8D1A538-5DD3-9341-BB8D-B91117F43855}" dt="2024-04-05T02:50:56.676" v="7" actId="1076"/>
            <ac:picMkLst>
              <pc:docMk/>
              <pc:sldMasterMk cId="3311932743" sldId="2147483648"/>
              <pc:sldLayoutMk cId="1975354342" sldId="2147483650"/>
              <ac:picMk id="5" creationId="{00000000-0000-0000-0000-000000000000}"/>
            </ac:picMkLst>
          </pc:picChg>
          <pc:picChg chg="del mod">
            <ac:chgData name="Ryan Low" userId="648a9f1e42f7e833" providerId="LiveId" clId="{C8D1A538-5DD3-9341-BB8D-B91117F43855}" dt="2024-04-05T02:50:45.929" v="5" actId="478"/>
            <ac:picMkLst>
              <pc:docMk/>
              <pc:sldMasterMk cId="3311932743" sldId="2147483648"/>
              <pc:sldLayoutMk cId="1975354342" sldId="2147483650"/>
              <ac:picMk id="10242" creationId="{00000000-0000-0000-0000-000000000000}"/>
            </ac:picMkLst>
          </pc:picChg>
        </pc:sldLayoutChg>
        <pc:sldLayoutChg chg="addSp delSp modSp mod">
          <pc:chgData name="Ryan Low" userId="648a9f1e42f7e833" providerId="LiveId" clId="{C8D1A538-5DD3-9341-BB8D-B91117F43855}" dt="2024-04-05T03:01:39.969" v="153" actId="14100"/>
          <pc:sldLayoutMkLst>
            <pc:docMk/>
            <pc:sldMasterMk cId="3311932743" sldId="2147483648"/>
            <pc:sldLayoutMk cId="1495844410" sldId="2147483651"/>
          </pc:sldLayoutMkLst>
          <pc:spChg chg="mod">
            <ac:chgData name="Ryan Low" userId="648a9f1e42f7e833" providerId="LiveId" clId="{C8D1A538-5DD3-9341-BB8D-B91117F43855}" dt="2024-04-05T02:54:42.343" v="37" actId="14100"/>
            <ac:spMkLst>
              <pc:docMk/>
              <pc:sldMasterMk cId="3311932743" sldId="2147483648"/>
              <pc:sldLayoutMk cId="1495844410" sldId="2147483651"/>
              <ac:spMk id="2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3:01:39.969" v="153" actId="14100"/>
            <ac:spMkLst>
              <pc:docMk/>
              <pc:sldMasterMk cId="3311932743" sldId="2147483648"/>
              <pc:sldLayoutMk cId="1495844410" sldId="2147483651"/>
              <ac:spMk id="6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1495844410" sldId="2147483651"/>
              <ac:spMk id="8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1495844410" sldId="2147483651"/>
              <ac:spMk id="10" creationId="{00000000-0000-0000-0000-000000000000}"/>
            </ac:spMkLst>
          </pc:spChg>
          <pc:picChg chg="add mod">
            <ac:chgData name="Ryan Low" userId="648a9f1e42f7e833" providerId="LiveId" clId="{C8D1A538-5DD3-9341-BB8D-B91117F43855}" dt="2024-04-05T02:53:27.372" v="21"/>
            <ac:picMkLst>
              <pc:docMk/>
              <pc:sldMasterMk cId="3311932743" sldId="2147483648"/>
              <pc:sldLayoutMk cId="1495844410" sldId="2147483651"/>
              <ac:picMk id="3" creationId="{4388EDFA-E465-2CC1-1D44-ED51A7B8B628}"/>
            </ac:picMkLst>
          </pc:picChg>
          <pc:picChg chg="add del mod">
            <ac:chgData name="Ryan Low" userId="648a9f1e42f7e833" providerId="LiveId" clId="{C8D1A538-5DD3-9341-BB8D-B91117F43855}" dt="2024-04-05T02:59:42.252" v="141" actId="29295"/>
            <ac:picMkLst>
              <pc:docMk/>
              <pc:sldMasterMk cId="3311932743" sldId="2147483648"/>
              <pc:sldLayoutMk cId="1495844410" sldId="2147483651"/>
              <ac:picMk id="11" creationId="{00000000-0000-0000-0000-000000000000}"/>
            </ac:picMkLst>
          </pc:picChg>
          <pc:picChg chg="del mod">
            <ac:chgData name="Ryan Low" userId="648a9f1e42f7e833" providerId="LiveId" clId="{C8D1A538-5DD3-9341-BB8D-B91117F43855}" dt="2024-04-05T02:53:27.026" v="20" actId="478"/>
            <ac:picMkLst>
              <pc:docMk/>
              <pc:sldMasterMk cId="3311932743" sldId="2147483648"/>
              <pc:sldLayoutMk cId="1495844410" sldId="2147483651"/>
              <ac:picMk id="12" creationId="{00000000-0000-0000-0000-000000000000}"/>
            </ac:picMkLst>
          </pc:picChg>
          <pc:cxnChg chg="mod">
            <ac:chgData name="Ryan Low" userId="648a9f1e42f7e833" providerId="LiveId" clId="{C8D1A538-5DD3-9341-BB8D-B91117F43855}" dt="2024-04-05T02:57:00.819" v="61" actId="14100"/>
            <ac:cxnSpMkLst>
              <pc:docMk/>
              <pc:sldMasterMk cId="3311932743" sldId="2147483648"/>
              <pc:sldLayoutMk cId="1495844410" sldId="2147483651"/>
              <ac:cxnSpMk id="7" creationId="{00000000-0000-0000-0000-000000000000}"/>
            </ac:cxnSpMkLst>
          </pc:cxnChg>
        </pc:sldLayoutChg>
        <pc:sldLayoutChg chg="addSp delSp modSp mod">
          <pc:chgData name="Ryan Low" userId="648a9f1e42f7e833" providerId="LiveId" clId="{C8D1A538-5DD3-9341-BB8D-B91117F43855}" dt="2024-04-05T03:05:44.779" v="183" actId="1076"/>
          <pc:sldLayoutMkLst>
            <pc:docMk/>
            <pc:sldMasterMk cId="3311932743" sldId="2147483648"/>
            <pc:sldLayoutMk cId="2742491053" sldId="2147483652"/>
          </pc:sldLayoutMkLst>
          <pc:spChg chg="add del mod">
            <ac:chgData name="Ryan Low" userId="648a9f1e42f7e833" providerId="LiveId" clId="{C8D1A538-5DD3-9341-BB8D-B91117F43855}" dt="2024-04-05T02:55:51.883" v="48" actId="1076"/>
            <ac:spMkLst>
              <pc:docMk/>
              <pc:sldMasterMk cId="3311932743" sldId="2147483648"/>
              <pc:sldLayoutMk cId="2742491053" sldId="2147483652"/>
              <ac:spMk id="3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2742491053" sldId="2147483652"/>
              <ac:spMk id="4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2742491053" sldId="2147483652"/>
              <ac:spMk id="5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3:02:55.868" v="160" actId="14100"/>
            <ac:spMkLst>
              <pc:docMk/>
              <pc:sldMasterMk cId="3311932743" sldId="2147483648"/>
              <pc:sldLayoutMk cId="2742491053" sldId="2147483652"/>
              <ac:spMk id="8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3:05:44.779" v="183" actId="1076"/>
            <ac:spMkLst>
              <pc:docMk/>
              <pc:sldMasterMk cId="3311932743" sldId="2147483648"/>
              <pc:sldLayoutMk cId="2742491053" sldId="2147483652"/>
              <ac:spMk id="10" creationId="{00000000-0000-0000-0000-000000000000}"/>
            </ac:spMkLst>
          </pc:sp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2742491053" sldId="2147483652"/>
              <ac:picMk id="2" creationId="{00000000-0000-0000-0000-000000000000}"/>
            </ac:picMkLst>
          </pc:picChg>
          <pc:picChg chg="del mod">
            <ac:chgData name="Ryan Low" userId="648a9f1e42f7e833" providerId="LiveId" clId="{C8D1A538-5DD3-9341-BB8D-B91117F43855}" dt="2024-04-05T02:53:36.660" v="22" actId="478"/>
            <ac:picMkLst>
              <pc:docMk/>
              <pc:sldMasterMk cId="3311932743" sldId="2147483648"/>
              <pc:sldLayoutMk cId="2742491053" sldId="2147483652"/>
              <ac:picMk id="7" creationId="{00000000-0000-0000-0000-000000000000}"/>
            </ac:picMkLst>
          </pc:picChg>
          <pc:picChg chg="add mod">
            <ac:chgData name="Ryan Low" userId="648a9f1e42f7e833" providerId="LiveId" clId="{C8D1A538-5DD3-9341-BB8D-B91117F43855}" dt="2024-04-05T02:53:36.959" v="23"/>
            <ac:picMkLst>
              <pc:docMk/>
              <pc:sldMasterMk cId="3311932743" sldId="2147483648"/>
              <pc:sldLayoutMk cId="2742491053" sldId="2147483652"/>
              <ac:picMk id="9" creationId="{2BB1EB6E-802F-F793-49EF-9BADDCD0BA5E}"/>
            </ac:picMkLst>
          </pc:picChg>
          <pc:cxnChg chg="add del mod">
            <ac:chgData name="Ryan Low" userId="648a9f1e42f7e833" providerId="LiveId" clId="{C8D1A538-5DD3-9341-BB8D-B91117F43855}" dt="2024-04-05T02:57:23.714" v="64" actId="1076"/>
            <ac:cxnSpMkLst>
              <pc:docMk/>
              <pc:sldMasterMk cId="3311932743" sldId="2147483648"/>
              <pc:sldLayoutMk cId="2742491053" sldId="2147483652"/>
              <ac:cxnSpMk id="6" creationId="{00000000-0000-0000-0000-000000000000}"/>
            </ac:cxnSpMkLst>
          </pc:cxnChg>
        </pc:sldLayoutChg>
        <pc:sldLayoutChg chg="addSp delSp modSp mod">
          <pc:chgData name="Ryan Low" userId="648a9f1e42f7e833" providerId="LiveId" clId="{C8D1A538-5DD3-9341-BB8D-B91117F43855}" dt="2024-04-05T03:06:08" v="184" actId="1076"/>
          <pc:sldLayoutMkLst>
            <pc:docMk/>
            <pc:sldMasterMk cId="3311932743" sldId="2147483648"/>
            <pc:sldLayoutMk cId="3681066393" sldId="2147483653"/>
          </pc:sldLayoutMkLst>
          <pc:spChg chg="add del mod">
            <ac:chgData name="Ryan Low" userId="648a9f1e42f7e833" providerId="LiveId" clId="{C8D1A538-5DD3-9341-BB8D-B91117F43855}" dt="2024-04-05T02:56:07.106" v="52" actId="1076"/>
            <ac:spMkLst>
              <pc:docMk/>
              <pc:sldMasterMk cId="3311932743" sldId="2147483648"/>
              <pc:sldLayoutMk cId="3681066393" sldId="2147483653"/>
              <ac:spMk id="3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3:04:05.888" v="169" actId="14100"/>
            <ac:spMkLst>
              <pc:docMk/>
              <pc:sldMasterMk cId="3311932743" sldId="2147483648"/>
              <pc:sldLayoutMk cId="3681066393" sldId="2147483653"/>
              <ac:spMk id="8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3681066393" sldId="2147483653"/>
              <ac:spMk id="10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3:06:08" v="184" actId="1076"/>
            <ac:spMkLst>
              <pc:docMk/>
              <pc:sldMasterMk cId="3311932743" sldId="2147483648"/>
              <pc:sldLayoutMk cId="3681066393" sldId="2147483653"/>
              <ac:spMk id="11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3681066393" sldId="2147483653"/>
              <ac:spMk id="12" creationId="{00000000-0000-0000-0000-000000000000}"/>
            </ac:spMkLst>
          </pc:spChg>
          <pc:picChg chg="add mod">
            <ac:chgData name="Ryan Low" userId="648a9f1e42f7e833" providerId="LiveId" clId="{C8D1A538-5DD3-9341-BB8D-B91117F43855}" dt="2024-04-05T02:53:41.185" v="25"/>
            <ac:picMkLst>
              <pc:docMk/>
              <pc:sldMasterMk cId="3311932743" sldId="2147483648"/>
              <pc:sldLayoutMk cId="3681066393" sldId="2147483653"/>
              <ac:picMk id="2" creationId="{06C3DC71-D64A-D9AD-EA79-3B0CFE14FB1B}"/>
            </ac:picMkLst>
          </pc:picChg>
          <pc:picChg chg="del mod">
            <ac:chgData name="Ryan Low" userId="648a9f1e42f7e833" providerId="LiveId" clId="{C8D1A538-5DD3-9341-BB8D-B91117F43855}" dt="2024-04-05T02:53:40.916" v="24" actId="478"/>
            <ac:picMkLst>
              <pc:docMk/>
              <pc:sldMasterMk cId="3311932743" sldId="2147483648"/>
              <pc:sldLayoutMk cId="3681066393" sldId="2147483653"/>
              <ac:picMk id="7" creationId="{00000000-0000-0000-0000-000000000000}"/>
            </ac:picMkLst>
          </pc:pic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3681066393" sldId="2147483653"/>
              <ac:picMk id="9" creationId="{00000000-0000-0000-0000-000000000000}"/>
            </ac:picMkLst>
          </pc:picChg>
          <pc:cxnChg chg="add del mod">
            <ac:chgData name="Ryan Low" userId="648a9f1e42f7e833" providerId="LiveId" clId="{C8D1A538-5DD3-9341-BB8D-B91117F43855}" dt="2024-04-05T02:57:39.886" v="67" actId="1076"/>
            <ac:cxnSpMkLst>
              <pc:docMk/>
              <pc:sldMasterMk cId="3311932743" sldId="2147483648"/>
              <pc:sldLayoutMk cId="3681066393" sldId="2147483653"/>
              <ac:cxnSpMk id="6" creationId="{00000000-0000-0000-0000-000000000000}"/>
            </ac:cxnSpMkLst>
          </pc:cxnChg>
        </pc:sldLayoutChg>
        <pc:sldLayoutChg chg="addSp delSp modSp mod">
          <pc:chgData name="Ryan Low" userId="648a9f1e42f7e833" providerId="LiveId" clId="{C8D1A538-5DD3-9341-BB8D-B91117F43855}" dt="2024-04-05T03:05:03.890" v="180" actId="1076"/>
          <pc:sldLayoutMkLst>
            <pc:docMk/>
            <pc:sldMasterMk cId="3311932743" sldId="2147483648"/>
            <pc:sldLayoutMk cId="3982130891" sldId="2147483654"/>
          </pc:sldLayoutMkLst>
          <pc:spChg chg="add del mod">
            <ac:chgData name="Ryan Low" userId="648a9f1e42f7e833" providerId="LiveId" clId="{C8D1A538-5DD3-9341-BB8D-B91117F43855}" dt="2024-04-05T02:56:46.227" v="60" actId="14100"/>
            <ac:spMkLst>
              <pc:docMk/>
              <pc:sldMasterMk cId="3311932743" sldId="2147483648"/>
              <pc:sldLayoutMk cId="3982130891" sldId="2147483654"/>
              <ac:spMk id="3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3:04:39.110" v="176" actId="1076"/>
            <ac:spMkLst>
              <pc:docMk/>
              <pc:sldMasterMk cId="3311932743" sldId="2147483648"/>
              <pc:sldLayoutMk cId="3982130891" sldId="2147483654"/>
              <ac:spMk id="8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3:05:03.890" v="180" actId="1076"/>
            <ac:spMkLst>
              <pc:docMk/>
              <pc:sldMasterMk cId="3311932743" sldId="2147483648"/>
              <pc:sldLayoutMk cId="3982130891" sldId="2147483654"/>
              <ac:spMk id="9" creationId="{00000000-0000-0000-0000-000000000000}"/>
            </ac:spMkLst>
          </pc:spChg>
          <pc:picChg chg="add mod">
            <ac:chgData name="Ryan Low" userId="648a9f1e42f7e833" providerId="LiveId" clId="{C8D1A538-5DD3-9341-BB8D-B91117F43855}" dt="2024-04-05T02:53:45.553" v="27"/>
            <ac:picMkLst>
              <pc:docMk/>
              <pc:sldMasterMk cId="3311932743" sldId="2147483648"/>
              <pc:sldLayoutMk cId="3982130891" sldId="2147483654"/>
              <ac:picMk id="2" creationId="{F638886D-1E9B-0FF0-AC25-F9E3D65AD2C3}"/>
            </ac:picMkLst>
          </pc:picChg>
          <pc:picChg chg="del mod">
            <ac:chgData name="Ryan Low" userId="648a9f1e42f7e833" providerId="LiveId" clId="{C8D1A538-5DD3-9341-BB8D-B91117F43855}" dt="2024-04-05T02:53:45.272" v="26" actId="478"/>
            <ac:picMkLst>
              <pc:docMk/>
              <pc:sldMasterMk cId="3311932743" sldId="2147483648"/>
              <pc:sldLayoutMk cId="3982130891" sldId="2147483654"/>
              <ac:picMk id="7" creationId="{00000000-0000-0000-0000-000000000000}"/>
            </ac:picMkLst>
          </pc:pic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3982130891" sldId="2147483654"/>
              <ac:picMk id="10" creationId="{00000000-0000-0000-0000-000000000000}"/>
            </ac:picMkLst>
          </pc:picChg>
          <pc:cxnChg chg="add del mod">
            <ac:chgData name="Ryan Low" userId="648a9f1e42f7e833" providerId="LiveId" clId="{C8D1A538-5DD3-9341-BB8D-B91117F43855}" dt="2024-04-05T02:57:52.109" v="72" actId="1076"/>
            <ac:cxnSpMkLst>
              <pc:docMk/>
              <pc:sldMasterMk cId="3311932743" sldId="2147483648"/>
              <pc:sldLayoutMk cId="3982130891" sldId="2147483654"/>
              <ac:cxnSpMk id="6" creationId="{00000000-0000-0000-0000-000000000000}"/>
            </ac:cxnSpMkLst>
          </pc:cxnChg>
        </pc:sldLayoutChg>
        <pc:sldLayoutChg chg="addSp delSp modSp mod">
          <pc:chgData name="Ryan Low" userId="648a9f1e42f7e833" providerId="LiveId" clId="{C8D1A538-5DD3-9341-BB8D-B91117F43855}" dt="2024-04-05T03:16:07.117" v="190" actId="14100"/>
          <pc:sldLayoutMkLst>
            <pc:docMk/>
            <pc:sldMasterMk cId="3311932743" sldId="2147483648"/>
            <pc:sldLayoutMk cId="3349681014" sldId="2147483655"/>
          </pc:sldLayoutMkLst>
          <pc:spChg chg="mod">
            <ac:chgData name="Ryan Low" userId="648a9f1e42f7e833" providerId="LiveId" clId="{C8D1A538-5DD3-9341-BB8D-B91117F43855}" dt="2024-04-05T02:56:33.934" v="59" actId="1076"/>
            <ac:spMkLst>
              <pc:docMk/>
              <pc:sldMasterMk cId="3311932743" sldId="2147483648"/>
              <pc:sldLayoutMk cId="3349681014" sldId="2147483655"/>
              <ac:spMk id="3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3349681014" sldId="2147483655"/>
              <ac:spMk id="8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3349681014" sldId="2147483655"/>
              <ac:spMk id="9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3:16:07.117" v="190" actId="14100"/>
            <ac:spMkLst>
              <pc:docMk/>
              <pc:sldMasterMk cId="3311932743" sldId="2147483648"/>
              <pc:sldLayoutMk cId="3349681014" sldId="2147483655"/>
              <ac:spMk id="10" creationId="{00000000-0000-0000-0000-000000000000}"/>
            </ac:spMkLst>
          </pc:spChg>
          <pc:picChg chg="add mod">
            <ac:chgData name="Ryan Low" userId="648a9f1e42f7e833" providerId="LiveId" clId="{C8D1A538-5DD3-9341-BB8D-B91117F43855}" dt="2024-04-05T02:53:49.600" v="29"/>
            <ac:picMkLst>
              <pc:docMk/>
              <pc:sldMasterMk cId="3311932743" sldId="2147483648"/>
              <pc:sldLayoutMk cId="3349681014" sldId="2147483655"/>
              <ac:picMk id="2" creationId="{80B31026-ACC9-CB17-0570-A3A1C92B8C38}"/>
            </ac:picMkLst>
          </pc:picChg>
          <pc:picChg chg="del mod">
            <ac:chgData name="Ryan Low" userId="648a9f1e42f7e833" providerId="LiveId" clId="{C8D1A538-5DD3-9341-BB8D-B91117F43855}" dt="2024-04-05T02:53:49.346" v="28" actId="478"/>
            <ac:picMkLst>
              <pc:docMk/>
              <pc:sldMasterMk cId="3311932743" sldId="2147483648"/>
              <pc:sldLayoutMk cId="3349681014" sldId="2147483655"/>
              <ac:picMk id="7" creationId="{00000000-0000-0000-0000-000000000000}"/>
            </ac:picMkLst>
          </pc:pic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3349681014" sldId="2147483655"/>
              <ac:picMk id="11" creationId="{00000000-0000-0000-0000-000000000000}"/>
            </ac:picMkLst>
          </pc:picChg>
          <pc:cxnChg chg="mod">
            <ac:chgData name="Ryan Low" userId="648a9f1e42f7e833" providerId="LiveId" clId="{C8D1A538-5DD3-9341-BB8D-B91117F43855}" dt="2024-04-05T02:58:04.980" v="75" actId="1076"/>
            <ac:cxnSpMkLst>
              <pc:docMk/>
              <pc:sldMasterMk cId="3311932743" sldId="2147483648"/>
              <pc:sldLayoutMk cId="3349681014" sldId="2147483655"/>
              <ac:cxnSpMk id="6" creationId="{00000000-0000-0000-0000-000000000000}"/>
            </ac:cxnSpMkLst>
          </pc:cxnChg>
        </pc:sldLayoutChg>
        <pc:sldLayoutChg chg="addSp delSp modSp del mod">
          <pc:chgData name="Ryan Low" userId="648a9f1e42f7e833" providerId="LiveId" clId="{C8D1A538-5DD3-9341-BB8D-B91117F43855}" dt="2024-04-05T08:14:49.952" v="637" actId="2696"/>
          <pc:sldLayoutMkLst>
            <pc:docMk/>
            <pc:sldMasterMk cId="3311932743" sldId="2147483648"/>
            <pc:sldLayoutMk cId="1746266061" sldId="2147483656"/>
          </pc:sldLayoutMkLst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1746266061" sldId="2147483656"/>
              <ac:spMk id="10" creationId="{00000000-0000-0000-0000-000000000000}"/>
            </ac:spMkLst>
          </pc:sp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1746266061" sldId="2147483656"/>
              <ac:picMk id="2" creationId="{00000000-0000-0000-0000-000000000000}"/>
            </ac:picMkLst>
          </pc:picChg>
          <pc:picChg chg="add mod">
            <ac:chgData name="Ryan Low" userId="648a9f1e42f7e833" providerId="LiveId" clId="{C8D1A538-5DD3-9341-BB8D-B91117F43855}" dt="2024-04-05T03:00:46.334" v="147"/>
            <ac:picMkLst>
              <pc:docMk/>
              <pc:sldMasterMk cId="3311932743" sldId="2147483648"/>
              <pc:sldLayoutMk cId="1746266061" sldId="2147483656"/>
              <ac:picMk id="3" creationId="{429181B0-ECB4-CD76-BBD7-ABFA8D905BA0}"/>
            </ac:picMkLst>
          </pc:picChg>
          <pc:picChg chg="del mod">
            <ac:chgData name="Ryan Low" userId="648a9f1e42f7e833" providerId="LiveId" clId="{C8D1A538-5DD3-9341-BB8D-B91117F43855}" dt="2024-04-05T03:00:45.988" v="146" actId="478"/>
            <ac:picMkLst>
              <pc:docMk/>
              <pc:sldMasterMk cId="3311932743" sldId="2147483648"/>
              <pc:sldLayoutMk cId="1746266061" sldId="2147483656"/>
              <ac:picMk id="7" creationId="{00000000-0000-0000-0000-000000000000}"/>
            </ac:picMkLst>
          </pc:picChg>
        </pc:sldLayoutChg>
        <pc:sldLayoutChg chg="addSp delSp modSp mod">
          <pc:chgData name="Ryan Low" userId="648a9f1e42f7e833" providerId="LiveId" clId="{C8D1A538-5DD3-9341-BB8D-B91117F43855}" dt="2024-04-05T03:23:56.013" v="231" actId="3064"/>
          <pc:sldLayoutMkLst>
            <pc:docMk/>
            <pc:sldMasterMk cId="3311932743" sldId="2147483648"/>
            <pc:sldLayoutMk cId="2662864761" sldId="2147483657"/>
          </pc:sldLayoutMkLst>
          <pc:spChg chg="mod">
            <ac:chgData name="Ryan Low" userId="648a9f1e42f7e833" providerId="LiveId" clId="{C8D1A538-5DD3-9341-BB8D-B91117F43855}" dt="2024-04-05T03:23:00.693" v="224" actId="14100"/>
            <ac:spMkLst>
              <pc:docMk/>
              <pc:sldMasterMk cId="3311932743" sldId="2147483648"/>
              <pc:sldLayoutMk cId="2662864761" sldId="2147483657"/>
              <ac:spMk id="11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3:23:56.013" v="231" actId="3064"/>
            <ac:spMkLst>
              <pc:docMk/>
              <pc:sldMasterMk cId="3311932743" sldId="2147483648"/>
              <pc:sldLayoutMk cId="2662864761" sldId="2147483657"/>
              <ac:spMk id="12" creationId="{00000000-0000-0000-0000-000000000000}"/>
            </ac:spMkLst>
          </pc:spChg>
          <pc:picChg chg="add mod">
            <ac:chgData name="Ryan Low" userId="648a9f1e42f7e833" providerId="LiveId" clId="{C8D1A538-5DD3-9341-BB8D-B91117F43855}" dt="2024-04-05T03:00:09.232" v="144"/>
            <ac:picMkLst>
              <pc:docMk/>
              <pc:sldMasterMk cId="3311932743" sldId="2147483648"/>
              <pc:sldLayoutMk cId="2662864761" sldId="2147483657"/>
              <ac:picMk id="2" creationId="{03A45629-90E1-ABC1-B10A-6FFFD8CE7CDD}"/>
            </ac:picMkLst>
          </pc:pic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2662864761" sldId="2147483657"/>
              <ac:picMk id="3" creationId="{00000000-0000-0000-0000-000000000000}"/>
            </ac:picMkLst>
          </pc:picChg>
          <pc:picChg chg="add del mod">
            <ac:chgData name="Ryan Low" userId="648a9f1e42f7e833" providerId="LiveId" clId="{C8D1A538-5DD3-9341-BB8D-B91117F43855}" dt="2024-04-05T03:00:12.162" v="145" actId="21"/>
            <ac:picMkLst>
              <pc:docMk/>
              <pc:sldMasterMk cId="3311932743" sldId="2147483648"/>
              <pc:sldLayoutMk cId="2662864761" sldId="2147483657"/>
              <ac:picMk id="13" creationId="{00000000-0000-0000-0000-000000000000}"/>
            </ac:picMkLst>
          </pc:picChg>
        </pc:sldLayoutChg>
        <pc:sldLayoutChg chg="modSp del mod ord">
          <pc:chgData name="Ryan Low" userId="648a9f1e42f7e833" providerId="LiveId" clId="{C8D1A538-5DD3-9341-BB8D-B91117F43855}" dt="2024-04-05T02:52:58.212" v="17" actId="2696"/>
          <pc:sldLayoutMkLst>
            <pc:docMk/>
            <pc:sldMasterMk cId="3311932743" sldId="2147483648"/>
            <pc:sldLayoutMk cId="2285058061" sldId="2147483659"/>
          </pc:sldLayoutMkLst>
          <pc:spChg chg="mod">
            <ac:chgData name="Ryan Low" userId="648a9f1e42f7e833" providerId="LiveId" clId="{C8D1A538-5DD3-9341-BB8D-B91117F43855}" dt="2024-04-05T02:52:26.067" v="14" actId="1076"/>
            <ac:spMkLst>
              <pc:docMk/>
              <pc:sldMasterMk cId="3311932743" sldId="2147483648"/>
              <pc:sldLayoutMk cId="2285058061" sldId="2147483659"/>
              <ac:spMk id="2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2285058061" sldId="2147483659"/>
              <ac:spMk id="6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2285058061" sldId="2147483659"/>
              <ac:spMk id="9" creationId="{00000000-0000-0000-0000-000000000000}"/>
            </ac:spMkLst>
          </pc:sp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2285058061" sldId="2147483659"/>
              <ac:picMk id="3" creationId="{00000000-0000-0000-0000-000000000000}"/>
            </ac:picMkLst>
          </pc:pic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2285058061" sldId="2147483659"/>
              <ac:picMk id="4" creationId="{00000000-0000-0000-0000-000000000000}"/>
            </ac:picMkLst>
          </pc:pic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2285058061" sldId="2147483659"/>
              <ac:picMk id="7" creationId="{00000000-0000-0000-0000-000000000000}"/>
            </ac:picMkLst>
          </pc:picChg>
        </pc:sldLayoutChg>
        <pc:sldLayoutChg chg="modSp del ord">
          <pc:chgData name="Ryan Low" userId="648a9f1e42f7e833" providerId="LiveId" clId="{C8D1A538-5DD3-9341-BB8D-B91117F43855}" dt="2024-04-05T02:51:56.181" v="13" actId="2696"/>
          <pc:sldLayoutMkLst>
            <pc:docMk/>
            <pc:sldMasterMk cId="3311932743" sldId="2147483648"/>
            <pc:sldLayoutMk cId="2285058061" sldId="2147483661"/>
          </pc:sldLayoutMkLst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2285058061" sldId="2147483661"/>
              <ac:spMk id="2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2285058061" sldId="2147483661"/>
              <ac:spMk id="6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2285058061" sldId="2147483661"/>
              <ac:spMk id="9" creationId="{00000000-0000-0000-0000-000000000000}"/>
            </ac:spMkLst>
          </pc:sp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2285058061" sldId="2147483661"/>
              <ac:picMk id="3" creationId="{00000000-0000-0000-0000-000000000000}"/>
            </ac:picMkLst>
          </pc:pic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2285058061" sldId="2147483661"/>
              <ac:picMk id="4" creationId="{00000000-0000-0000-0000-000000000000}"/>
            </ac:picMkLst>
          </pc:pic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2285058061" sldId="2147483661"/>
              <ac:picMk id="7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93482-9870-4B83-8682-D5465ABFF955}" type="datetimeFigureOut">
              <a:rPr lang="en-GB" smtClean="0"/>
              <a:t>21/06/2024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D786D-039F-4B6F-987F-3811BA5D349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4732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075EF-0CED-44C8-AD17-1F7C32062854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9FC32-54EF-4535-8EE5-84A4CBDBC0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6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5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66645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14595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06381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0934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4905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9404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https://docs.pytest.org/en/8.0.x/getting-started.html</a:t>
            </a:r>
          </a:p>
        </p:txBody>
      </p:sp>
    </p:spTree>
    <p:extLst>
      <p:ext uri="{BB962C8B-B14F-4D97-AF65-F5344CB8AC3E}">
        <p14:creationId xmlns:p14="http://schemas.microsoft.com/office/powerpoint/2010/main" val="2875528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02893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10788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65821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87293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3606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74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text&#10;&#10;Description automatically generated">
            <a:extLst>
              <a:ext uri="{FF2B5EF4-FFF2-40B4-BE49-F238E27FC236}">
                <a16:creationId xmlns:a16="http://schemas.microsoft.com/office/drawing/2014/main" id="{BC39A7C5-ACC4-AEFB-6B56-9B6C0C13F0A5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468" y="-19388"/>
            <a:ext cx="12226467" cy="6877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467" y="-19388"/>
            <a:ext cx="12226467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94400" y="1935043"/>
            <a:ext cx="6805464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COVER PAGE</a:t>
            </a:r>
            <a:br>
              <a:rPr lang="en-US" dirty="0"/>
            </a:br>
            <a:r>
              <a:rPr lang="en-US" dirty="0"/>
              <a:t>TEMPLATE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994400" y="3313275"/>
            <a:ext cx="6805464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Sub header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685A22F-A5F9-6134-47B9-B4A3F786C814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00" y="180000"/>
            <a:ext cx="191294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5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239606" y="2542980"/>
            <a:ext cx="6803999" cy="540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COVER PAGE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239605" y="3082980"/>
            <a:ext cx="6803999" cy="11836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Sub header</a:t>
            </a:r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3A45629-90E1-ABC1-B10A-6FFFD8CE7CDD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00" y="180000"/>
            <a:ext cx="191294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6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" y="2350800"/>
            <a:ext cx="6840000" cy="2160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50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CHAPTER DIVIDER</a:t>
            </a:r>
          </a:p>
        </p:txBody>
      </p:sp>
    </p:spTree>
    <p:extLst>
      <p:ext uri="{BB962C8B-B14F-4D97-AF65-F5344CB8AC3E}">
        <p14:creationId xmlns:p14="http://schemas.microsoft.com/office/powerpoint/2010/main" val="68150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text&#10;&#10;Description automatically generated">
            <a:extLst>
              <a:ext uri="{FF2B5EF4-FFF2-40B4-BE49-F238E27FC236}">
                <a16:creationId xmlns:a16="http://schemas.microsoft.com/office/drawing/2014/main" id="{D59A1D4B-CF42-BA88-E4BB-010E657DDF88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0000" y="179999"/>
            <a:ext cx="9720000" cy="720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Header Copy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180000" y="920171"/>
            <a:ext cx="10080000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79999" y="1080000"/>
            <a:ext cx="11830941" cy="504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46037" y="6449239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12037" y="644923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88EDFA-E465-2CC1-1D44-ED51A7B8B628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00" y="180000"/>
            <a:ext cx="191294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0000" y="179999"/>
            <a:ext cx="9720000" cy="720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Header Copy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180000" y="920171"/>
            <a:ext cx="10080000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46037" y="6449239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12037" y="644923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88EDFA-E465-2CC1-1D44-ED51A7B8B628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00" y="180000"/>
            <a:ext cx="1912941" cy="72000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B14E0E6-9BCD-5E65-658A-F54666F886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0000" y="1079999"/>
            <a:ext cx="8046000" cy="50400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lIns="90000"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E166A86-F393-B97C-A19A-AF18FA7796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6000" y="1079500"/>
            <a:ext cx="3604941" cy="5040313"/>
          </a:xfrm>
          <a:prstGeom prst="rect">
            <a:avLst/>
          </a:prstGeom>
        </p:spPr>
        <p:txBody>
          <a:bodyPr/>
          <a:lstStyle>
            <a:lvl1pPr marL="182563" indent="-182563">
              <a:buFont typeface="Arial" panose="020B0604020202020204" pitchFamily="34" charset="0"/>
              <a:buChar char="•"/>
              <a:tabLst/>
              <a:defRPr sz="2000"/>
            </a:lvl1pPr>
            <a:lvl2pPr marL="400050" indent="-171450">
              <a:buFont typeface="Arial" panose="020B0604020202020204" pitchFamily="34" charset="0"/>
              <a:buChar char="•"/>
              <a:tabLst/>
              <a:defRPr sz="1800"/>
            </a:lvl2pPr>
            <a:lvl3pPr marL="628650" indent="-182563">
              <a:buFont typeface="Arial" panose="020B0604020202020204" pitchFamily="34" charset="0"/>
              <a:buChar char="•"/>
              <a:tabLst/>
              <a:defRPr sz="1600"/>
            </a:lvl3pPr>
            <a:lvl4pPr marL="800100" indent="-171450">
              <a:buFont typeface="Arial" panose="020B0604020202020204" pitchFamily="34" charset="0"/>
              <a:buChar char="•"/>
              <a:tabLst/>
              <a:defRPr sz="1400"/>
            </a:lvl4pPr>
            <a:lvl5pPr marL="982663" indent="-182563">
              <a:buFont typeface="Arial" panose="020B0604020202020204" pitchFamily="34" charset="0"/>
              <a:buChar char="•"/>
              <a:tabLst/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7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0000" y="180000"/>
            <a:ext cx="9720000" cy="720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Header Copy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46037" y="6449239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12037" y="644923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180000" y="921600"/>
            <a:ext cx="10080000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180000" y="1080000"/>
            <a:ext cx="5760000" cy="504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6253200" y="1080000"/>
            <a:ext cx="5760000" cy="50345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BB1EB6E-802F-F793-49EF-9BADDCD0BA5E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00" y="180000"/>
            <a:ext cx="191294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0000" y="180000"/>
            <a:ext cx="9720000" cy="720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Header Copy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180000" y="921600"/>
            <a:ext cx="10080000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180000" y="1080000"/>
            <a:ext cx="5760000" cy="504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253200" y="1085491"/>
            <a:ext cx="5760000" cy="50345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46037" y="6449239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12037" y="644923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6C3DC71-D64A-D9AD-EA79-3B0CFE14FB1B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00" y="180000"/>
            <a:ext cx="191294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6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0000" y="179999"/>
            <a:ext cx="9720000" cy="720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Header Copy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180000" y="921600"/>
            <a:ext cx="10080000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180000" y="1080000"/>
            <a:ext cx="5760000" cy="504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6250941" y="1080000"/>
            <a:ext cx="5760000" cy="504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 dirty="0"/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638886D-1E9B-0FF0-AC25-F9E3D65AD2C3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00" y="180000"/>
            <a:ext cx="191294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3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0000" y="180000"/>
            <a:ext cx="9720000" cy="720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Header Copy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180000" y="921600"/>
            <a:ext cx="10080000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9999" y="1080000"/>
            <a:ext cx="11830941" cy="504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46037" y="6449239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12037" y="644923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B31026-ACC9-CB17-0570-A3A1C92B8C38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00" y="180000"/>
            <a:ext cx="191294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8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text&#10;&#10;Description automatically generated">
            <a:extLst>
              <a:ext uri="{FF2B5EF4-FFF2-40B4-BE49-F238E27FC236}">
                <a16:creationId xmlns:a16="http://schemas.microsoft.com/office/drawing/2014/main" id="{0FF60579-0BF7-993E-30AD-B362542FEDFF}"/>
              </a:ext>
            </a:extLst>
          </p:cNvPr>
          <p:cNvPicPr/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B2B40A-8EF1-4547-B23A-05566CD44BB5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049267" y="0"/>
            <a:ext cx="213148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 (Closed)\Non-Sensitive</a:t>
            </a:r>
          </a:p>
        </p:txBody>
      </p:sp>
    </p:spTree>
    <p:extLst>
      <p:ext uri="{BB962C8B-B14F-4D97-AF65-F5344CB8AC3E}">
        <p14:creationId xmlns:p14="http://schemas.microsoft.com/office/powerpoint/2010/main" val="33119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  <p:sldLayoutId id="2147483649" r:id="rId3"/>
    <p:sldLayoutId id="2147483651" r:id="rId4"/>
    <p:sldLayoutId id="2147483658" r:id="rId5"/>
    <p:sldLayoutId id="2147483652" r:id="rId6"/>
    <p:sldLayoutId id="2147483653" r:id="rId7"/>
    <p:sldLayoutId id="2147483654" r:id="rId8"/>
    <p:sldLayoutId id="2147483655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458E-85D2-8028-E2FC-66F771123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C206 L11 Part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03F4F-6CF3-E7F7-BBDB-0016F3F4B9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Sprint Execution III – Code Refactoring</a:t>
            </a:r>
          </a:p>
        </p:txBody>
      </p:sp>
    </p:spTree>
    <p:extLst>
      <p:ext uri="{BB962C8B-B14F-4D97-AF65-F5344CB8AC3E}">
        <p14:creationId xmlns:p14="http://schemas.microsoft.com/office/powerpoint/2010/main" val="2660775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8EB7-FF73-04EF-158E-735ED5E59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999" y="2350800"/>
            <a:ext cx="11273721" cy="2160000"/>
          </a:xfrm>
        </p:spPr>
        <p:txBody>
          <a:bodyPr/>
          <a:lstStyle/>
          <a:p>
            <a:r>
              <a:rPr lang="en-US" dirty="0"/>
              <a:t>Perform Code Refactoring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9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A3AF-B875-7159-F41E-043518DF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Hands on activity – Code Refactoring (90 min)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4D2E9-CF28-9C29-9433-33157CB7A9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5678" y="1057821"/>
            <a:ext cx="10703388" cy="5027723"/>
          </a:xfrm>
        </p:spPr>
        <p:txBody>
          <a:bodyPr/>
          <a:lstStyle/>
          <a:p>
            <a:r>
              <a:rPr lang="en-US" sz="2800" dirty="0"/>
              <a:t>Perform code refactoring on the Scrum Master’s share repository of the </a:t>
            </a:r>
            <a:r>
              <a:rPr lang="en-US" sz="2800" b="1" dirty="0" err="1"/>
              <a:t>ResourceCentre</a:t>
            </a:r>
            <a:r>
              <a:rPr lang="en-US" sz="2800" dirty="0"/>
              <a:t> project.</a:t>
            </a:r>
          </a:p>
          <a:p>
            <a:pPr lvl="1"/>
            <a:r>
              <a:rPr lang="en-US" sz="2400" dirty="0"/>
              <a:t>Allocate all the refactoring tasks to your team members.</a:t>
            </a:r>
          </a:p>
          <a:p>
            <a:pPr lvl="1"/>
            <a:r>
              <a:rPr lang="en-US" sz="2400" dirty="0"/>
              <a:t>Create a </a:t>
            </a:r>
            <a:r>
              <a:rPr lang="en-US" sz="2400" b="1" i="1" dirty="0" err="1"/>
              <a:t>Github</a:t>
            </a:r>
            <a:r>
              <a:rPr lang="en-US" sz="2400" b="1" i="1" dirty="0"/>
              <a:t> branch</a:t>
            </a:r>
            <a:r>
              <a:rPr lang="en-US" sz="2400" dirty="0"/>
              <a:t> before you start changing the codes.</a:t>
            </a:r>
          </a:p>
          <a:p>
            <a:pPr lvl="1"/>
            <a:r>
              <a:rPr lang="en-US" sz="2400" dirty="0"/>
              <a:t>Run </a:t>
            </a:r>
            <a:r>
              <a:rPr lang="en-US" dirty="0" err="1">
                <a:latin typeface="Consolas" panose="020B0609020204030204" pitchFamily="49" charset="0"/>
              </a:rPr>
              <a:t>pytest</a:t>
            </a:r>
            <a:r>
              <a:rPr lang="en-US" sz="2400" dirty="0"/>
              <a:t> regularly to ensure no error in your change.</a:t>
            </a:r>
          </a:p>
          <a:p>
            <a:pPr lvl="1"/>
            <a:r>
              <a:rPr lang="en-US" sz="2400" b="1" i="1" dirty="0"/>
              <a:t>Merge </a:t>
            </a:r>
            <a:r>
              <a:rPr lang="en-US" sz="2400" dirty="0"/>
              <a:t>your branch back to the main branch after you completed your refactoring.</a:t>
            </a:r>
            <a:endParaRPr lang="en-US" sz="2400" b="1" i="1" dirty="0"/>
          </a:p>
          <a:p>
            <a:r>
              <a:rPr lang="en-US" sz="2800" dirty="0"/>
              <a:t>Watch the video in the student </a:t>
            </a:r>
            <a:r>
              <a:rPr lang="en-US" sz="2800" b="1" dirty="0"/>
              <a:t>Resources </a:t>
            </a:r>
            <a:r>
              <a:rPr lang="en-US" sz="2800" dirty="0"/>
              <a:t>folder on how to refactor the codes.</a:t>
            </a:r>
          </a:p>
          <a:p>
            <a:r>
              <a:rPr lang="en-US" sz="2800" dirty="0"/>
              <a:t>Derive the test cases from the </a:t>
            </a:r>
            <a:r>
              <a:rPr lang="en-US" sz="2800" dirty="0" err="1">
                <a:latin typeface="Consolas" panose="020B0609020204030204" pitchFamily="49" charset="0"/>
              </a:rPr>
              <a:t>pytest</a:t>
            </a:r>
            <a:r>
              <a:rPr lang="en-US" sz="2800" dirty="0"/>
              <a:t> codes for the newly created methods.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F6FB1B2-E959-E130-D439-F6CF3885B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999" y="1057821"/>
            <a:ext cx="2307535" cy="13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28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16C5-12D8-CD7E-3DB4-4426C02A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 (A) – Extract Constants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C4BB97C-B052-8B7D-2508-AF459AF1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330" y="0"/>
            <a:ext cx="1800000" cy="1080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37F593-447E-3BDD-C814-074A73E87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031" y="1045203"/>
            <a:ext cx="5217205" cy="21909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08EE50-0B7D-14F2-4E3E-2124906FF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888" y="3586715"/>
            <a:ext cx="2264131" cy="10036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22A1BF-39DB-0B06-054D-25E53598D5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102" y="3621813"/>
            <a:ext cx="2522297" cy="8477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70B7C196-5327-DFC7-E959-D401BD7C5923}"/>
              </a:ext>
            </a:extLst>
          </p:cNvPr>
          <p:cNvSpPr/>
          <p:nvPr/>
        </p:nvSpPr>
        <p:spPr>
          <a:xfrm>
            <a:off x="4312024" y="3935102"/>
            <a:ext cx="2389636" cy="171609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Replace integer values with constants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28D7709-274D-770F-6197-A36AF4786B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8633" y="4984846"/>
            <a:ext cx="1462386" cy="2599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52501A-576E-5AEC-3590-F5AB0A25F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0673" y="5512818"/>
            <a:ext cx="1740346" cy="3232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05B8FD-CE97-FCA7-62C5-23CF89B0A0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4102" y="4923590"/>
            <a:ext cx="2522297" cy="3212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7D4D1DE-31B2-8F52-F22F-E04F49648B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5060" y="5489591"/>
            <a:ext cx="3110854" cy="3232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6BF99BE8-151F-979C-8F09-C6988D6AD9C5}"/>
              </a:ext>
            </a:extLst>
          </p:cNvPr>
          <p:cNvSpPr/>
          <p:nvPr/>
        </p:nvSpPr>
        <p:spPr>
          <a:xfrm>
            <a:off x="4417640" y="1282649"/>
            <a:ext cx="2178404" cy="171609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Create the constants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0C777A9-89DD-F352-F355-07E786F7C5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4515" y="1925504"/>
            <a:ext cx="4055138" cy="4303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DA8AF2E-25E3-3F26-2A1E-39DE5F18869D}"/>
              </a:ext>
            </a:extLst>
          </p:cNvPr>
          <p:cNvSpPr/>
          <p:nvPr/>
        </p:nvSpPr>
        <p:spPr>
          <a:xfrm>
            <a:off x="3594090" y="4052151"/>
            <a:ext cx="412376" cy="4123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528981-A37E-6827-CC31-47282D0FBD7C}"/>
              </a:ext>
            </a:extLst>
          </p:cNvPr>
          <p:cNvSpPr/>
          <p:nvPr/>
        </p:nvSpPr>
        <p:spPr>
          <a:xfrm>
            <a:off x="3800278" y="4882318"/>
            <a:ext cx="412376" cy="4123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531919AA-CA59-3751-ACBA-45922B1DA6F3}"/>
              </a:ext>
            </a:extLst>
          </p:cNvPr>
          <p:cNvSpPr/>
          <p:nvPr/>
        </p:nvSpPr>
        <p:spPr>
          <a:xfrm>
            <a:off x="118852" y="4684946"/>
            <a:ext cx="2312136" cy="966248"/>
          </a:xfrm>
          <a:prstGeom prst="borderCallout1">
            <a:avLst>
              <a:gd name="adj1" fmla="val 44728"/>
              <a:gd name="adj2" fmla="val 99842"/>
              <a:gd name="adj3" fmla="val -36873"/>
              <a:gd name="adj4" fmla="val 149713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u="sng" dirty="0">
                <a:solidFill>
                  <a:schemeClr val="tx1"/>
                </a:solidFill>
              </a:rPr>
              <a:t>Magic Number</a:t>
            </a:r>
          </a:p>
          <a:p>
            <a:r>
              <a:rPr lang="en-SG" dirty="0">
                <a:solidFill>
                  <a:schemeClr val="tx1"/>
                </a:solidFill>
              </a:rPr>
              <a:t>What does the integer value ‘1’ represents?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4CD78F-35E5-5882-CFBA-8C2387FA4B8D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>
            <a:off x="2430988" y="5168070"/>
            <a:ext cx="1429681" cy="661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892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16C5-12D8-CD7E-3DB4-4426C02A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 (B) – Extract Method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C4BB97C-B052-8B7D-2508-AF459AF1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330" y="0"/>
            <a:ext cx="1800000" cy="108099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70B7C196-5327-DFC7-E959-D401BD7C5923}"/>
              </a:ext>
            </a:extLst>
          </p:cNvPr>
          <p:cNvSpPr/>
          <p:nvPr/>
        </p:nvSpPr>
        <p:spPr>
          <a:xfrm rot="1217543">
            <a:off x="4777624" y="3613205"/>
            <a:ext cx="2101180" cy="1575539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Use the newly created method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BF99BE8-151F-979C-8F09-C6988D6AD9C5}"/>
              </a:ext>
            </a:extLst>
          </p:cNvPr>
          <p:cNvSpPr/>
          <p:nvPr/>
        </p:nvSpPr>
        <p:spPr>
          <a:xfrm rot="20087121">
            <a:off x="4899311" y="1664905"/>
            <a:ext cx="2178404" cy="171609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Extract into a method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AFB8D2-CFAD-80CA-7655-BDD9DD04C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17" y="3501267"/>
            <a:ext cx="4529737" cy="10645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E63DE5-E83D-A92C-D03C-C98310069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1553" y="1438831"/>
            <a:ext cx="5003862" cy="11226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AE0A5C-B0FD-1372-F886-BDB114F21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5775" y="3917320"/>
            <a:ext cx="2889401" cy="4074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5B865B-DB7F-A67E-E686-5554648FC5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5775" y="4419088"/>
            <a:ext cx="4565612" cy="4074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1D0E49-07B4-3093-8628-CCD3B68AE6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5774" y="4902787"/>
            <a:ext cx="2811291" cy="4131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6E8186-82DF-A5FB-C390-8C3FD6FBA5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5774" y="5391452"/>
            <a:ext cx="3026969" cy="4074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6F358C-E049-530B-456B-F402414341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819" y="2445305"/>
            <a:ext cx="4593152" cy="9018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6BC2441-B692-80DA-6FFF-60C6E4194095}"/>
              </a:ext>
            </a:extLst>
          </p:cNvPr>
          <p:cNvSpPr/>
          <p:nvPr/>
        </p:nvSpPr>
        <p:spPr>
          <a:xfrm>
            <a:off x="8208" y="2515532"/>
            <a:ext cx="4438286" cy="8852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718EB-7E5E-E15B-DBCD-102A22A0B691}"/>
              </a:ext>
            </a:extLst>
          </p:cNvPr>
          <p:cNvSpPr/>
          <p:nvPr/>
        </p:nvSpPr>
        <p:spPr>
          <a:xfrm>
            <a:off x="107818" y="3802152"/>
            <a:ext cx="4742087" cy="8317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D1BDF621-4DF3-6DA0-E51F-3D59E83D7E23}"/>
              </a:ext>
            </a:extLst>
          </p:cNvPr>
          <p:cNvSpPr/>
          <p:nvPr/>
        </p:nvSpPr>
        <p:spPr>
          <a:xfrm>
            <a:off x="280217" y="5080668"/>
            <a:ext cx="4569687" cy="961544"/>
          </a:xfrm>
          <a:prstGeom prst="borderCallout1">
            <a:avLst>
              <a:gd name="adj1" fmla="val -956"/>
              <a:gd name="adj2" fmla="val 57468"/>
              <a:gd name="adj3" fmla="val -176223"/>
              <a:gd name="adj4" fmla="val 57613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u="sng" dirty="0">
                <a:solidFill>
                  <a:schemeClr val="tx1"/>
                </a:solidFill>
              </a:rPr>
              <a:t>Duplicate codes</a:t>
            </a:r>
          </a:p>
          <a:p>
            <a:r>
              <a:rPr lang="en-SG" dirty="0">
                <a:solidFill>
                  <a:schemeClr val="tx1"/>
                </a:solidFill>
              </a:rPr>
              <a:t>Although the headers are different, but it can be passed into the method via argument.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8C2CD3-9C67-D7B5-FF98-6E0230249D10}"/>
              </a:ext>
            </a:extLst>
          </p:cNvPr>
          <p:cNvCxnSpPr>
            <a:cxnSpLocks/>
          </p:cNvCxnSpPr>
          <p:nvPr/>
        </p:nvCxnSpPr>
        <p:spPr>
          <a:xfrm flipV="1">
            <a:off x="2913529" y="4599087"/>
            <a:ext cx="376518" cy="48158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490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16C5-12D8-CD7E-3DB4-4426C02A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 (B) – Extract Method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C4BB97C-B052-8B7D-2508-AF459AF1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330" y="0"/>
            <a:ext cx="1800000" cy="108099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70B7C196-5327-DFC7-E959-D401BD7C5923}"/>
              </a:ext>
            </a:extLst>
          </p:cNvPr>
          <p:cNvSpPr/>
          <p:nvPr/>
        </p:nvSpPr>
        <p:spPr>
          <a:xfrm rot="1217543">
            <a:off x="4777624" y="3613205"/>
            <a:ext cx="2101180" cy="1575539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Use the newly created method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BF99BE8-151F-979C-8F09-C6988D6AD9C5}"/>
              </a:ext>
            </a:extLst>
          </p:cNvPr>
          <p:cNvSpPr/>
          <p:nvPr/>
        </p:nvSpPr>
        <p:spPr>
          <a:xfrm rot="20087121">
            <a:off x="4899311" y="1664905"/>
            <a:ext cx="2178404" cy="171609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Extract into a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A6D85-1319-3DB0-D776-A42D67D20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42" y="2769892"/>
            <a:ext cx="4521013" cy="13940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A89BF2-2872-DED8-E823-0AB7A7E68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2674" y="1423483"/>
            <a:ext cx="4711482" cy="1080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AEA516-E668-7422-543A-FF98E001D4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7014" y="4412816"/>
            <a:ext cx="5244301" cy="9293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DE716706-7268-7C12-FB92-607D3C0A3D6B}"/>
              </a:ext>
            </a:extLst>
          </p:cNvPr>
          <p:cNvSpPr/>
          <p:nvPr/>
        </p:nvSpPr>
        <p:spPr>
          <a:xfrm>
            <a:off x="572199" y="5212796"/>
            <a:ext cx="3175047" cy="821049"/>
          </a:xfrm>
          <a:prstGeom prst="borderCallout1">
            <a:avLst>
              <a:gd name="adj1" fmla="val 2146"/>
              <a:gd name="adj2" fmla="val 50996"/>
              <a:gd name="adj3" fmla="val -124222"/>
              <a:gd name="adj4" fmla="val 48067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u="sng" dirty="0">
                <a:solidFill>
                  <a:schemeClr val="tx1"/>
                </a:solidFill>
              </a:rPr>
              <a:t>Duplicate Codes</a:t>
            </a:r>
          </a:p>
          <a:p>
            <a:r>
              <a:rPr lang="en-SG" dirty="0">
                <a:solidFill>
                  <a:schemeClr val="tx1"/>
                </a:solidFill>
              </a:rPr>
              <a:t>This set of codes appears in several locations.</a:t>
            </a:r>
          </a:p>
        </p:txBody>
      </p:sp>
    </p:spTree>
    <p:extLst>
      <p:ext uri="{BB962C8B-B14F-4D97-AF65-F5344CB8AC3E}">
        <p14:creationId xmlns:p14="http://schemas.microsoft.com/office/powerpoint/2010/main" val="258949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16C5-12D8-CD7E-3DB4-4426C02A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33498"/>
            <a:ext cx="9720000" cy="720000"/>
          </a:xfrm>
        </p:spPr>
        <p:txBody>
          <a:bodyPr>
            <a:normAutofit/>
          </a:bodyPr>
          <a:lstStyle/>
          <a:p>
            <a:r>
              <a:rPr lang="en-US" dirty="0"/>
              <a:t>Refactor (C) – Extract Long Method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C4BB97C-B052-8B7D-2508-AF459AF1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330" y="0"/>
            <a:ext cx="1800000" cy="108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53961A-4626-8E8E-762E-E78032FBE04A}"/>
              </a:ext>
            </a:extLst>
          </p:cNvPr>
          <p:cNvSpPr txBox="1"/>
          <p:nvPr/>
        </p:nvSpPr>
        <p:spPr>
          <a:xfrm>
            <a:off x="10308711" y="4209476"/>
            <a:ext cx="176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 </a:t>
            </a:r>
            <a:r>
              <a:rPr lang="en-SG" b="1" dirty="0" err="1"/>
              <a:t>addCamera</a:t>
            </a:r>
            <a:r>
              <a:rPr lang="en-SG" b="1" dirty="0"/>
              <a:t>() </a:t>
            </a:r>
          </a:p>
          <a:p>
            <a:r>
              <a:rPr lang="en-SG" dirty="0"/>
              <a:t>and </a:t>
            </a:r>
            <a:r>
              <a:rPr lang="en-SG" b="1" dirty="0" err="1"/>
              <a:t>addLaptop</a:t>
            </a:r>
            <a:r>
              <a:rPr lang="en-SG" b="1" dirty="0"/>
              <a:t>()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74044C-2E6F-4122-5400-FFCE8042E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312" y="953498"/>
            <a:ext cx="3002730" cy="21391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D59AC6-8D9B-222D-F038-3774A8DF7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975" y="4209476"/>
            <a:ext cx="3305736" cy="18754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F7CF63-35C3-31C1-5933-9F47C919D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000" y="1374886"/>
            <a:ext cx="4741504" cy="42961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CAF0AE0F-8472-57C8-02CD-63AACB81EC30}"/>
              </a:ext>
            </a:extLst>
          </p:cNvPr>
          <p:cNvSpPr/>
          <p:nvPr/>
        </p:nvSpPr>
        <p:spPr>
          <a:xfrm>
            <a:off x="2627499" y="5301361"/>
            <a:ext cx="3175047" cy="1403272"/>
          </a:xfrm>
          <a:prstGeom prst="borderCallout1">
            <a:avLst>
              <a:gd name="adj1" fmla="val 2146"/>
              <a:gd name="adj2" fmla="val 50996"/>
              <a:gd name="adj3" fmla="val -54993"/>
              <a:gd name="adj4" fmla="val 384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u="sng" dirty="0">
                <a:solidFill>
                  <a:schemeClr val="tx1"/>
                </a:solidFill>
              </a:rPr>
              <a:t>Long Methods</a:t>
            </a:r>
          </a:p>
          <a:p>
            <a:r>
              <a:rPr lang="en-SG" dirty="0">
                <a:solidFill>
                  <a:schemeClr val="tx1"/>
                </a:solidFill>
              </a:rPr>
              <a:t>This set of codes has its specific purpose (find an asset), and it is making the </a:t>
            </a:r>
            <a:r>
              <a:rPr lang="en-SG" b="1" dirty="0" err="1">
                <a:solidFill>
                  <a:schemeClr val="tx1"/>
                </a:solidFill>
              </a:rPr>
              <a:t>addCamera</a:t>
            </a:r>
            <a:r>
              <a:rPr lang="en-SG" b="1" dirty="0">
                <a:solidFill>
                  <a:schemeClr val="tx1"/>
                </a:solidFill>
              </a:rPr>
              <a:t>() </a:t>
            </a:r>
            <a:r>
              <a:rPr lang="en-SG" dirty="0">
                <a:solidFill>
                  <a:schemeClr val="tx1"/>
                </a:solidFill>
              </a:rPr>
              <a:t>method ‘long’…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BF99BE8-151F-979C-8F09-C6988D6AD9C5}"/>
              </a:ext>
            </a:extLst>
          </p:cNvPr>
          <p:cNvSpPr/>
          <p:nvPr/>
        </p:nvSpPr>
        <p:spPr>
          <a:xfrm rot="20087121">
            <a:off x="4899311" y="1664905"/>
            <a:ext cx="2178404" cy="171609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Extract into a method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0B7C196-5327-DFC7-E959-D401BD7C5923}"/>
              </a:ext>
            </a:extLst>
          </p:cNvPr>
          <p:cNvSpPr/>
          <p:nvPr/>
        </p:nvSpPr>
        <p:spPr>
          <a:xfrm rot="1075969">
            <a:off x="4912250" y="3622367"/>
            <a:ext cx="2101180" cy="1575539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Use the newly created method</a:t>
            </a:r>
          </a:p>
        </p:txBody>
      </p:sp>
    </p:spTree>
    <p:extLst>
      <p:ext uri="{BB962C8B-B14F-4D97-AF65-F5344CB8AC3E}">
        <p14:creationId xmlns:p14="http://schemas.microsoft.com/office/powerpoint/2010/main" val="318338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16C5-12D8-CD7E-3DB4-4426C02A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33655"/>
            <a:ext cx="9720000" cy="919843"/>
          </a:xfrm>
        </p:spPr>
        <p:txBody>
          <a:bodyPr>
            <a:normAutofit fontScale="90000"/>
          </a:bodyPr>
          <a:lstStyle/>
          <a:p>
            <a:r>
              <a:rPr lang="en-US" dirty="0"/>
              <a:t>Refactor (C) – Use newly created method +</a:t>
            </a:r>
            <a:br>
              <a:rPr lang="en-US" dirty="0"/>
            </a:br>
            <a:r>
              <a:rPr lang="en-US" dirty="0"/>
              <a:t>					Extract Duplicate Codes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C4BB97C-B052-8B7D-2508-AF459AF1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330" y="0"/>
            <a:ext cx="1800000" cy="1080990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6BF99BE8-151F-979C-8F09-C6988D6AD9C5}"/>
              </a:ext>
            </a:extLst>
          </p:cNvPr>
          <p:cNvSpPr/>
          <p:nvPr/>
        </p:nvSpPr>
        <p:spPr>
          <a:xfrm>
            <a:off x="4725674" y="2100342"/>
            <a:ext cx="2467313" cy="2871237"/>
          </a:xfrm>
          <a:prstGeom prst="rightArrow">
            <a:avLst>
              <a:gd name="adj1" fmla="val 68733"/>
              <a:gd name="adj2" fmla="val 3278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Merge the duplicate codes of </a:t>
            </a:r>
            <a:r>
              <a:rPr lang="en-SG" b="1" dirty="0" err="1">
                <a:solidFill>
                  <a:schemeClr val="tx1"/>
                </a:solidFill>
              </a:rPr>
              <a:t>loanCamera</a:t>
            </a:r>
            <a:r>
              <a:rPr lang="en-SG" b="1" dirty="0">
                <a:solidFill>
                  <a:schemeClr val="tx1"/>
                </a:solidFill>
              </a:rPr>
              <a:t>() </a:t>
            </a:r>
            <a:r>
              <a:rPr lang="en-SG" dirty="0">
                <a:solidFill>
                  <a:schemeClr val="tx1"/>
                </a:solidFill>
              </a:rPr>
              <a:t>and </a:t>
            </a:r>
            <a:r>
              <a:rPr lang="en-SG" b="1" dirty="0" err="1">
                <a:solidFill>
                  <a:schemeClr val="tx1"/>
                </a:solidFill>
              </a:rPr>
              <a:t>loanLaptop</a:t>
            </a:r>
            <a:r>
              <a:rPr lang="en-SG" b="1" dirty="0">
                <a:solidFill>
                  <a:schemeClr val="tx1"/>
                </a:solidFill>
              </a:rPr>
              <a:t>()</a:t>
            </a:r>
            <a:r>
              <a:rPr lang="en-SG" dirty="0">
                <a:solidFill>
                  <a:schemeClr val="tx1"/>
                </a:solidFill>
              </a:rPr>
              <a:t> into one method </a:t>
            </a:r>
            <a:r>
              <a:rPr lang="en-SG" b="1" dirty="0" err="1">
                <a:solidFill>
                  <a:schemeClr val="tx1"/>
                </a:solidFill>
              </a:rPr>
              <a:t>loanAsset</a:t>
            </a:r>
            <a:r>
              <a:rPr lang="en-SG" b="1" dirty="0">
                <a:solidFill>
                  <a:schemeClr val="tx1"/>
                </a:solidFill>
              </a:rPr>
              <a:t>()</a:t>
            </a:r>
            <a:r>
              <a:rPr lang="en-SG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577657A-1538-3712-C0D1-4074DC98E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322" y="1854813"/>
            <a:ext cx="4218156" cy="33622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FE2FDD-1869-804E-3780-A376449A5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405" y="1188566"/>
            <a:ext cx="4218156" cy="53142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7D2E560F-BB2E-391E-D1ED-363B551942A3}"/>
              </a:ext>
            </a:extLst>
          </p:cNvPr>
          <p:cNvSpPr/>
          <p:nvPr/>
        </p:nvSpPr>
        <p:spPr>
          <a:xfrm>
            <a:off x="4725673" y="5451841"/>
            <a:ext cx="2467313" cy="919843"/>
          </a:xfrm>
          <a:prstGeom prst="borderCallout1">
            <a:avLst>
              <a:gd name="adj1" fmla="val 2146"/>
              <a:gd name="adj2" fmla="val 50996"/>
              <a:gd name="adj3" fmla="val -48171"/>
              <a:gd name="adj4" fmla="val -2266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u="sng" dirty="0">
                <a:solidFill>
                  <a:schemeClr val="tx1"/>
                </a:solidFill>
              </a:rPr>
              <a:t>Long Methods</a:t>
            </a:r>
          </a:p>
          <a:p>
            <a:r>
              <a:rPr lang="en-SG" dirty="0">
                <a:solidFill>
                  <a:schemeClr val="tx1"/>
                </a:solidFill>
              </a:rPr>
              <a:t>This set of codes search for the asset. 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7CA519CD-CF49-A556-F769-10674047AC3D}"/>
              </a:ext>
            </a:extLst>
          </p:cNvPr>
          <p:cNvSpPr/>
          <p:nvPr/>
        </p:nvSpPr>
        <p:spPr>
          <a:xfrm>
            <a:off x="4564896" y="946237"/>
            <a:ext cx="2467313" cy="919843"/>
          </a:xfrm>
          <a:prstGeom prst="borderCallout1">
            <a:avLst>
              <a:gd name="adj1" fmla="val 100580"/>
              <a:gd name="adj2" fmla="val 40722"/>
              <a:gd name="adj3" fmla="val 142849"/>
              <a:gd name="adj4" fmla="val -6063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u="sng" dirty="0">
                <a:solidFill>
                  <a:schemeClr val="tx1"/>
                </a:solidFill>
              </a:rPr>
              <a:t>Duplicate Codes</a:t>
            </a:r>
          </a:p>
          <a:p>
            <a:r>
              <a:rPr lang="en-SG" dirty="0">
                <a:solidFill>
                  <a:schemeClr val="tx1"/>
                </a:solidFill>
              </a:rPr>
              <a:t>These two sets of codes are very similar. </a:t>
            </a:r>
          </a:p>
        </p:txBody>
      </p:sp>
    </p:spTree>
    <p:extLst>
      <p:ext uri="{BB962C8B-B14F-4D97-AF65-F5344CB8AC3E}">
        <p14:creationId xmlns:p14="http://schemas.microsoft.com/office/powerpoint/2010/main" val="797277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16C5-12D8-CD7E-3DB4-4426C02A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for </a:t>
            </a:r>
            <a:r>
              <a:rPr lang="en-US" dirty="0" err="1"/>
              <a:t>findAsset</a:t>
            </a:r>
            <a:r>
              <a:rPr lang="en-US" dirty="0"/>
              <a:t>(</a:t>
            </a:r>
            <a:r>
              <a:rPr lang="en-US" dirty="0" err="1"/>
              <a:t>assetTag</a:t>
            </a:r>
            <a:r>
              <a:rPr lang="en-US" dirty="0"/>
              <a:t>)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C4BB97C-B052-8B7D-2508-AF459AF1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330" y="0"/>
            <a:ext cx="1800000" cy="108099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EDCF69-5F4D-9E7C-2A21-0A3E73518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203977"/>
              </p:ext>
            </p:extLst>
          </p:nvPr>
        </p:nvGraphicFramePr>
        <p:xfrm>
          <a:off x="518417" y="1227544"/>
          <a:ext cx="10750218" cy="2938068"/>
        </p:xfrm>
        <a:graphic>
          <a:graphicData uri="http://schemas.openxmlformats.org/drawingml/2006/table">
            <a:tbl>
              <a:tblPr firstRow="1" firstCol="1" bandRow="1"/>
              <a:tblGrid>
                <a:gridCol w="764048">
                  <a:extLst>
                    <a:ext uri="{9D8B030D-6E8A-4147-A177-3AD203B41FA5}">
                      <a16:colId xmlns:a16="http://schemas.microsoft.com/office/drawing/2014/main" val="1033902620"/>
                    </a:ext>
                  </a:extLst>
                </a:gridCol>
                <a:gridCol w="5948068">
                  <a:extLst>
                    <a:ext uri="{9D8B030D-6E8A-4147-A177-3AD203B41FA5}">
                      <a16:colId xmlns:a16="http://schemas.microsoft.com/office/drawing/2014/main" val="198280966"/>
                    </a:ext>
                  </a:extLst>
                </a:gridCol>
                <a:gridCol w="4038102">
                  <a:extLst>
                    <a:ext uri="{9D8B030D-6E8A-4147-A177-3AD203B41FA5}">
                      <a16:colId xmlns:a16="http://schemas.microsoft.com/office/drawing/2014/main" val="258375282"/>
                    </a:ext>
                  </a:extLst>
                </a:gridCol>
              </a:tblGrid>
              <a:tr h="735727">
                <a:tc gridSpan="3">
                  <a:txBody>
                    <a:bodyPr/>
                    <a:lstStyle/>
                    <a:p>
                      <a:pPr marL="88900" indent="0"/>
                      <a:r>
                        <a:rPr lang="en-SG" sz="2000" b="0" dirty="0">
                          <a:effectLst/>
                          <a:highlight>
                            <a:srgbClr val="FDE9D9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function </a:t>
                      </a:r>
                      <a:r>
                        <a:rPr lang="en-SG" sz="2000" b="1" dirty="0" err="1">
                          <a:effectLst/>
                          <a:highlight>
                            <a:srgbClr val="FDE9D9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findAsset</a:t>
                      </a:r>
                      <a:r>
                        <a:rPr lang="en-SG" sz="2000" b="1" dirty="0">
                          <a:effectLst/>
                          <a:highlight>
                            <a:srgbClr val="FDE9D9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SG" sz="2000" b="1" dirty="0" err="1">
                          <a:effectLst/>
                          <a:highlight>
                            <a:srgbClr val="FDE9D9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assetTag</a:t>
                      </a:r>
                      <a:r>
                        <a:rPr lang="en-SG" sz="2000" b="1" dirty="0">
                          <a:effectLst/>
                          <a:highlight>
                            <a:srgbClr val="FDE9D9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  <a:r>
                        <a:rPr lang="en-SG" sz="2000" b="0" dirty="0">
                          <a:effectLst/>
                          <a:highlight>
                            <a:srgbClr val="FDE9D9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search the inventory and return the asset tag number if found. </a:t>
                      </a:r>
                    </a:p>
                    <a:p>
                      <a:pPr marL="88900" indent="0"/>
                      <a:r>
                        <a:rPr lang="en-SG" sz="2000" b="0" dirty="0">
                          <a:effectLst/>
                          <a:highlight>
                            <a:srgbClr val="FDE9D9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function will return None if not found.</a:t>
                      </a:r>
                      <a:endParaRPr lang="en-SG" sz="2000" b="1" dirty="0">
                        <a:effectLst/>
                        <a:highlight>
                          <a:srgbClr val="FDE9D9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763" marR="65763" marT="91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95610"/>
                  </a:ext>
                </a:extLst>
              </a:tr>
              <a:tr h="376517">
                <a:tc>
                  <a:txBody>
                    <a:bodyPr/>
                    <a:lstStyle/>
                    <a:p>
                      <a:r>
                        <a:rPr lang="en-SG" sz="2000" b="1">
                          <a:solidFill>
                            <a:srgbClr val="000000"/>
                          </a:solidFill>
                          <a:effectLst/>
                          <a:highlight>
                            <a:srgbClr val="FDE9D9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No.</a:t>
                      </a:r>
                      <a:endParaRPr lang="en-SG" sz="2000">
                        <a:effectLst/>
                        <a:highlight>
                          <a:srgbClr val="FDE9D9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763" marR="65763" marT="91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SG" sz="20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DE9D9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Unit Test Case</a:t>
                      </a:r>
                      <a:endParaRPr lang="en-SG" sz="2000" dirty="0">
                        <a:effectLst/>
                        <a:highlight>
                          <a:srgbClr val="FDE9D9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763" marR="65763" marT="91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DE9D9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Expected Result</a:t>
                      </a:r>
                      <a:endParaRPr lang="en-SG" sz="2000" dirty="0">
                        <a:effectLst/>
                        <a:highlight>
                          <a:srgbClr val="FDE9D9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763" marR="65763" marT="91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19861"/>
                  </a:ext>
                </a:extLst>
              </a:tr>
              <a:tr h="454212">
                <a:tc>
                  <a:txBody>
                    <a:bodyPr/>
                    <a:lstStyle/>
                    <a:p>
                      <a:r>
                        <a:rPr lang="en-S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1 </a:t>
                      </a:r>
                      <a:endParaRPr lang="en-S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763" marR="65763" marT="91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763" marR="65763" marT="91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763" marR="65763" marT="91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378423"/>
                  </a:ext>
                </a:extLst>
              </a:tr>
              <a:tr h="457204">
                <a:tc>
                  <a:txBody>
                    <a:bodyPr/>
                    <a:lstStyle/>
                    <a:p>
                      <a:r>
                        <a:rPr lang="en-S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2 </a:t>
                      </a:r>
                      <a:endParaRPr lang="en-S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763" marR="65763" marT="91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763" marR="65763" marT="91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763" marR="65763" marT="91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4445"/>
                  </a:ext>
                </a:extLst>
              </a:tr>
              <a:tr h="457204">
                <a:tc>
                  <a:txBody>
                    <a:bodyPr/>
                    <a:lstStyle/>
                    <a:p>
                      <a:r>
                        <a:rPr lang="en-S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3 </a:t>
                      </a:r>
                      <a:endParaRPr lang="en-S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763" marR="65763" marT="91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763" marR="65763" marT="91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763" marR="65763" marT="91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807729"/>
                  </a:ext>
                </a:extLst>
              </a:tr>
              <a:tr h="457204">
                <a:tc>
                  <a:txBody>
                    <a:bodyPr/>
                    <a:lstStyle/>
                    <a:p>
                      <a:r>
                        <a:rPr lang="en-S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4</a:t>
                      </a:r>
                      <a:endParaRPr lang="en-S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763" marR="65763" marT="91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763" marR="65763" marT="91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763" marR="65763" marT="91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220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698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16C5-12D8-CD7E-3DB4-4426C02A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 (D) – Extract Method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C4BB97C-B052-8B7D-2508-AF459AF1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330" y="0"/>
            <a:ext cx="1800000" cy="10809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7F29C4-847A-0994-651C-18B2843BA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418" y="1260988"/>
            <a:ext cx="4098063" cy="9449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4F4BA2-DEE3-1372-FCC5-EEF8BAB90327}"/>
              </a:ext>
            </a:extLst>
          </p:cNvPr>
          <p:cNvSpPr txBox="1"/>
          <p:nvPr/>
        </p:nvSpPr>
        <p:spPr>
          <a:xfrm>
            <a:off x="11053481" y="1836643"/>
            <a:ext cx="10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laptop.py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C76D814-9822-E37B-3C5E-384CEE4AF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418" y="2249447"/>
            <a:ext cx="4101242" cy="9449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2C8272F-C45A-1B67-8D61-5EE1927C950A}"/>
              </a:ext>
            </a:extLst>
          </p:cNvPr>
          <p:cNvSpPr txBox="1"/>
          <p:nvPr/>
        </p:nvSpPr>
        <p:spPr>
          <a:xfrm>
            <a:off x="11023477" y="2825102"/>
            <a:ext cx="115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camera.py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2B0B3B9-1151-CC0C-D7DA-A563B228D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5777" y="4510492"/>
            <a:ext cx="4586374" cy="6681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66DC6F-1025-9044-611E-C2BB5ECFCC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228" y="1670054"/>
            <a:ext cx="4760145" cy="29089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1B1A31A2-25B0-2F99-EFF5-C3F50F42A82E}"/>
              </a:ext>
            </a:extLst>
          </p:cNvPr>
          <p:cNvSpPr/>
          <p:nvPr/>
        </p:nvSpPr>
        <p:spPr>
          <a:xfrm>
            <a:off x="621237" y="4955992"/>
            <a:ext cx="4760145" cy="1457514"/>
          </a:xfrm>
          <a:prstGeom prst="borderCallout1">
            <a:avLst>
              <a:gd name="adj1" fmla="val 2146"/>
              <a:gd name="adj2" fmla="val 50996"/>
              <a:gd name="adj3" fmla="val -50687"/>
              <a:gd name="adj4" fmla="val 4618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u="sng" dirty="0">
                <a:solidFill>
                  <a:schemeClr val="tx1"/>
                </a:solidFill>
              </a:rPr>
              <a:t>Feature Envy</a:t>
            </a:r>
          </a:p>
          <a:p>
            <a:r>
              <a:rPr lang="en-SG" dirty="0">
                <a:solidFill>
                  <a:schemeClr val="tx1"/>
                </a:solidFill>
              </a:rPr>
              <a:t>This set of codes is heavily using the methods of Camera and Laptop classes.</a:t>
            </a:r>
          </a:p>
          <a:p>
            <a:r>
              <a:rPr lang="en-SG" u="sng" dirty="0">
                <a:solidFill>
                  <a:schemeClr val="tx1"/>
                </a:solidFill>
              </a:rPr>
              <a:t>Duplicate Codes</a:t>
            </a:r>
            <a:endParaRPr lang="en-SG" dirty="0">
              <a:solidFill>
                <a:schemeClr val="tx1"/>
              </a:solidFill>
            </a:endParaRPr>
          </a:p>
          <a:p>
            <a:r>
              <a:rPr lang="en-SG" dirty="0">
                <a:solidFill>
                  <a:schemeClr val="tx1"/>
                </a:solidFill>
              </a:rPr>
              <a:t>This set of codes also appear in several locations.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BF99BE8-151F-979C-8F09-C6988D6AD9C5}"/>
              </a:ext>
            </a:extLst>
          </p:cNvPr>
          <p:cNvSpPr/>
          <p:nvPr/>
        </p:nvSpPr>
        <p:spPr>
          <a:xfrm rot="20087121">
            <a:off x="4739011" y="1555507"/>
            <a:ext cx="2178404" cy="1716092"/>
          </a:xfrm>
          <a:prstGeom prst="rightArrow">
            <a:avLst>
              <a:gd name="adj1" fmla="val 65514"/>
              <a:gd name="adj2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Extract into a method in camera.py and laptop.py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0B7C196-5327-DFC7-E959-D401BD7C5923}"/>
              </a:ext>
            </a:extLst>
          </p:cNvPr>
          <p:cNvSpPr/>
          <p:nvPr/>
        </p:nvSpPr>
        <p:spPr>
          <a:xfrm rot="1217543">
            <a:off x="4777624" y="3613205"/>
            <a:ext cx="2101180" cy="1575539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Use the newly created method</a:t>
            </a:r>
          </a:p>
        </p:txBody>
      </p:sp>
    </p:spTree>
    <p:extLst>
      <p:ext uri="{BB962C8B-B14F-4D97-AF65-F5344CB8AC3E}">
        <p14:creationId xmlns:p14="http://schemas.microsoft.com/office/powerpoint/2010/main" val="2085482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16C5-12D8-CD7E-3DB4-4426C02A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 (E) – Extract Super Class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C4BB97C-B052-8B7D-2508-AF459AF1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330" y="0"/>
            <a:ext cx="1800000" cy="1080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B49E90-54B0-E459-A1FE-2979D2CB1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4" y="815380"/>
            <a:ext cx="3258516" cy="45040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9D8BE7-E406-D669-A7DD-7713DD598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690" y="2180730"/>
            <a:ext cx="3460341" cy="47686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D8149804-940A-C7BE-5A39-75D5307B4152}"/>
              </a:ext>
            </a:extLst>
          </p:cNvPr>
          <p:cNvSpPr/>
          <p:nvPr/>
        </p:nvSpPr>
        <p:spPr>
          <a:xfrm>
            <a:off x="3638775" y="1751885"/>
            <a:ext cx="2566464" cy="857690"/>
          </a:xfrm>
          <a:prstGeom prst="borderCallout1">
            <a:avLst>
              <a:gd name="adj1" fmla="val 63814"/>
              <a:gd name="adj2" fmla="val -2"/>
              <a:gd name="adj3" fmla="val 140270"/>
              <a:gd name="adj4" fmla="val -2402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u="sng" dirty="0">
                <a:solidFill>
                  <a:schemeClr val="tx1"/>
                </a:solidFill>
              </a:rPr>
              <a:t>Data Clumps</a:t>
            </a:r>
          </a:p>
          <a:p>
            <a:r>
              <a:rPr lang="en-SG" dirty="0">
                <a:solidFill>
                  <a:schemeClr val="tx1"/>
                </a:solidFill>
              </a:rPr>
              <a:t>Similar data appearing in multiple locations.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BF99BE8-151F-979C-8F09-C6988D6AD9C5}"/>
              </a:ext>
            </a:extLst>
          </p:cNvPr>
          <p:cNvSpPr/>
          <p:nvPr/>
        </p:nvSpPr>
        <p:spPr>
          <a:xfrm>
            <a:off x="4371933" y="2734184"/>
            <a:ext cx="2369526" cy="2496540"/>
          </a:xfrm>
          <a:prstGeom prst="rightArrow">
            <a:avLst>
              <a:gd name="adj1" fmla="val 50432"/>
              <a:gd name="adj2" fmla="val 2777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Merge common attributes and methods into a super class.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0B2616-0DFA-76B7-C744-5CF1996441B7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2294965" y="1751885"/>
            <a:ext cx="1343810" cy="42884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7CC40D3-20E6-96B4-6B33-0CB449C8F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656" y="1198235"/>
            <a:ext cx="4140311" cy="55871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BF9EE0A1-9310-71DA-9566-5CD63E03A0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8730" y="2444431"/>
            <a:ext cx="2033497" cy="21206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2342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4C11-F820-35D2-64E6-DA79B976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38" y="316498"/>
            <a:ext cx="6996099" cy="604593"/>
          </a:xfrm>
        </p:spPr>
        <p:txBody>
          <a:bodyPr>
            <a:normAutofit/>
          </a:bodyPr>
          <a:lstStyle/>
          <a:p>
            <a:r>
              <a:rPr lang="en-SG" dirty="0"/>
              <a:t>The Scrum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956C8-5E43-93AC-6EA7-16A4AA3973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17947" y="1223987"/>
            <a:ext cx="5310634" cy="5044583"/>
          </a:xfrm>
        </p:spPr>
        <p:txBody>
          <a:bodyPr/>
          <a:lstStyle/>
          <a:p>
            <a:r>
              <a:rPr lang="en-SG" dirty="0"/>
              <a:t>Processes of Scrum Framework</a:t>
            </a:r>
          </a:p>
          <a:p>
            <a:pPr lvl="1"/>
            <a:r>
              <a:rPr lang="en-SG" dirty="0"/>
              <a:t>Product Backlog Grooming</a:t>
            </a:r>
          </a:p>
          <a:p>
            <a:pPr lvl="1"/>
            <a:r>
              <a:rPr lang="en-SG" dirty="0"/>
              <a:t>Sprint Planning </a:t>
            </a:r>
          </a:p>
          <a:p>
            <a:pPr lvl="1"/>
            <a:endParaRPr lang="en-SG" dirty="0"/>
          </a:p>
          <a:p>
            <a:pPr lvl="1"/>
            <a:r>
              <a:rPr lang="en-SG" dirty="0"/>
              <a:t>Sprint Execution</a:t>
            </a:r>
          </a:p>
          <a:p>
            <a:pPr lvl="2"/>
            <a:r>
              <a:rPr lang="en-SG" dirty="0"/>
              <a:t>Test-Driven Development (TDD)</a:t>
            </a:r>
          </a:p>
          <a:p>
            <a:pPr lvl="2"/>
            <a:r>
              <a:rPr lang="en-SG" dirty="0"/>
              <a:t>Daily Scrum</a:t>
            </a:r>
          </a:p>
          <a:p>
            <a:pPr lvl="2"/>
            <a:r>
              <a:rPr lang="en-SG" dirty="0"/>
              <a:t>Code Refactoring</a:t>
            </a:r>
          </a:p>
          <a:p>
            <a:pPr lvl="2"/>
            <a:r>
              <a:rPr lang="en-SG" dirty="0"/>
              <a:t>Code Review</a:t>
            </a:r>
          </a:p>
          <a:p>
            <a:pPr lvl="1"/>
            <a:endParaRPr lang="en-SG" dirty="0"/>
          </a:p>
          <a:p>
            <a:pPr lvl="1"/>
            <a:r>
              <a:rPr lang="en-SG" dirty="0"/>
              <a:t>Sprint Review</a:t>
            </a:r>
          </a:p>
          <a:p>
            <a:pPr lvl="1"/>
            <a:endParaRPr lang="en-SG" dirty="0"/>
          </a:p>
          <a:p>
            <a:pPr lvl="1"/>
            <a:r>
              <a:rPr lang="en-SG" dirty="0"/>
              <a:t>Sprint Retrospective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39CAB9B-4369-2F4F-05C6-CB3167E35A92}"/>
              </a:ext>
            </a:extLst>
          </p:cNvPr>
          <p:cNvSpPr/>
          <p:nvPr/>
        </p:nvSpPr>
        <p:spPr>
          <a:xfrm>
            <a:off x="5895462" y="1696637"/>
            <a:ext cx="1790163" cy="734095"/>
          </a:xfrm>
          <a:prstGeom prst="rightBrace">
            <a:avLst>
              <a:gd name="adj1" fmla="val 14036"/>
              <a:gd name="adj2" fmla="val 51754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4FD3DDA-8037-A1D5-05B8-0FD9396B0133}"/>
              </a:ext>
            </a:extLst>
          </p:cNvPr>
          <p:cNvSpPr/>
          <p:nvPr/>
        </p:nvSpPr>
        <p:spPr>
          <a:xfrm>
            <a:off x="6719490" y="3206790"/>
            <a:ext cx="966135" cy="257577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E278962-4029-3135-1675-B5081590CC88}"/>
              </a:ext>
            </a:extLst>
          </p:cNvPr>
          <p:cNvSpPr/>
          <p:nvPr/>
        </p:nvSpPr>
        <p:spPr>
          <a:xfrm>
            <a:off x="4645772" y="3564978"/>
            <a:ext cx="3039853" cy="240344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D44A69E-8B73-4120-4E0F-8ACFA34E703F}"/>
              </a:ext>
            </a:extLst>
          </p:cNvPr>
          <p:cNvSpPr/>
          <p:nvPr/>
        </p:nvSpPr>
        <p:spPr>
          <a:xfrm>
            <a:off x="5030210" y="3932095"/>
            <a:ext cx="2655414" cy="240344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E0D0820-335D-E033-FFCB-7089A663B151}"/>
              </a:ext>
            </a:extLst>
          </p:cNvPr>
          <p:cNvSpPr/>
          <p:nvPr/>
        </p:nvSpPr>
        <p:spPr>
          <a:xfrm>
            <a:off x="4547142" y="4303411"/>
            <a:ext cx="3138482" cy="240345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A9FFBCA-94A3-73A2-5A35-24F71EEC9E1F}"/>
              </a:ext>
            </a:extLst>
          </p:cNvPr>
          <p:cNvSpPr/>
          <p:nvPr/>
        </p:nvSpPr>
        <p:spPr>
          <a:xfrm>
            <a:off x="4903570" y="5634132"/>
            <a:ext cx="2782054" cy="309026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901283D-1C09-1331-877A-A2B4D4501066}"/>
              </a:ext>
            </a:extLst>
          </p:cNvPr>
          <p:cNvSpPr/>
          <p:nvPr/>
        </p:nvSpPr>
        <p:spPr>
          <a:xfrm>
            <a:off x="4162704" y="5025810"/>
            <a:ext cx="3522920" cy="240346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279D2-14E4-AA56-5D70-94C3E541A580}"/>
              </a:ext>
            </a:extLst>
          </p:cNvPr>
          <p:cNvSpPr txBox="1"/>
          <p:nvPr/>
        </p:nvSpPr>
        <p:spPr>
          <a:xfrm>
            <a:off x="7704873" y="1863628"/>
            <a:ext cx="107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Lesson 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B3F8B8-EE98-8C78-DB79-53B5AD9EFD15}"/>
              </a:ext>
            </a:extLst>
          </p:cNvPr>
          <p:cNvSpPr txBox="1"/>
          <p:nvPr/>
        </p:nvSpPr>
        <p:spPr>
          <a:xfrm>
            <a:off x="7704874" y="3135522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</a:defRPr>
            </a:lvl1pPr>
          </a:lstStyle>
          <a:p>
            <a:r>
              <a:rPr lang="en-SG" dirty="0"/>
              <a:t>Lesson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0EB11D-CFF3-08F0-8444-F5BBDAE039C2}"/>
              </a:ext>
            </a:extLst>
          </p:cNvPr>
          <p:cNvSpPr txBox="1"/>
          <p:nvPr/>
        </p:nvSpPr>
        <p:spPr>
          <a:xfrm>
            <a:off x="7704874" y="3485095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</a:defRPr>
            </a:lvl1pPr>
          </a:lstStyle>
          <a:p>
            <a:r>
              <a:rPr lang="en-SG" dirty="0"/>
              <a:t>Lesson 10 and </a:t>
            </a:r>
            <a:r>
              <a:rPr lang="en-SG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61D3AE-E112-905D-23F9-146AFD6F1AD0}"/>
              </a:ext>
            </a:extLst>
          </p:cNvPr>
          <p:cNvSpPr txBox="1"/>
          <p:nvPr/>
        </p:nvSpPr>
        <p:spPr>
          <a:xfrm>
            <a:off x="7704874" y="3852212"/>
            <a:ext cx="1900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1pPr>
          </a:lstStyle>
          <a:p>
            <a:r>
              <a:rPr lang="en-SG" dirty="0"/>
              <a:t>Lesson 11 Part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BC4984-D56C-FCFC-85B9-A990FFD5EB4F}"/>
              </a:ext>
            </a:extLst>
          </p:cNvPr>
          <p:cNvSpPr txBox="1"/>
          <p:nvPr/>
        </p:nvSpPr>
        <p:spPr>
          <a:xfrm>
            <a:off x="7704874" y="4223527"/>
            <a:ext cx="1891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</a:defRPr>
            </a:lvl1pPr>
          </a:lstStyle>
          <a:p>
            <a:r>
              <a:rPr lang="en-SG" dirty="0"/>
              <a:t>Lesson 11 Part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F2451F-A6E6-5A9A-C2DE-463D09531DF5}"/>
              </a:ext>
            </a:extLst>
          </p:cNvPr>
          <p:cNvSpPr txBox="1"/>
          <p:nvPr/>
        </p:nvSpPr>
        <p:spPr>
          <a:xfrm>
            <a:off x="7704874" y="4945928"/>
            <a:ext cx="1900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Lesson 12 Part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8D5B0D-DB56-D67B-DA0D-D5AAE119E7FA}"/>
              </a:ext>
            </a:extLst>
          </p:cNvPr>
          <p:cNvSpPr txBox="1"/>
          <p:nvPr/>
        </p:nvSpPr>
        <p:spPr>
          <a:xfrm>
            <a:off x="7704874" y="5588590"/>
            <a:ext cx="1891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Lesson 12 Part B</a:t>
            </a:r>
          </a:p>
        </p:txBody>
      </p:sp>
    </p:spTree>
    <p:extLst>
      <p:ext uri="{BB962C8B-B14F-4D97-AF65-F5344CB8AC3E}">
        <p14:creationId xmlns:p14="http://schemas.microsoft.com/office/powerpoint/2010/main" val="4177856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16C5-12D8-CD7E-3DB4-4426C02A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 (E) – Using the super class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C4BB97C-B052-8B7D-2508-AF459AF1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330" y="0"/>
            <a:ext cx="1800000" cy="10809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4F4BA2-DEE3-1372-FCC5-EEF8BAB90327}"/>
              </a:ext>
            </a:extLst>
          </p:cNvPr>
          <p:cNvSpPr txBox="1"/>
          <p:nvPr/>
        </p:nvSpPr>
        <p:spPr>
          <a:xfrm>
            <a:off x="2453434" y="4920502"/>
            <a:ext cx="10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laptop.py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C8272F-C45A-1B67-8D61-5EE1927C950A}"/>
              </a:ext>
            </a:extLst>
          </p:cNvPr>
          <p:cNvSpPr txBox="1"/>
          <p:nvPr/>
        </p:nvSpPr>
        <p:spPr>
          <a:xfrm>
            <a:off x="8653342" y="4946189"/>
            <a:ext cx="115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camera.py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5BFA2-2FF0-8437-01B6-93AAC26E0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51" y="1320692"/>
            <a:ext cx="5367188" cy="35998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374D89-3A65-8AB5-C11E-4B0F0BDF8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166" y="1320692"/>
            <a:ext cx="5405186" cy="35998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8715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16C5-12D8-CD7E-3DB4-4426C02A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 (F) – Extract Long Method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C4BB97C-B052-8B7D-2508-AF459AF1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330" y="0"/>
            <a:ext cx="1800000" cy="1080990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6BF99BE8-151F-979C-8F09-C6988D6AD9C5}"/>
              </a:ext>
            </a:extLst>
          </p:cNvPr>
          <p:cNvSpPr/>
          <p:nvPr/>
        </p:nvSpPr>
        <p:spPr>
          <a:xfrm>
            <a:off x="5524687" y="905541"/>
            <a:ext cx="1617535" cy="1787582"/>
          </a:xfrm>
          <a:prstGeom prst="rightArrow">
            <a:avLst>
              <a:gd name="adj1" fmla="val 65514"/>
              <a:gd name="adj2" fmla="val 3352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Extract into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72F501-152E-6F6E-002A-66D62E04B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291" y="902746"/>
            <a:ext cx="4816774" cy="40519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204F52-F61E-5606-239B-AF3B9E9BA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3887" y="5092239"/>
            <a:ext cx="5503368" cy="7766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825830-BEEA-612E-3E4E-E0562CF51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3887" y="5936636"/>
            <a:ext cx="6035474" cy="8667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2C8272F-C45A-1B67-8D61-5EE1927C950A}"/>
              </a:ext>
            </a:extLst>
          </p:cNvPr>
          <p:cNvSpPr txBox="1"/>
          <p:nvPr/>
        </p:nvSpPr>
        <p:spPr>
          <a:xfrm>
            <a:off x="7767255" y="5521024"/>
            <a:ext cx="188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resourcecentre.py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4F4BA2-DEE3-1372-FCC5-EEF8BAB90327}"/>
              </a:ext>
            </a:extLst>
          </p:cNvPr>
          <p:cNvSpPr txBox="1"/>
          <p:nvPr/>
        </p:nvSpPr>
        <p:spPr>
          <a:xfrm>
            <a:off x="10697031" y="453098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inventory.py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660AB-14B3-2247-4C31-107ED0CE5D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905541"/>
            <a:ext cx="5444618" cy="27300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32C3B935-0F86-075B-93DE-39A67E5FE909}"/>
              </a:ext>
            </a:extLst>
          </p:cNvPr>
          <p:cNvSpPr/>
          <p:nvPr/>
        </p:nvSpPr>
        <p:spPr>
          <a:xfrm>
            <a:off x="3564130" y="2718613"/>
            <a:ext cx="3434988" cy="1437933"/>
          </a:xfrm>
          <a:prstGeom prst="borderCallout1">
            <a:avLst>
              <a:gd name="adj1" fmla="val 2146"/>
              <a:gd name="adj2" fmla="val 50996"/>
              <a:gd name="adj3" fmla="val -26456"/>
              <a:gd name="adj4" fmla="val 3690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u="sng" dirty="0">
                <a:solidFill>
                  <a:schemeClr val="tx1"/>
                </a:solidFill>
              </a:rPr>
              <a:t>Long Methods</a:t>
            </a:r>
          </a:p>
          <a:p>
            <a:r>
              <a:rPr lang="en-SG" dirty="0">
                <a:solidFill>
                  <a:schemeClr val="tx1"/>
                </a:solidFill>
              </a:rPr>
              <a:t>This set of codes has its specific purpose (displaying of not available assets) and it is making the codes ‘long’…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ADB3329-AB3F-2960-0771-FAA5AAEE5124}"/>
              </a:ext>
            </a:extLst>
          </p:cNvPr>
          <p:cNvSpPr/>
          <p:nvPr/>
        </p:nvSpPr>
        <p:spPr>
          <a:xfrm rot="20720727">
            <a:off x="869387" y="3874144"/>
            <a:ext cx="2883877" cy="1151260"/>
          </a:xfrm>
          <a:prstGeom prst="downArrow">
            <a:avLst>
              <a:gd name="adj1" fmla="val 61536"/>
              <a:gd name="adj2" fmla="val 4426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Use the newly created methods</a:t>
            </a:r>
          </a:p>
        </p:txBody>
      </p:sp>
    </p:spTree>
    <p:extLst>
      <p:ext uri="{BB962C8B-B14F-4D97-AF65-F5344CB8AC3E}">
        <p14:creationId xmlns:p14="http://schemas.microsoft.com/office/powerpoint/2010/main" val="3032786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16C5-12D8-CD7E-3DB4-4426C02A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32" y="0"/>
            <a:ext cx="9720000" cy="720000"/>
          </a:xfrm>
        </p:spPr>
        <p:txBody>
          <a:bodyPr>
            <a:normAutofit fontScale="90000"/>
          </a:bodyPr>
          <a:lstStyle/>
          <a:p>
            <a:r>
              <a:rPr lang="en-US" dirty="0"/>
              <a:t>Test Cases for </a:t>
            </a:r>
            <a:r>
              <a:rPr lang="en-US" dirty="0" err="1"/>
              <a:t>getNotAvailableCamera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			and </a:t>
            </a:r>
            <a:r>
              <a:rPr lang="en-US" dirty="0" err="1"/>
              <a:t>getNotAvailableLaptop</a:t>
            </a:r>
            <a:r>
              <a:rPr lang="en-US" dirty="0"/>
              <a:t>()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C4BB97C-B052-8B7D-2508-AF459AF1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330" y="0"/>
            <a:ext cx="1800000" cy="108099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EDCF69-5F4D-9E7C-2A21-0A3E73518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62855"/>
              </p:ext>
            </p:extLst>
          </p:nvPr>
        </p:nvGraphicFramePr>
        <p:xfrm>
          <a:off x="518417" y="1667811"/>
          <a:ext cx="10750218" cy="2497797"/>
        </p:xfrm>
        <a:graphic>
          <a:graphicData uri="http://schemas.openxmlformats.org/drawingml/2006/table">
            <a:tbl>
              <a:tblPr firstRow="1" firstCol="1" bandRow="1"/>
              <a:tblGrid>
                <a:gridCol w="764048">
                  <a:extLst>
                    <a:ext uri="{9D8B030D-6E8A-4147-A177-3AD203B41FA5}">
                      <a16:colId xmlns:a16="http://schemas.microsoft.com/office/drawing/2014/main" val="1033902620"/>
                    </a:ext>
                  </a:extLst>
                </a:gridCol>
                <a:gridCol w="5998868">
                  <a:extLst>
                    <a:ext uri="{9D8B030D-6E8A-4147-A177-3AD203B41FA5}">
                      <a16:colId xmlns:a16="http://schemas.microsoft.com/office/drawing/2014/main" val="198280966"/>
                    </a:ext>
                  </a:extLst>
                </a:gridCol>
                <a:gridCol w="3987302">
                  <a:extLst>
                    <a:ext uri="{9D8B030D-6E8A-4147-A177-3AD203B41FA5}">
                      <a16:colId xmlns:a16="http://schemas.microsoft.com/office/drawing/2014/main" val="258375282"/>
                    </a:ext>
                  </a:extLst>
                </a:gridCol>
              </a:tblGrid>
              <a:tr h="735727">
                <a:tc gridSpan="3">
                  <a:txBody>
                    <a:bodyPr/>
                    <a:lstStyle/>
                    <a:p>
                      <a:pPr marL="88900" indent="0"/>
                      <a:r>
                        <a:rPr lang="en-SG" sz="2000" b="0" dirty="0">
                          <a:effectLst/>
                          <a:highlight>
                            <a:srgbClr val="FDE9D9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function </a:t>
                      </a:r>
                      <a:r>
                        <a:rPr lang="en-SG" sz="2000" b="1" dirty="0" err="1">
                          <a:effectLst/>
                          <a:highlight>
                            <a:srgbClr val="FDE9D9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getNotAvailableCemara</a:t>
                      </a:r>
                      <a:r>
                        <a:rPr lang="en-SG" sz="2000" b="1" dirty="0">
                          <a:effectLst/>
                          <a:highlight>
                            <a:srgbClr val="FDE9D9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() and </a:t>
                      </a:r>
                      <a:r>
                        <a:rPr lang="en-SG" sz="2000" b="1" dirty="0" err="1">
                          <a:effectLst/>
                          <a:highlight>
                            <a:srgbClr val="FDE9D9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getNotAvailableLaptop</a:t>
                      </a:r>
                      <a:r>
                        <a:rPr lang="en-SG" sz="2000" b="1" dirty="0">
                          <a:effectLst/>
                          <a:highlight>
                            <a:srgbClr val="FDE9D9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() </a:t>
                      </a:r>
                      <a:r>
                        <a:rPr lang="en-SG" sz="2000" b="0" dirty="0">
                          <a:effectLst/>
                          <a:highlight>
                            <a:srgbClr val="FDE9D9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return a string of cameras and laptops that are on loaned.</a:t>
                      </a:r>
                      <a:endParaRPr lang="en-SG" sz="2000" b="1" dirty="0">
                        <a:effectLst/>
                        <a:highlight>
                          <a:srgbClr val="FDE9D9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763" marR="65763" marT="91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95610"/>
                  </a:ext>
                </a:extLst>
              </a:tr>
              <a:tr h="376517">
                <a:tc>
                  <a:txBody>
                    <a:bodyPr/>
                    <a:lstStyle/>
                    <a:p>
                      <a:r>
                        <a:rPr lang="en-SG" sz="20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DE9D9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No.</a:t>
                      </a:r>
                      <a:endParaRPr lang="en-SG" sz="2000" dirty="0">
                        <a:effectLst/>
                        <a:highlight>
                          <a:srgbClr val="FDE9D9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763" marR="65763" marT="91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SG" sz="20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DE9D9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Unit Test Case</a:t>
                      </a:r>
                      <a:endParaRPr lang="en-SG" sz="2000" dirty="0">
                        <a:effectLst/>
                        <a:highlight>
                          <a:srgbClr val="FDE9D9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763" marR="65763" marT="91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DE9D9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Expected Result</a:t>
                      </a:r>
                      <a:endParaRPr lang="en-SG" sz="2000" dirty="0">
                        <a:effectLst/>
                        <a:highlight>
                          <a:srgbClr val="FDE9D9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763" marR="65763" marT="91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19861"/>
                  </a:ext>
                </a:extLst>
              </a:tr>
              <a:tr h="471145">
                <a:tc>
                  <a:txBody>
                    <a:bodyPr/>
                    <a:lstStyle/>
                    <a:p>
                      <a:r>
                        <a:rPr lang="en-S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1 </a:t>
                      </a:r>
                      <a:endParaRPr lang="en-S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763" marR="65763" marT="91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763" marR="65763" marT="91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763" marR="65763" marT="91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378423"/>
                  </a:ext>
                </a:extLst>
              </a:tr>
              <a:tr h="457204">
                <a:tc>
                  <a:txBody>
                    <a:bodyPr/>
                    <a:lstStyle/>
                    <a:p>
                      <a:r>
                        <a:rPr lang="en-S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2 </a:t>
                      </a:r>
                      <a:endParaRPr lang="en-S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763" marR="65763" marT="91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763" marR="65763" marT="91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763" marR="65763" marT="91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4445"/>
                  </a:ext>
                </a:extLst>
              </a:tr>
              <a:tr h="457204">
                <a:tc>
                  <a:txBody>
                    <a:bodyPr/>
                    <a:lstStyle/>
                    <a:p>
                      <a:r>
                        <a:rPr lang="en-S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3 </a:t>
                      </a:r>
                      <a:endParaRPr lang="en-S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763" marR="65763" marT="91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763" marR="65763" marT="91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763" marR="65763" marT="91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807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388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1473-18EC-388A-260F-0A22FE22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2AD04-32EF-11F2-ADA7-9C0957263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3200" dirty="0"/>
              <a:t>Scru</a:t>
            </a:r>
            <a:r>
              <a:rPr lang="en-US" dirty="0"/>
              <a:t>m/stand up meeting for Day 3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3200" dirty="0"/>
              <a:t>Code Refactoring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3200" dirty="0"/>
              <a:t>Team collaboration </a:t>
            </a:r>
            <a:r>
              <a:rPr lang="en-US" sz="3200"/>
              <a:t>and development </a:t>
            </a:r>
            <a:r>
              <a:rPr lang="en-US"/>
              <a:t>via GitHub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C1C24-7017-5FBD-DB24-8A3B808FC01D}"/>
              </a:ext>
            </a:extLst>
          </p:cNvPr>
          <p:cNvSpPr txBox="1"/>
          <p:nvPr/>
        </p:nvSpPr>
        <p:spPr>
          <a:xfrm>
            <a:off x="-506437" y="16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6ECF-45F8-8D43-568A-A3A8CEDE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C206 L11 Part A 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A0975-3549-A7A0-DC18-22E682D3B6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Sprint Execution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Daily Scrum / Stand-up meeting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Code Refactoring</a:t>
            </a:r>
          </a:p>
        </p:txBody>
      </p:sp>
    </p:spTree>
    <p:extLst>
      <p:ext uri="{BB962C8B-B14F-4D97-AF65-F5344CB8AC3E}">
        <p14:creationId xmlns:p14="http://schemas.microsoft.com/office/powerpoint/2010/main" val="365483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269" y="285714"/>
            <a:ext cx="7055990" cy="604593"/>
          </a:xfrm>
        </p:spPr>
        <p:txBody>
          <a:bodyPr>
            <a:normAutofit fontScale="90000"/>
          </a:bodyPr>
          <a:lstStyle/>
          <a:p>
            <a:r>
              <a:rPr lang="en-US" dirty="0"/>
              <a:t>Daily Scrum/Stand-up meeting (10 min)</a:t>
            </a:r>
            <a:endParaRPr lang="en-SG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786133" y="1419958"/>
            <a:ext cx="7597857" cy="1080990"/>
          </a:xfrm>
        </p:spPr>
        <p:txBody>
          <a:bodyPr/>
          <a:lstStyle/>
          <a:p>
            <a:r>
              <a:rPr lang="en-SG" sz="2000" dirty="0"/>
              <a:t>Assume now is the third day of the sprint.</a:t>
            </a:r>
          </a:p>
          <a:p>
            <a:r>
              <a:rPr lang="en-SG" sz="2000" dirty="0"/>
              <a:t>Perform daily stand-up meeting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SG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Update Sprint Backlog and Burndown Chart</a:t>
            </a:r>
          </a:p>
          <a:p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602" y="3727449"/>
            <a:ext cx="1771585" cy="196350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357928" y="3880501"/>
            <a:ext cx="5476144" cy="18164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 questions to each member</a:t>
            </a:r>
            <a:endParaRPr lang="en-SG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What did you do yesterday?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What will you do today?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Are there any impediments in your way?</a:t>
            </a:r>
            <a:endParaRPr lang="en-US" altLang="en-US" sz="3200" dirty="0">
              <a:latin typeface="Arial" panose="020B0604020202020204" pitchFamily="34" charset="0"/>
            </a:endParaRPr>
          </a:p>
          <a:p>
            <a:endParaRPr lang="en-SG" dirty="0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D606E684-D398-8125-1B66-F258DF635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867" y="1033979"/>
            <a:ext cx="1800000" cy="108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65571" y="917580"/>
            <a:ext cx="7466053" cy="2018718"/>
          </a:xfrm>
        </p:spPr>
        <p:txBody>
          <a:bodyPr/>
          <a:lstStyle/>
          <a:p>
            <a:r>
              <a:rPr lang="en-US" dirty="0"/>
              <a:t>Code Refactoring</a:t>
            </a:r>
            <a:endParaRPr lang="en-S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512CCD-682D-AA6C-EFBD-BDAD53580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855" y="2610320"/>
            <a:ext cx="4671483" cy="333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4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2CB1-EB8D-32ED-0131-DA773AD2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Code 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25C52-B53F-6E1F-7F17-EED69FE672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/>
              <a:t>What is Code Refactoring?</a:t>
            </a:r>
          </a:p>
          <a:p>
            <a:pPr lvl="1"/>
            <a:r>
              <a:rPr lang="en-US" sz="2400" dirty="0"/>
              <a:t>The process of restructuring existing code.</a:t>
            </a:r>
          </a:p>
          <a:p>
            <a:pPr lvl="1"/>
            <a:r>
              <a:rPr lang="en-US" sz="2400" dirty="0"/>
              <a:t>Improves readability and maintainability.</a:t>
            </a:r>
          </a:p>
          <a:p>
            <a:pPr lvl="1"/>
            <a:r>
              <a:rPr lang="en-US" sz="2400" dirty="0"/>
              <a:t>Does not alter the external behavior of the code.</a:t>
            </a:r>
          </a:p>
          <a:p>
            <a:endParaRPr lang="en-SG" sz="2800" dirty="0"/>
          </a:p>
          <a:p>
            <a:r>
              <a:rPr lang="en-US" sz="2800" dirty="0"/>
              <a:t>Benefits of Code Refactoring</a:t>
            </a:r>
          </a:p>
          <a:p>
            <a:pPr lvl="1"/>
            <a:r>
              <a:rPr lang="en-US" sz="2400" dirty="0"/>
              <a:t>Easier to understand.</a:t>
            </a:r>
          </a:p>
          <a:p>
            <a:pPr lvl="1"/>
            <a:r>
              <a:rPr lang="en-US" sz="2400" dirty="0"/>
              <a:t>Reduces complexity.</a:t>
            </a:r>
          </a:p>
          <a:p>
            <a:pPr lvl="1"/>
            <a:r>
              <a:rPr lang="en-US" sz="2400" dirty="0"/>
              <a:t>Makes code easier to modify and extend.</a:t>
            </a:r>
          </a:p>
          <a:p>
            <a:pPr lvl="1"/>
            <a:r>
              <a:rPr lang="en-US" sz="2400" dirty="0"/>
              <a:t>Helps find and fix bugs.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27412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2CB1-EB8D-32ED-0131-DA773AD2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Code 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25C52-B53F-6E1F-7F17-EED69FE672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0000" y="1080000"/>
            <a:ext cx="5916000" cy="5040000"/>
          </a:xfrm>
        </p:spPr>
        <p:txBody>
          <a:bodyPr/>
          <a:lstStyle/>
          <a:p>
            <a:r>
              <a:rPr lang="en-US" sz="2800" dirty="0"/>
              <a:t>When to Refactor Code?</a:t>
            </a:r>
          </a:p>
          <a:p>
            <a:pPr lvl="1"/>
            <a:r>
              <a:rPr lang="en-US" sz="2400" dirty="0"/>
              <a:t>After fixing bugs (</a:t>
            </a:r>
            <a:r>
              <a:rPr lang="en-US" sz="2400" i="1" dirty="0"/>
              <a:t>‘Green’</a:t>
            </a:r>
            <a:r>
              <a:rPr lang="en-US" sz="2400" dirty="0"/>
              <a:t>) or before adding new features (</a:t>
            </a:r>
            <a:r>
              <a:rPr lang="en-US" sz="2400" i="1" dirty="0"/>
              <a:t>‘Red’</a:t>
            </a:r>
            <a:r>
              <a:rPr lang="en-US" sz="2400" dirty="0"/>
              <a:t>).</a:t>
            </a:r>
          </a:p>
          <a:p>
            <a:pPr lvl="1"/>
            <a:r>
              <a:rPr lang="en-US" sz="2400" dirty="0"/>
              <a:t>During </a:t>
            </a:r>
            <a:r>
              <a:rPr lang="en-US" sz="2400" b="1" i="1" dirty="0"/>
              <a:t>code reviews </a:t>
            </a:r>
            <a:r>
              <a:rPr lang="en-US" sz="2400" dirty="0"/>
              <a:t>(Lesson 11b).</a:t>
            </a:r>
          </a:p>
          <a:p>
            <a:pPr lvl="1"/>
            <a:r>
              <a:rPr lang="en-US" sz="2400"/>
              <a:t>Whenever </a:t>
            </a:r>
            <a:r>
              <a:rPr lang="en-US" sz="2400" b="1" dirty="0"/>
              <a:t>code smells </a:t>
            </a:r>
            <a:r>
              <a:rPr lang="en-US" sz="2400" dirty="0"/>
              <a:t>are detected.</a:t>
            </a:r>
          </a:p>
          <a:p>
            <a:endParaRPr lang="en-SG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0AB65-8635-5D7D-875E-77B5E0829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565" y="1172319"/>
            <a:ext cx="5448624" cy="540654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C337-F051-7E7F-4F31-44DEFCB53763}"/>
              </a:ext>
            </a:extLst>
          </p:cNvPr>
          <p:cNvSpPr/>
          <p:nvPr/>
        </p:nvSpPr>
        <p:spPr>
          <a:xfrm>
            <a:off x="6275672" y="1424539"/>
            <a:ext cx="2358189" cy="469546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394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795D-BAA6-4413-322D-5516A9F6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Code Smells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8031C8-FD87-D7DA-6376-8AD23F38D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938824"/>
              </p:ext>
            </p:extLst>
          </p:nvPr>
        </p:nvGraphicFramePr>
        <p:xfrm>
          <a:off x="537882" y="1237129"/>
          <a:ext cx="11268636" cy="449858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91553">
                  <a:extLst>
                    <a:ext uri="{9D8B030D-6E8A-4147-A177-3AD203B41FA5}">
                      <a16:colId xmlns:a16="http://schemas.microsoft.com/office/drawing/2014/main" val="1898370327"/>
                    </a:ext>
                  </a:extLst>
                </a:gridCol>
                <a:gridCol w="5620871">
                  <a:extLst>
                    <a:ext uri="{9D8B030D-6E8A-4147-A177-3AD203B41FA5}">
                      <a16:colId xmlns:a16="http://schemas.microsoft.com/office/drawing/2014/main" val="3777742029"/>
                    </a:ext>
                  </a:extLst>
                </a:gridCol>
                <a:gridCol w="3756212">
                  <a:extLst>
                    <a:ext uri="{9D8B030D-6E8A-4147-A177-3AD203B41FA5}">
                      <a16:colId xmlns:a16="http://schemas.microsoft.com/office/drawing/2014/main" val="1417189887"/>
                    </a:ext>
                  </a:extLst>
                </a:gridCol>
              </a:tblGrid>
              <a:tr h="475226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Code Smell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b="1" dirty="0"/>
                        <a:t>Refactoring Solution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937018"/>
                  </a:ext>
                </a:extLst>
              </a:tr>
              <a:tr h="304704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Magic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Hard-coded numeric values that appear directly in the code without explanation.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Extract Constant: Move the hard-coded numbers into named constants.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408359"/>
                  </a:ext>
                </a:extLst>
              </a:tr>
              <a:tr h="475226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Long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Methods that are too long and do too much, making them hard to understand and maintain.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Extract Method: Break down the method into smaller, more focused methods.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1904"/>
                  </a:ext>
                </a:extLst>
              </a:tr>
              <a:tr h="475226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Duplicate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Identical or very similar code appearing in multiple places.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Extract Method/Class: Move the duplicate code into a single method or class and reuse it.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993497"/>
                  </a:ext>
                </a:extLst>
              </a:tr>
              <a:tr h="475226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Data Clumps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Groups of data that are always used together, appearing in multiple places.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Extract Class: Combine the data clumps into a new class.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19641"/>
                  </a:ext>
                </a:extLst>
              </a:tr>
              <a:tr h="790591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Feature Envy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Methods that seem more interested in the data of another class than that of their own.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Move Method/Extract Method: Move the method to the class it is more interested in, or extract parts of it.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169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96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795D-BAA6-4413-322D-5516A9F6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Code Smells and more…..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8031C8-FD87-D7DA-6376-8AD23F38D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413021"/>
              </p:ext>
            </p:extLst>
          </p:nvPr>
        </p:nvGraphicFramePr>
        <p:xfrm>
          <a:off x="537882" y="1237129"/>
          <a:ext cx="11268636" cy="504722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91553">
                  <a:extLst>
                    <a:ext uri="{9D8B030D-6E8A-4147-A177-3AD203B41FA5}">
                      <a16:colId xmlns:a16="http://schemas.microsoft.com/office/drawing/2014/main" val="1898370327"/>
                    </a:ext>
                  </a:extLst>
                </a:gridCol>
                <a:gridCol w="5620871">
                  <a:extLst>
                    <a:ext uri="{9D8B030D-6E8A-4147-A177-3AD203B41FA5}">
                      <a16:colId xmlns:a16="http://schemas.microsoft.com/office/drawing/2014/main" val="3777742029"/>
                    </a:ext>
                  </a:extLst>
                </a:gridCol>
                <a:gridCol w="3756212">
                  <a:extLst>
                    <a:ext uri="{9D8B030D-6E8A-4147-A177-3AD203B41FA5}">
                      <a16:colId xmlns:a16="http://schemas.microsoft.com/office/drawing/2014/main" val="1417189887"/>
                    </a:ext>
                  </a:extLst>
                </a:gridCol>
              </a:tblGrid>
              <a:tr h="475226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Code Smell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b="1" dirty="0"/>
                        <a:t>Refactoring Solution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937018"/>
                  </a:ext>
                </a:extLst>
              </a:tr>
              <a:tr h="304704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Large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Classes that have too many responsibilities and too much code.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Extract Class: Split the class into smaller classes, each with a single responsibility.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408359"/>
                  </a:ext>
                </a:extLst>
              </a:tr>
              <a:tr h="475226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Lazy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Classes that are not doing enough to justify their existence.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Inline Class: Move the features of the lazy class into another class and delete the lazy class.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1904"/>
                  </a:ext>
                </a:extLst>
              </a:tr>
              <a:tr h="475226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Switch Statements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 switch statements or chains of if-else statements that are difficult to maintain.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Replace Conditional with Polymorphism: Use polymorphism to handle different cases.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993497"/>
                  </a:ext>
                </a:extLst>
              </a:tr>
              <a:tr h="475226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Message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series of calls through multiple objects, creating long lines of code that are hard to understand.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Hide Delegate: Create a method in one of the middle classes to hide the delegate.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19641"/>
                  </a:ext>
                </a:extLst>
              </a:tr>
              <a:tr h="790591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Primitive Obsession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primitive data types instead of small objects for simple tasks (e.g., using strings for currency).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Replace Data Value with Object: Introduce a new class for the primitive data type.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169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00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lcf76f155ced4ddcb4097134ff3c332f xmlns="158f6a2f-c3fd-4bb1-8968-1f2f4236556a">
      <Terms xmlns="http://schemas.microsoft.com/office/infopath/2007/PartnerControls"/>
    </lcf76f155ced4ddcb4097134ff3c332f>
    <TaxCatchAll xmlns="81fc35c5-84a4-44b0-a0c6-0fc3d054f90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1F5FF33D61F54F93698C2E7D91F2AA" ma:contentTypeVersion="12" ma:contentTypeDescription="Create a new document." ma:contentTypeScope="" ma:versionID="81323a62c5c08777755cfcd5156f72f6">
  <xsd:schema xmlns:xsd="http://www.w3.org/2001/XMLSchema" xmlns:xs="http://www.w3.org/2001/XMLSchema" xmlns:p="http://schemas.microsoft.com/office/2006/metadata/properties" xmlns:ns2="158f6a2f-c3fd-4bb1-8968-1f2f4236556a" xmlns:ns3="81fc35c5-84a4-44b0-a0c6-0fc3d054f909" targetNamespace="http://schemas.microsoft.com/office/2006/metadata/properties" ma:root="true" ma:fieldsID="f268b029292a4f57d998eba510e122b0" ns2:_="" ns3:_="">
    <xsd:import namespace="158f6a2f-c3fd-4bb1-8968-1f2f4236556a"/>
    <xsd:import namespace="81fc35c5-84a4-44b0-a0c6-0fc3d054f9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8f6a2f-c3fd-4bb1-8968-1f2f423655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754bec2-9c12-4dff-9bba-47e6622608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c35c5-84a4-44b0-a0c6-0fc3d054f90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4efc4c3-eb91-41e9-a57a-ab5cfacc4da4}" ma:internalName="TaxCatchAll" ma:showField="CatchAllData" ma:web="81fc35c5-84a4-44b0-a0c6-0fc3d054f9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C1F916-8138-43C8-8AF9-7993F3E3DCCA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53655750-ff59-469c-8fa9-44b69a70c197"/>
    <ds:schemaRef ds:uri="http://schemas.microsoft.com/office/infopath/2007/PartnerControls"/>
    <ds:schemaRef ds:uri="7e4da0e0-e553-4740-9632-74c21b633791"/>
    <ds:schemaRef ds:uri="89ed18c9-fb86-4d0b-b34f-e28a3d638d08"/>
    <ds:schemaRef ds:uri="ddac5f90-7db7-43db-8c57-291bc0ad52cb"/>
    <ds:schemaRef ds:uri="158f6a2f-c3fd-4bb1-8968-1f2f4236556a"/>
    <ds:schemaRef ds:uri="81fc35c5-84a4-44b0-a0c6-0fc3d054f909"/>
  </ds:schemaRefs>
</ds:datastoreItem>
</file>

<file path=customXml/itemProps2.xml><?xml version="1.0" encoding="utf-8"?>
<ds:datastoreItem xmlns:ds="http://schemas.openxmlformats.org/officeDocument/2006/customXml" ds:itemID="{FE42E54A-1BA7-49AB-BF75-5C0F4C2E38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689F02-E082-4F7B-88DE-74DBF6AED3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8f6a2f-c3fd-4bb1-8968-1f2f4236556a"/>
    <ds:schemaRef ds:uri="81fc35c5-84a4-44b0-a0c6-0fc3d054f9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b70f6a2e-9a0b-44bc-9fcb-55781401e2f0}" enabled="1" method="Standard" siteId="{f688b0d0-79f0-40a4-8644-35fcdee9d0f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16846</TotalTime>
  <Words>1132</Words>
  <Application>Microsoft Office PowerPoint</Application>
  <PresentationFormat>Widescreen</PresentationFormat>
  <Paragraphs>173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Segoe UI</vt:lpstr>
      <vt:lpstr>Times New Roman</vt:lpstr>
      <vt:lpstr>Office Theme</vt:lpstr>
      <vt:lpstr>C206 L11 Part A</vt:lpstr>
      <vt:lpstr>The Scrum Framework</vt:lpstr>
      <vt:lpstr>C206 L11 Part A Learning objectives</vt:lpstr>
      <vt:lpstr>Daily Scrum/Stand-up meeting (10 min)</vt:lpstr>
      <vt:lpstr>Code Refactoring</vt:lpstr>
      <vt:lpstr>Code Refactoring</vt:lpstr>
      <vt:lpstr>Code Refactoring</vt:lpstr>
      <vt:lpstr>Code Smells</vt:lpstr>
      <vt:lpstr>Code Smells and more…..</vt:lpstr>
      <vt:lpstr>Perform Code Refactoring </vt:lpstr>
      <vt:lpstr>Hands on activity – Code Refactoring (90 min)</vt:lpstr>
      <vt:lpstr>Refactor (A) – Extract Constants</vt:lpstr>
      <vt:lpstr>Refactor (B) – Extract Method</vt:lpstr>
      <vt:lpstr>Refactor (B) – Extract Method</vt:lpstr>
      <vt:lpstr>Refactor (C) – Extract Long Method</vt:lpstr>
      <vt:lpstr>Refactor (C) – Use newly created method +      Extract Duplicate Codes</vt:lpstr>
      <vt:lpstr>Test Cases for findAsset(assetTag)</vt:lpstr>
      <vt:lpstr>Refactor (D) – Extract Method</vt:lpstr>
      <vt:lpstr>Refactor (E) – Extract Super Class</vt:lpstr>
      <vt:lpstr>Refactor (E) – Using the super class</vt:lpstr>
      <vt:lpstr>Refactor (F) – Extract Long Method</vt:lpstr>
      <vt:lpstr>Test Cases for getNotAvailableCamera()    and getNotAvailableLaptop()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Yanzo</dc:creator>
  <cp:lastModifiedBy>Jimmy Goh (RP)</cp:lastModifiedBy>
  <cp:revision>1986</cp:revision>
  <dcterms:created xsi:type="dcterms:W3CDTF">2011-06-07T03:26:48Z</dcterms:created>
  <dcterms:modified xsi:type="dcterms:W3CDTF">2024-06-21T05:43:40Z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0x0101008E05FEA21FE5D0409A1C4E52E601FC8E</vt:lpwstr>
  </property>
  <property fmtid="{D5CDD505-2E9C-101B-9397-08002B2CF9AE}" pid="3" name="MSIP_Label_b70f6a2e-9a0b-44bc-9fcb-55781401e2f0_Enabled">
    <vt:lpwstr>true</vt:lpwstr>
  </property>
  <property fmtid="{D5CDD505-2E9C-101B-9397-08002B2CF9AE}" pid="4" name="MSIP_Label_b70f6a2e-9a0b-44bc-9fcb-55781401e2f0_SetDate">
    <vt:lpwstr>2022-04-17T14:37:44Z</vt:lpwstr>
  </property>
  <property fmtid="{D5CDD505-2E9C-101B-9397-08002B2CF9AE}" pid="5" name="MSIP_Label_b70f6a2e-9a0b-44bc-9fcb-55781401e2f0_Method">
    <vt:lpwstr>Standard</vt:lpwstr>
  </property>
  <property fmtid="{D5CDD505-2E9C-101B-9397-08002B2CF9AE}" pid="6" name="MSIP_Label_b70f6a2e-9a0b-44bc-9fcb-55781401e2f0_Name">
    <vt:lpwstr>NON-SENSITIVE</vt:lpwstr>
  </property>
  <property fmtid="{D5CDD505-2E9C-101B-9397-08002B2CF9AE}" pid="7" name="MSIP_Label_b70f6a2e-9a0b-44bc-9fcb-55781401e2f0_SiteId">
    <vt:lpwstr>f688b0d0-79f0-40a4-8644-35fcdee9d0f3</vt:lpwstr>
  </property>
  <property fmtid="{D5CDD505-2E9C-101B-9397-08002B2CF9AE}" pid="8" name="MSIP_Label_b70f6a2e-9a0b-44bc-9fcb-55781401e2f0_ActionId">
    <vt:lpwstr>e1ef2f3e-a1f9-40b6-8e00-dbf80e9f19fa</vt:lpwstr>
  </property>
  <property fmtid="{D5CDD505-2E9C-101B-9397-08002B2CF9AE}" pid="9" name="MSIP_Label_b70f6a2e-9a0b-44bc-9fcb-55781401e2f0_ContentBits">
    <vt:lpwstr>1</vt:lpwstr>
  </property>
  <property fmtid="{D5CDD505-2E9C-101B-9397-08002B2CF9AE}" pid="10" name="ClassificationContentMarkingHeaderLocations">
    <vt:lpwstr>Office Theme:2</vt:lpwstr>
  </property>
  <property fmtid="{D5CDD505-2E9C-101B-9397-08002B2CF9AE}" pid="11" name="ClassificationContentMarkingHeaderText">
    <vt:lpwstr>Official (Closed)\Non-Sensitive</vt:lpwstr>
  </property>
  <property fmtid="{D5CDD505-2E9C-101B-9397-08002B2CF9AE}" pid="12" name="MediaServiceImageTags">
    <vt:lpwstr/>
  </property>
</Properties>
</file>