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AB7E-A396-46A7-8250-CB9C7D369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0770-77C7-4430-9269-898630E27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C7A9-F466-41F8-88C5-42992110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575-EC62-43ED-9B31-E4441E541815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D2BAA-E67D-435A-8C08-5098D21F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E1275-B7EF-463C-B627-F918F67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957-44C7-43CC-BDB6-C7BC7221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4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6DAE-53D4-4A68-930A-D3FCAC3F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210D6-B1E3-4837-B12B-7E7DED51C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ABF0-D461-4846-A5D6-18263AE3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575-EC62-43ED-9B31-E4441E541815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BBA5-90DE-48BA-990A-6F393F0C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42AA7-D652-4763-8D0F-FDC20EC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957-44C7-43CC-BDB6-C7BC7221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21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1E1B9-F1D1-446F-B71A-0C1CFB326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45BBF-B67F-440E-B3F9-4D6C33F02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A42-F53D-45FE-96E9-C494CFEE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575-EC62-43ED-9B31-E4441E541815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4D0E-5598-40A7-94D3-28AE5F03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1D24-E18C-4927-9ED5-5D671DE5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957-44C7-43CC-BDB6-C7BC7221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13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BE1B-C213-4F30-8243-60792A8C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CCEF-0FD3-411F-AA7F-AD98D71D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49B9-89A0-4896-B21C-2B30EFEF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575-EC62-43ED-9B31-E4441E541815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1CB6-B25F-4E05-80E7-D5BF3707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97D2-040E-4365-81BD-FF0F3FA1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957-44C7-43CC-BDB6-C7BC7221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4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F75B-DBCE-4E9E-B107-C76F7218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3DBE0-24D7-430E-862C-DE54E9BE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A801-ABCE-4333-A478-3ED59971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575-EC62-43ED-9B31-E4441E541815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0CA8-2BE1-4EE1-B8F1-3CF65A5D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1CE6-FDDB-4FE0-9F16-2AB852A6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957-44C7-43CC-BDB6-C7BC7221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0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674A-E2EC-4B2C-AF41-76E20B45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0876-679B-4483-8778-478593D52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717E7-2386-482C-995E-EB0E7438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AA666-01A0-4614-97E6-705C91AD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575-EC62-43ED-9B31-E4441E541815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3D27C-E1C3-4A01-94C3-16FFBB22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DBDE9-C50D-43C7-9DA9-47033D11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957-44C7-43CC-BDB6-C7BC7221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23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C4B0-740E-45CA-9566-B2B9A7ED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A11F4-7B07-49DD-8A60-C69CD186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41E26-9CA8-4CE0-A3AC-4B269AD4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D9456-26A9-4505-B1F9-2D1A1CD70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2776B-4AB2-47CC-8350-DC3EB62B9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9A72C-9F41-4EA8-985D-60C4E63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575-EC62-43ED-9B31-E4441E541815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6379A-424B-4FE4-9A81-EE65E3AA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9BD5D-EE44-4A28-B557-F02E9785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957-44C7-43CC-BDB6-C7BC7221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88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B62-F889-45D8-91F8-3262B3F6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B0806-5065-4887-9906-CDDFA71B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575-EC62-43ED-9B31-E4441E541815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189F7-330C-4B36-97FB-155AEC62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B0329-FEA4-4C89-91E1-765C9175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957-44C7-43CC-BDB6-C7BC7221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75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3433E-84EA-4604-8F7A-CD7CF9EA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575-EC62-43ED-9B31-E4441E541815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FE35C-72F7-4FBF-BE2F-89EC0D48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56C7A-6E9A-4D2E-A04F-0E27C7D3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957-44C7-43CC-BDB6-C7BC7221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28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7A05-9329-4246-A9B4-CAAB5F82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187A-C43E-40EE-8304-511F2FC0E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8D7D7-A6C5-4C09-AD38-FFA00BD11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9DD2-8FFF-4B99-8053-5951C508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575-EC62-43ED-9B31-E4441E541815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511DC-0619-4AAF-983A-FE5ADB54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DA00D-94F4-4297-BC75-B78EDA13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957-44C7-43CC-BDB6-C7BC7221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0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29F5-E414-42C3-BE77-A993FAD2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7D0C9-46C2-4416-A350-540EB865D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D6A26-CB0D-40D7-BDEE-A92B81CD6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6BF24-DE08-4136-9BBB-5D3033D3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0575-EC62-43ED-9B31-E4441E541815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BA2D5-9220-49D1-87E2-F583C29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B194A-198C-45FA-BD95-71A9DAB1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2B957-44C7-43CC-BDB6-C7BC7221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4A9D0-99E8-4C8E-B5CE-3CCE1493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CD974-A0CC-49E1-834E-552460D47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6C44-548B-41A6-8F22-B91572BC3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90575-EC62-43ED-9B31-E4441E541815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7D28B-490A-415D-B8F6-E4E78B512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5607-8C5D-4CF4-BB1D-3C12B497E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2B957-44C7-43CC-BDB6-C7BC7221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2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65AA-6CA9-452D-8E46-70A63A3D4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99" y="1231900"/>
            <a:ext cx="7670801" cy="3429001"/>
          </a:xfrm>
        </p:spPr>
        <p:txBody>
          <a:bodyPr>
            <a:noAutofit/>
          </a:bodyPr>
          <a:lstStyle/>
          <a:p>
            <a:pPr algn="l"/>
            <a:r>
              <a:rPr lang="en-GB" sz="2400" dirty="0"/>
              <a:t>CS220 AU</a:t>
            </a:r>
            <a:br>
              <a:rPr lang="en-GB" sz="2400" dirty="0"/>
            </a:br>
            <a:r>
              <a:rPr lang="en-GB" sz="2400" dirty="0"/>
              <a:t>Syllabus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w1 welcome week</a:t>
            </a:r>
            <a:br>
              <a:rPr lang="en-GB" sz="2400" dirty="0"/>
            </a:br>
            <a:r>
              <a:rPr lang="en-GB" sz="2400" dirty="0"/>
              <a:t>w2 module introduction and digital identities</a:t>
            </a:r>
            <a:br>
              <a:rPr lang="en-GB" sz="2400" dirty="0"/>
            </a:br>
            <a:r>
              <a:rPr lang="en-GB" sz="2400" dirty="0"/>
              <a:t>w3 GitHub and Visual Code Studio</a:t>
            </a:r>
            <a:br>
              <a:rPr lang="en-GB" sz="2400" dirty="0"/>
            </a:br>
            <a:r>
              <a:rPr lang="en-GB" sz="2400" dirty="0"/>
              <a:t>w4 websites and troubleshooting</a:t>
            </a:r>
            <a:br>
              <a:rPr lang="en-GB" sz="2400" dirty="0"/>
            </a:br>
            <a:r>
              <a:rPr lang="en-GB" sz="2400" dirty="0"/>
              <a:t>w5 audio-visual and other productivity tools</a:t>
            </a:r>
            <a:br>
              <a:rPr lang="en-GB" sz="2400" dirty="0"/>
            </a:br>
            <a:r>
              <a:rPr lang="en-GB" sz="2400" dirty="0"/>
              <a:t>w6 sensemaking</a:t>
            </a:r>
            <a:br>
              <a:rPr lang="en-GB" sz="2400" dirty="0"/>
            </a:br>
            <a:r>
              <a:rPr lang="en-GB" sz="2400" dirty="0"/>
              <a:t>w7 presentations</a:t>
            </a:r>
            <a:br>
              <a:rPr lang="en-GB" sz="2400" dirty="0"/>
            </a:br>
            <a:r>
              <a:rPr lang="en-GB" sz="2400" dirty="0"/>
              <a:t>w8 reading week</a:t>
            </a:r>
            <a:br>
              <a:rPr lang="en-GB" sz="2400" dirty="0"/>
            </a:br>
            <a:r>
              <a:rPr lang="en-GB" sz="2400" dirty="0"/>
              <a:t>w9-10-11 workshops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72CCE-C033-4FDF-9685-B318B9CED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900" y="4876800"/>
            <a:ext cx="6484938" cy="1879599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latin typeface="+mj-lt"/>
              </a:rPr>
              <a:t>Assessment: digital portfolio</a:t>
            </a:r>
          </a:p>
          <a:p>
            <a:pPr algn="l"/>
            <a:r>
              <a:rPr lang="en-GB" dirty="0">
                <a:latin typeface="+mj-lt"/>
              </a:rPr>
              <a:t>1. digital identity reflection (writing) 40%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2. simple website 40%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3. self- and peer-assessment 10%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4. portfolio overview 10%</a:t>
            </a:r>
          </a:p>
          <a:p>
            <a:pPr algn="l"/>
            <a:endParaRPr lang="en-GB" dirty="0">
              <a:latin typeface="+mj-lt"/>
            </a:endParaRP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99ABE8A-5158-42A3-B7D9-D21EFB1D8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8" y="1013618"/>
            <a:ext cx="4830763" cy="4830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0BDFD2-C038-44C9-8C6A-95E7A06EE89D}"/>
              </a:ext>
            </a:extLst>
          </p:cNvPr>
          <p:cNvSpPr txBox="1"/>
          <p:nvPr/>
        </p:nvSpPr>
        <p:spPr>
          <a:xfrm>
            <a:off x="10199915" y="6291943"/>
            <a:ext cx="18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 you soon! k</a:t>
            </a:r>
          </a:p>
        </p:txBody>
      </p:sp>
    </p:spTree>
    <p:extLst>
      <p:ext uri="{BB962C8B-B14F-4D97-AF65-F5344CB8AC3E}">
        <p14:creationId xmlns:p14="http://schemas.microsoft.com/office/powerpoint/2010/main" val="2147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EEC3F1E1FEC24EBD4561FCE7E19774" ma:contentTypeVersion="4" ma:contentTypeDescription="Create a new document." ma:contentTypeScope="" ma:versionID="a10853f0dc5c1abc5ea8a19eda0e4750">
  <xsd:schema xmlns:xsd="http://www.w3.org/2001/XMLSchema" xmlns:xs="http://www.w3.org/2001/XMLSchema" xmlns:p="http://schemas.microsoft.com/office/2006/metadata/properties" xmlns:ns3="975e6b94-0d48-4dc5-94b5-d47a8095e76b" targetNamespace="http://schemas.microsoft.com/office/2006/metadata/properties" ma:root="true" ma:fieldsID="99e1ed5ba5b6467542fe8380d7a9b369" ns3:_="">
    <xsd:import namespace="975e6b94-0d48-4dc5-94b5-d47a8095e7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5e6b94-0d48-4dc5-94b5-d47a8095e7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385FFA-5EBF-445E-B3EF-D9C93DD77F3D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975e6b94-0d48-4dc5-94b5-d47a8095e76b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C50F0E-A53B-4FEA-A679-68B4FBDA6E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DC34AC-DEDF-4AD7-8374-FBBACF58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5e6b94-0d48-4dc5-94b5-d47a8095e7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CS220 AU Syllabus  w1 welcome week w2 module introduction and digital identities w3 GitHub and Visual Code Studio w4 websites and troubleshooting w5 audio-visual and other productivity tools w6 sensemaking w7 presentations w8 reading week w9-10-11 workshops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CS220 AU Syllabus  w1 welcome week w2 module introduction and digital identities w3 GitHub and Visual Code Studio w4 websites and troubleshooting w5 audio-visual and other productivity tools w6 sensemaking w7 presentations w8 reading week w9-10-11 workshops</dc:title>
  <dc:creator>Hofstadter, Krisztian</dc:creator>
  <cp:lastModifiedBy>Hofstadter, Krisztian</cp:lastModifiedBy>
  <cp:revision>2</cp:revision>
  <dcterms:created xsi:type="dcterms:W3CDTF">2021-10-09T13:42:54Z</dcterms:created>
  <dcterms:modified xsi:type="dcterms:W3CDTF">2021-10-09T13:58:15Z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0x0101001AEEC3F1E1FEC24EBD4561FCE7E19774</vt:lpwstr>
  </property>
</Properties>
</file>