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74" r:id="rId2"/>
    <p:sldId id="257" r:id="rId3"/>
    <p:sldId id="277" r:id="rId4"/>
    <p:sldId id="270" r:id="rId5"/>
    <p:sldId id="258" r:id="rId6"/>
    <p:sldId id="262" r:id="rId7"/>
    <p:sldId id="275" r:id="rId8"/>
    <p:sldId id="263" r:id="rId9"/>
    <p:sldId id="260" r:id="rId10"/>
    <p:sldId id="276" r:id="rId11"/>
    <p:sldId id="264" r:id="rId12"/>
    <p:sldId id="265" r:id="rId13"/>
    <p:sldId id="267" r:id="rId14"/>
    <p:sldId id="272" r:id="rId15"/>
    <p:sldId id="266" r:id="rId16"/>
    <p:sldId id="285" r:id="rId17"/>
    <p:sldId id="279" r:id="rId18"/>
    <p:sldId id="281" r:id="rId19"/>
    <p:sldId id="280" r:id="rId20"/>
    <p:sldId id="282" r:id="rId21"/>
    <p:sldId id="278" r:id="rId22"/>
    <p:sldId id="284" r:id="rId23"/>
    <p:sldId id="271" r:id="rId24"/>
    <p:sldId id="261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6B3C6-A03D-4BA6-8869-F24D965791F7}" v="66" dt="2022-12-08T06:07:02.85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182" autoAdjust="0"/>
  </p:normalViewPr>
  <p:slideViewPr>
    <p:cSldViewPr snapToGrid="0">
      <p:cViewPr varScale="1">
        <p:scale>
          <a:sx n="74" d="100"/>
          <a:sy n="74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EED MD" userId="53abacedc6db2fb9" providerId="LiveId" clId="{A3AB5BAB-468E-484C-BE65-32F168BCE5AB}"/>
    <pc:docChg chg="undo custSel modSld">
      <pc:chgData name="NAHEED MD" userId="53abacedc6db2fb9" providerId="LiveId" clId="{A3AB5BAB-468E-484C-BE65-32F168BCE5AB}" dt="2022-12-08T07:09:00.701" v="3" actId="20577"/>
      <pc:docMkLst>
        <pc:docMk/>
      </pc:docMkLst>
      <pc:sldChg chg="modSp mod">
        <pc:chgData name="NAHEED MD" userId="53abacedc6db2fb9" providerId="LiveId" clId="{A3AB5BAB-468E-484C-BE65-32F168BCE5AB}" dt="2022-12-08T07:09:00.701" v="3" actId="20577"/>
        <pc:sldMkLst>
          <pc:docMk/>
          <pc:sldMk cId="3289291677" sldId="257"/>
        </pc:sldMkLst>
        <pc:spChg chg="mod">
          <ac:chgData name="NAHEED MD" userId="53abacedc6db2fb9" providerId="LiveId" clId="{A3AB5BAB-468E-484C-BE65-32F168BCE5AB}" dt="2022-12-08T07:09:00.701" v="3" actId="20577"/>
          <ac:spMkLst>
            <pc:docMk/>
            <pc:sldMk cId="3289291677" sldId="257"/>
            <ac:spMk id="3" creationId="{00000000-0000-0000-0000-000000000000}"/>
          </ac:spMkLst>
        </pc:spChg>
      </pc:sldChg>
      <pc:sldChg chg="modSp mod">
        <pc:chgData name="NAHEED MD" userId="53abacedc6db2fb9" providerId="LiveId" clId="{A3AB5BAB-468E-484C-BE65-32F168BCE5AB}" dt="2022-12-08T06:49:41.010" v="1" actId="20577"/>
        <pc:sldMkLst>
          <pc:docMk/>
          <pc:sldMk cId="332227982" sldId="276"/>
        </pc:sldMkLst>
        <pc:spChg chg="mod">
          <ac:chgData name="NAHEED MD" userId="53abacedc6db2fb9" providerId="LiveId" clId="{A3AB5BAB-468E-484C-BE65-32F168BCE5AB}" dt="2022-12-08T06:49:41.010" v="1" actId="20577"/>
          <ac:spMkLst>
            <pc:docMk/>
            <pc:sldMk cId="332227982" sldId="276"/>
            <ac:spMk id="3" creationId="{8A3EE14A-CEB9-88A4-F2CA-D9CA06DCAC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R University, Warangal, Telangana - Admission, Fees, Courses and Placement  2023-2024">
            <a:extLst>
              <a:ext uri="{FF2B5EF4-FFF2-40B4-BE49-F238E27FC236}">
                <a16:creationId xmlns:a16="http://schemas.microsoft.com/office/drawing/2014/main" id="{A964AC82-BC3A-079A-5B9E-C1C2A241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50" y="1498289"/>
            <a:ext cx="10430499" cy="41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29CA-0256-4BF4-A287-7FAE6C89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Implication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E14A-CEB9-88A4-F2CA-D9CA06DCA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9" y="2103120"/>
            <a:ext cx="11724824" cy="3833069"/>
          </a:xfrm>
        </p:spPr>
        <p:txBody>
          <a:bodyPr>
            <a:normAutofit/>
          </a:bodyPr>
          <a:lstStyle/>
          <a:p>
            <a:pPr marL="342900" marR="21590" lvl="0" indent="-342900">
              <a:lnSpc>
                <a:spcPct val="115000"/>
              </a:lnSpc>
              <a:spcBef>
                <a:spcPts val="18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ookman Old Style" panose="0205060405050502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Operating System       Windows 2000/NT/XP/Vista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1590" lvl="0" indent="-342900">
              <a:lnSpc>
                <a:spcPct val="115000"/>
              </a:lnSpc>
              <a:spcBef>
                <a:spcPts val="18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ookman Old Style" panose="0205060405050502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Ram			     256 MB or more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1590" lvl="0" indent="-342900">
              <a:lnSpc>
                <a:spcPct val="115000"/>
              </a:lnSpc>
              <a:spcBef>
                <a:spcPts val="18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ookman Old Style" panose="0205060405050502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 DISK 	     	    40 GB or more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1590" lvl="0" indent="-342900">
              <a:lnSpc>
                <a:spcPct val="115000"/>
              </a:lnSpc>
              <a:spcBef>
                <a:spcPts val="18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ookman Old Style" panose="0205060405050502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Processor 		     P3 or High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2487-3023-475A-EA40-EE4A37EB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Sample Code</a:t>
            </a:r>
            <a:endParaRPr lang="en-IN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C2DBB5-11F5-3E98-17EE-FBF049898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42422"/>
            <a:ext cx="4838700" cy="35623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F67ED6-19DE-48C0-1FD6-D70941C9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2" y="3318709"/>
            <a:ext cx="5114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695A-E1DA-B2E9-2BAD-1039DB82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CDE5-D37C-0BC0-AA47-9F221B4A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6A538-EC48-88E8-10B1-11F455A3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" y="2336873"/>
            <a:ext cx="4999153" cy="387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B1DD5-F856-06DE-1C93-038E2890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83" y="2203511"/>
            <a:ext cx="6408975" cy="40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E89B-6CC2-3406-A7A1-55CCC79B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72EFA-541A-ABEA-E9E0-A68661014771}"/>
              </a:ext>
            </a:extLst>
          </p:cNvPr>
          <p:cNvSpPr txBox="1"/>
          <p:nvPr/>
        </p:nvSpPr>
        <p:spPr>
          <a:xfrm>
            <a:off x="971141" y="2018832"/>
            <a:ext cx="603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Page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8C1FB-F51C-82E4-1DEA-6FA59DBB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74" y="2018832"/>
            <a:ext cx="7252808" cy="48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80F4-E75D-585C-DB24-F7496BA0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5B75-1155-8078-D87F-052F2E5D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49" y="2177847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Admin Option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B045E-F37F-0CA2-91E7-0991C240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07" y="2037522"/>
            <a:ext cx="7827575" cy="46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04F-D893-BEE7-8EB7-508F0A5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FC807-7EE4-22A6-5942-4A99361F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8826" y="7993895"/>
            <a:ext cx="6522541" cy="3668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34B19-8499-0D6D-70EF-338994DB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31" y="1977887"/>
            <a:ext cx="7704151" cy="4880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176AE-6C75-B3E1-46E1-8775893598E7}"/>
              </a:ext>
            </a:extLst>
          </p:cNvPr>
          <p:cNvSpPr txBox="1"/>
          <p:nvPr/>
        </p:nvSpPr>
        <p:spPr>
          <a:xfrm>
            <a:off x="0" y="2171281"/>
            <a:ext cx="405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Registration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87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F031-5DF0-C877-E707-27F265AE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5E523-1F79-14CB-D3EE-E2B11F1B7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070" y="2007704"/>
            <a:ext cx="7203112" cy="4760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738BF-9AD9-5A36-36C0-99C5DD602F81}"/>
              </a:ext>
            </a:extLst>
          </p:cNvPr>
          <p:cNvSpPr txBox="1"/>
          <p:nvPr/>
        </p:nvSpPr>
        <p:spPr>
          <a:xfrm>
            <a:off x="367748" y="2243465"/>
            <a:ext cx="215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Options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58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0FD4-B734-6A68-6F09-CA9FAD12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64C7F-AB5F-E2F8-AC09-93F9EA10A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9" y="2077278"/>
            <a:ext cx="8184023" cy="4711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C2A1-85B9-BDD9-116C-02B213BA4BA5}"/>
              </a:ext>
            </a:extLst>
          </p:cNvPr>
          <p:cNvSpPr txBox="1"/>
          <p:nvPr/>
        </p:nvSpPr>
        <p:spPr>
          <a:xfrm>
            <a:off x="127820" y="2077278"/>
            <a:ext cx="2379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Login &amp; Bill – IC Card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02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EC92-B351-FDFF-73F9-474BDDB7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0C3D2F-B81A-A224-0AAF-18CB86565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148" y="2067339"/>
            <a:ext cx="7869034" cy="468133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9856A9-67A9-09E4-DE7F-EAB45E4929CB}"/>
              </a:ext>
            </a:extLst>
          </p:cNvPr>
          <p:cNvSpPr txBox="1"/>
          <p:nvPr/>
        </p:nvSpPr>
        <p:spPr>
          <a:xfrm>
            <a:off x="163729" y="2067339"/>
            <a:ext cx="2261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Login &amp; Bill – Spot Cash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C0BB-219A-C5A3-5440-6276940D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A32AC26-BD50-F605-6566-82A7E4C9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139" y="2057398"/>
            <a:ext cx="7541043" cy="468133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B88008-81A4-552B-FF3E-37E7823A2352}"/>
              </a:ext>
            </a:extLst>
          </p:cNvPr>
          <p:cNvSpPr txBox="1"/>
          <p:nvPr/>
        </p:nvSpPr>
        <p:spPr>
          <a:xfrm>
            <a:off x="334297" y="2159463"/>
            <a:ext cx="202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User’s Feedback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45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INTERNET CAFE MANAGEMET SYSTEM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3861" y="4394039"/>
            <a:ext cx="4552121" cy="2374509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/>
              <a:t>Team Members                  </a:t>
            </a:r>
            <a:r>
              <a:rPr lang="en-US" sz="2400" dirty="0"/>
              <a:t>   </a:t>
            </a:r>
          </a:p>
          <a:p>
            <a:r>
              <a:rPr lang="en-US" sz="2400" dirty="0"/>
              <a:t>2103A51156    –    </a:t>
            </a:r>
            <a:r>
              <a:rPr lang="en-US" sz="2400" dirty="0" err="1"/>
              <a:t>B.Vignesh</a:t>
            </a:r>
            <a:endParaRPr lang="en-US" sz="2400" dirty="0"/>
          </a:p>
          <a:p>
            <a:r>
              <a:rPr lang="en-US" sz="2400" dirty="0"/>
              <a:t>2103A51171    –    </a:t>
            </a:r>
            <a:r>
              <a:rPr lang="en-US" sz="2400" dirty="0" err="1"/>
              <a:t>K.Akshith</a:t>
            </a:r>
            <a:endParaRPr lang="en-US" sz="2400" dirty="0"/>
          </a:p>
          <a:p>
            <a:r>
              <a:rPr lang="en-US" sz="2400" dirty="0"/>
              <a:t>2103A51176    – </a:t>
            </a:r>
            <a:r>
              <a:rPr lang="en-US" sz="2400" dirty="0" err="1"/>
              <a:t>MD.Naheed</a:t>
            </a:r>
            <a:endParaRPr lang="en-US" sz="2400" dirty="0"/>
          </a:p>
          <a:p>
            <a:r>
              <a:rPr lang="en-US" sz="2400" dirty="0"/>
              <a:t>2103A51178    -   </a:t>
            </a:r>
            <a:r>
              <a:rPr lang="en-US" sz="2400" dirty="0" err="1"/>
              <a:t>M.Sai</a:t>
            </a:r>
            <a:r>
              <a:rPr lang="en-US" sz="2400" dirty="0"/>
              <a:t> Teja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7034-B582-7B2B-45BF-4D4D850BDB7C}"/>
              </a:ext>
            </a:extLst>
          </p:cNvPr>
          <p:cNvSpPr txBox="1"/>
          <p:nvPr/>
        </p:nvSpPr>
        <p:spPr>
          <a:xfrm>
            <a:off x="530194" y="4567822"/>
            <a:ext cx="3765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Under the guidance of </a:t>
            </a:r>
          </a:p>
          <a:p>
            <a:pPr algn="ctr"/>
            <a:r>
              <a:rPr lang="en-US" sz="2400" dirty="0"/>
              <a:t>Mr. Radhakrishnan .P</a:t>
            </a:r>
          </a:p>
          <a:p>
            <a:pPr algn="ctr"/>
            <a:r>
              <a:rPr lang="en-US" sz="2400" dirty="0"/>
              <a:t> Assistant Professor </a:t>
            </a:r>
          </a:p>
          <a:p>
            <a:pPr algn="ctr"/>
            <a:r>
              <a:rPr lang="en-US" sz="2400" dirty="0"/>
              <a:t>School of CS &amp; AI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67F6-0368-8D67-4BD6-6B2F7761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FC283-FD98-65A7-0E58-FF139C769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922104"/>
            <a:ext cx="9613900" cy="3289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B7313-B77F-F77B-CCF1-521EC0921357}"/>
              </a:ext>
            </a:extLst>
          </p:cNvPr>
          <p:cNvSpPr txBox="1"/>
          <p:nvPr/>
        </p:nvSpPr>
        <p:spPr>
          <a:xfrm>
            <a:off x="680321" y="2082205"/>
            <a:ext cx="410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Review Box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26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6A2-E77F-420F-6293-CF2738CB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3350"/>
            <a:ext cx="9613861" cy="1080938"/>
          </a:xfrm>
        </p:spPr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67ADB-03F7-9CF0-B0AF-AA96F8DDE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14" y="2524539"/>
            <a:ext cx="8570568" cy="43334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50F0B-6BA1-C840-BC00-29800402A610}"/>
              </a:ext>
            </a:extLst>
          </p:cNvPr>
          <p:cNvSpPr txBox="1"/>
          <p:nvPr/>
        </p:nvSpPr>
        <p:spPr>
          <a:xfrm>
            <a:off x="388566" y="208275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7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B373-1773-9B0B-00AC-FD4CE4C2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2B099-D4B9-1644-893D-5962E952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57" y="3100699"/>
            <a:ext cx="8696325" cy="2886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2679C-2757-DD21-E2B0-D6778BFCDDD2}"/>
              </a:ext>
            </a:extLst>
          </p:cNvPr>
          <p:cNvSpPr txBox="1"/>
          <p:nvPr/>
        </p:nvSpPr>
        <p:spPr>
          <a:xfrm>
            <a:off x="680321" y="2261419"/>
            <a:ext cx="363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History in Text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84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5261-A0FF-F783-D9FA-F1533176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5174-ADC0-68DD-E954-A1E722BD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2103120"/>
            <a:ext cx="11789663" cy="42793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We hereby conclude that the concept of linked lists learnt in our data structures lab ,taught by </a:t>
            </a:r>
          </a:p>
          <a:p>
            <a:pPr marL="0" indent="0">
              <a:buNone/>
            </a:pPr>
            <a:r>
              <a:rPr lang="en-US" sz="2800" b="1" i="1" dirty="0"/>
              <a:t>MR.</a:t>
            </a:r>
            <a:r>
              <a:rPr lang="en-IN" sz="2000" dirty="0"/>
              <a:t> </a:t>
            </a:r>
            <a:r>
              <a:rPr lang="en-IN" sz="2600" dirty="0"/>
              <a:t>Radhakrishnan</a:t>
            </a:r>
            <a:r>
              <a:rPr lang="en-US" sz="2600" b="1" i="1" dirty="0"/>
              <a:t> </a:t>
            </a:r>
            <a:r>
              <a:rPr lang="en-US" sz="2800" dirty="0"/>
              <a:t>sir has been successfully implemented in my project</a:t>
            </a:r>
          </a:p>
          <a:p>
            <a:pPr marL="0" indent="0">
              <a:buNone/>
            </a:pPr>
            <a:r>
              <a:rPr lang="en-US" sz="2800" dirty="0"/>
              <a:t>(Internet Cafe Money Management System).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3581400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This application can also be extended to implement in other environments like Library, Hotels etc.</a:t>
            </a:r>
            <a:endParaRPr lang="en-IN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3581400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In future changes can be done by linking the user mobile number or Aadhar card or their fingerprints and allowed to modify their data whenever needed.</a:t>
            </a:r>
            <a:endParaRPr lang="en-IN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7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5" y="2336873"/>
            <a:ext cx="10054037" cy="3599316"/>
          </a:xfrm>
        </p:spPr>
        <p:txBody>
          <a:bodyPr>
            <a:normAutofit/>
          </a:bodyPr>
          <a:lstStyle/>
          <a:p>
            <a:r>
              <a:rPr lang="en-US" sz="2800" dirty="0"/>
              <a:t>Data Structures(Linked List) in Geeks for Geeks.</a:t>
            </a:r>
          </a:p>
          <a:p>
            <a:r>
              <a:rPr lang="en-US" sz="2800" dirty="0"/>
              <a:t>Problems in most of the Internet cafes ( storing user data).</a:t>
            </a:r>
          </a:p>
          <a:p>
            <a:r>
              <a:rPr lang="en-US" sz="2800" dirty="0"/>
              <a:t>Data structures and algorithms Text Book by </a:t>
            </a:r>
            <a:r>
              <a:rPr lang="en-US" sz="2800" dirty="0" err="1"/>
              <a:t>Samanta</a:t>
            </a:r>
            <a:r>
              <a:rPr lang="en-US" sz="2800" dirty="0"/>
              <a:t>.</a:t>
            </a:r>
          </a:p>
          <a:p>
            <a:r>
              <a:rPr lang="en-US" sz="2800" dirty="0"/>
              <a:t>C programming book by Dennis Ritchie.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F26329-D580-50A4-C5CC-7AA0853789B0}"/>
              </a:ext>
            </a:extLst>
          </p:cNvPr>
          <p:cNvSpPr txBox="1">
            <a:spLocks/>
          </p:cNvSpPr>
          <p:nvPr/>
        </p:nvSpPr>
        <p:spPr>
          <a:xfrm>
            <a:off x="96374" y="2107926"/>
            <a:ext cx="9630989" cy="427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55B3F-E56B-6971-7901-D390620217FA}"/>
              </a:ext>
            </a:extLst>
          </p:cNvPr>
          <p:cNvSpPr txBox="1"/>
          <p:nvPr/>
        </p:nvSpPr>
        <p:spPr>
          <a:xfrm>
            <a:off x="1263445" y="2684207"/>
            <a:ext cx="96651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dirty="0"/>
              <a:t>Thank You</a:t>
            </a:r>
            <a:endParaRPr lang="en-IN" sz="7800" dirty="0"/>
          </a:p>
        </p:txBody>
      </p:sp>
    </p:spTree>
    <p:extLst>
      <p:ext uri="{BB962C8B-B14F-4D97-AF65-F5344CB8AC3E}">
        <p14:creationId xmlns:p14="http://schemas.microsoft.com/office/powerpoint/2010/main" val="25291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D173-E52E-7EC5-AF4E-2F923BAD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C37B-5C9B-B6B3-29A5-097CB2AB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3" y="2048256"/>
            <a:ext cx="9900990" cy="4553712"/>
          </a:xfrm>
        </p:spPr>
        <p:txBody>
          <a:bodyPr>
            <a:normAutofit/>
          </a:bodyPr>
          <a:lstStyle/>
          <a:p>
            <a:r>
              <a:rPr lang="en-US" sz="2800" dirty="0"/>
              <a:t>In many of the internet cafes they have manual book record system to store the user information</a:t>
            </a:r>
            <a:r>
              <a:rPr lang="en-IN" sz="2800" dirty="0"/>
              <a:t> .</a:t>
            </a:r>
          </a:p>
          <a:p>
            <a:r>
              <a:rPr lang="en-IN" sz="2800" dirty="0"/>
              <a:t>Here the problem is the loss of the users information as well as there is no clue if any illegal works are done using the systems of the cafe.</a:t>
            </a:r>
          </a:p>
          <a:p>
            <a:r>
              <a:rPr lang="en-IN" sz="2800" dirty="0"/>
              <a:t>This application store the user data and later can be automated to store the user history for our security purposes</a:t>
            </a:r>
          </a:p>
          <a:p>
            <a:r>
              <a:rPr lang="en-IN" sz="2800" dirty="0"/>
              <a:t>We can access the user information easily and view the past history of the cafe.</a:t>
            </a:r>
          </a:p>
        </p:txBody>
      </p:sp>
    </p:spTree>
    <p:extLst>
      <p:ext uri="{BB962C8B-B14F-4D97-AF65-F5344CB8AC3E}">
        <p14:creationId xmlns:p14="http://schemas.microsoft.com/office/powerpoint/2010/main" val="14184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9D7A-F857-EE35-7AB9-E5F8FD0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F8DD-F881-DD72-F3D4-2075CDD2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US" sz="2800" dirty="0"/>
              <a:t>1.Problem statement</a:t>
            </a:r>
          </a:p>
          <a:p>
            <a:pPr algn="just"/>
            <a:r>
              <a:rPr lang="en-US" sz="2800" dirty="0"/>
              <a:t>2.Key Aspects</a:t>
            </a:r>
          </a:p>
          <a:p>
            <a:pPr algn="just"/>
            <a:r>
              <a:rPr lang="en-US" sz="2800" dirty="0"/>
              <a:t>3.Block Diagram</a:t>
            </a:r>
          </a:p>
          <a:p>
            <a:pPr algn="just"/>
            <a:r>
              <a:rPr lang="en-US" sz="2800" dirty="0"/>
              <a:t>4.Software Implementation</a:t>
            </a:r>
          </a:p>
          <a:p>
            <a:pPr algn="just"/>
            <a:r>
              <a:rPr lang="en-US" sz="2800" dirty="0"/>
              <a:t>5.Sample code</a:t>
            </a:r>
          </a:p>
          <a:p>
            <a:pPr algn="just"/>
            <a:r>
              <a:rPr lang="en-US" sz="2800" dirty="0"/>
              <a:t>6.Sample Output</a:t>
            </a:r>
          </a:p>
          <a:p>
            <a:pPr algn="just"/>
            <a:r>
              <a:rPr lang="en-US" sz="2800" dirty="0"/>
              <a:t>7.Referrences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57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Objection/Problem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Develop a C program to make an application that intends to increase the ease of maintaining an internet cafe ( Using the knowledge of Data structures in our academic schedule).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ABB9D7-B5BB-5623-76BC-A310EA9B1E3C}"/>
              </a:ext>
            </a:extLst>
          </p:cNvPr>
          <p:cNvSpPr txBox="1">
            <a:spLocks/>
          </p:cNvSpPr>
          <p:nvPr/>
        </p:nvSpPr>
        <p:spPr>
          <a:xfrm>
            <a:off x="363623" y="3831377"/>
            <a:ext cx="9630989" cy="427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 descr="Top Cyber Cafes in Hanamkonda, Warangal - Best Internet Cafes - Justdial">
            <a:extLst>
              <a:ext uri="{FF2B5EF4-FFF2-40B4-BE49-F238E27FC236}">
                <a16:creationId xmlns:a16="http://schemas.microsoft.com/office/drawing/2014/main" id="{C4A7741B-7738-8798-0DE9-EC27B4BB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3622964"/>
            <a:ext cx="3753876" cy="31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51FB-D909-17FA-8A1A-7B2437BC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Aspects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5895-5EEE-06C7-CB92-BA34FC01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Unique id generation for each user.</a:t>
            </a:r>
          </a:p>
          <a:p>
            <a:r>
              <a:rPr lang="en-IN" sz="2800" dirty="0"/>
              <a:t>Easy registration or deletion of users indirectly easy access of user information.</a:t>
            </a:r>
          </a:p>
          <a:p>
            <a:r>
              <a:rPr lang="en-IN" sz="2800" dirty="0"/>
              <a:t>Admin has the option of viewing the customers feedback.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0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FB7DA-0EEB-CEF1-1F93-0AD64B0442A8}"/>
              </a:ext>
            </a:extLst>
          </p:cNvPr>
          <p:cNvSpPr txBox="1"/>
          <p:nvPr/>
        </p:nvSpPr>
        <p:spPr>
          <a:xfrm>
            <a:off x="1271015" y="246888"/>
            <a:ext cx="53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BLOCK DIAGRAM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F6A9-1ED7-87CC-DB38-A060A835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770108"/>
            <a:ext cx="9194889" cy="57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C3BC-254F-DE1C-5995-2793A883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  <a:endParaRPr lang="en-IN" dirty="0"/>
          </a:p>
        </p:txBody>
      </p:sp>
      <p:pic>
        <p:nvPicPr>
          <p:cNvPr id="2050" name="Picture 2" descr="Top 22 Online C++ Compiler Tools [BEST C++ IDE For 2022]">
            <a:extLst>
              <a:ext uri="{FF2B5EF4-FFF2-40B4-BE49-F238E27FC236}">
                <a16:creationId xmlns:a16="http://schemas.microsoft.com/office/drawing/2014/main" id="{017389F3-0C49-CCB1-EE4A-5B871EFED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794" y="2056134"/>
            <a:ext cx="4818206" cy="448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B0EDE7-C545-9E89-4755-854D53FC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74" y="20561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2E71A-DCC4-0D7C-5126-3BC9F94A4A4D}"/>
              </a:ext>
            </a:extLst>
          </p:cNvPr>
          <p:cNvSpPr txBox="1"/>
          <p:nvPr/>
        </p:nvSpPr>
        <p:spPr>
          <a:xfrm>
            <a:off x="313020" y="2407412"/>
            <a:ext cx="4665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Dev-C++ is a free full-featured integrated development environment (IDE) distributed under the GNU General Public License for programming in C and C++. It was originally developed by Colin Laplace and first released in 1998. It is written in Delphi.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11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Implemented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used structures to define Linked List Data Structures to store users.</a:t>
            </a:r>
          </a:p>
          <a:p>
            <a:r>
              <a:rPr lang="en-US" sz="2800" dirty="0"/>
              <a:t>We used stacks to store the  history  about the users in previous session</a:t>
            </a:r>
          </a:p>
          <a:p>
            <a:r>
              <a:rPr lang="en-US" sz="2800" dirty="0"/>
              <a:t>We used STDIO,STDLIB &amp; TIME header files to implement the inbuilt functions.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538</Words>
  <Application>Microsoft Office PowerPoint</Application>
  <PresentationFormat>Widescreen</PresentationFormat>
  <Paragraphs>81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Cambria</vt:lpstr>
      <vt:lpstr>Symbol</vt:lpstr>
      <vt:lpstr>Trebuchet MS</vt:lpstr>
      <vt:lpstr>1_Berlin</vt:lpstr>
      <vt:lpstr>PowerPoint Presentation</vt:lpstr>
      <vt:lpstr>INTERNET CAFE MANAGEMET SYSTEM  </vt:lpstr>
      <vt:lpstr>Introduction</vt:lpstr>
      <vt:lpstr>Agenda</vt:lpstr>
      <vt:lpstr>Objection/Problem Statement</vt:lpstr>
      <vt:lpstr>Key Aspects</vt:lpstr>
      <vt:lpstr>PowerPoint Presentation</vt:lpstr>
      <vt:lpstr>Software Implementation</vt:lpstr>
      <vt:lpstr>Software Implemented </vt:lpstr>
      <vt:lpstr>Hardware Implication </vt:lpstr>
      <vt:lpstr>Sample Code</vt:lpstr>
      <vt:lpstr>Sample Code</vt:lpstr>
      <vt:lpstr>Sample Output</vt:lpstr>
      <vt:lpstr>Sample Output </vt:lpstr>
      <vt:lpstr>Sample Output</vt:lpstr>
      <vt:lpstr>Sample Output</vt:lpstr>
      <vt:lpstr>Sample Output</vt:lpstr>
      <vt:lpstr>Sample Output</vt:lpstr>
      <vt:lpstr>Sample Output</vt:lpstr>
      <vt:lpstr>Sample Output</vt:lpstr>
      <vt:lpstr>Sample Output</vt:lpstr>
      <vt:lpstr>Sample Output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Mallikarjun Marthi</dc:creator>
  <cp:lastModifiedBy>NAHEED MD</cp:lastModifiedBy>
  <cp:revision>23</cp:revision>
  <dcterms:created xsi:type="dcterms:W3CDTF">2014-04-17T23:07:25Z</dcterms:created>
  <dcterms:modified xsi:type="dcterms:W3CDTF">2022-12-08T07:09:07Z</dcterms:modified>
</cp:coreProperties>
</file>