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61" r:id="rId5"/>
    <p:sldId id="259" r:id="rId6"/>
    <p:sldId id="293" r:id="rId7"/>
    <p:sldId id="260" r:id="rId8"/>
    <p:sldId id="292" r:id="rId9"/>
    <p:sldId id="312" r:id="rId10"/>
    <p:sldId id="294" r:id="rId11"/>
    <p:sldId id="262" r:id="rId12"/>
    <p:sldId id="310" r:id="rId13"/>
    <p:sldId id="291" r:id="rId14"/>
  </p:sldIdLst>
  <p:sldSz cx="9144000" cy="5143500" type="screen16x9"/>
  <p:notesSz cx="6858000" cy="9144000"/>
  <p:embeddedFontLst>
    <p:embeddedFont>
      <p:font typeface="Anek Devanagari SemiBold" panose="020B0604020202020204" charset="0"/>
      <p:bold r:id="rId16"/>
    </p:embeddedFont>
    <p:embeddedFont>
      <p:font typeface="Bebas Neue" panose="020B0606020202050201" pitchFamily="34" charset="0"/>
      <p:regular r:id="rId17"/>
    </p:embeddedFont>
    <p:embeddedFont>
      <p:font typeface="Book Antiqua" panose="02040602050305030304" pitchFamily="18" charset="0"/>
      <p:regular r:id="rId18"/>
      <p:bold r:id="rId19"/>
      <p:italic r:id="rId20"/>
      <p:boldItalic r:id="rId21"/>
    </p:embeddedFont>
    <p:embeddedFont>
      <p:font typeface="Mukta" panose="020B0604020202020204" charset="0"/>
      <p:regular r:id="rId22"/>
    </p:embeddedFont>
    <p:embeddedFont>
      <p:font typeface="Mukta ExtraBold" panose="020B0604020202020204" charset="0"/>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7B4606B1-7BFC-4EC1-91EA-04F4F0980AB5}">
          <p14:sldIdLst>
            <p14:sldId id="256"/>
            <p14:sldId id="257"/>
            <p14:sldId id="258"/>
            <p14:sldId id="261"/>
            <p14:sldId id="259"/>
            <p14:sldId id="293"/>
            <p14:sldId id="260"/>
            <p14:sldId id="292"/>
            <p14:sldId id="312"/>
            <p14:sldId id="294"/>
            <p14:sldId id="262"/>
            <p14:sldId id="310"/>
          </p14:sldIdLst>
        </p14:section>
        <p14:section name="Untitled Section" id="{F747FCF7-5A21-408B-B7A4-C3763EACC6DA}">
          <p14:sldIdLst>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rga Preetham Kasarla" userId="f0bf8d2b2f9c06b8" providerId="LiveId" clId="{F1182793-9863-439E-BD2E-9363599D3192}"/>
    <pc:docChg chg="custSel modSld">
      <pc:chgData name="Durga Preetham Kasarla" userId="f0bf8d2b2f9c06b8" providerId="LiveId" clId="{F1182793-9863-439E-BD2E-9363599D3192}" dt="2023-04-25T06:49:32.189" v="33" actId="207"/>
      <pc:docMkLst>
        <pc:docMk/>
      </pc:docMkLst>
      <pc:sldChg chg="modSp mod">
        <pc:chgData name="Durga Preetham Kasarla" userId="f0bf8d2b2f9c06b8" providerId="LiveId" clId="{F1182793-9863-439E-BD2E-9363599D3192}" dt="2023-04-25T06:22:41.867" v="9" actId="2711"/>
        <pc:sldMkLst>
          <pc:docMk/>
          <pc:sldMk cId="0" sldId="258"/>
        </pc:sldMkLst>
        <pc:spChg chg="mod">
          <ac:chgData name="Durga Preetham Kasarla" userId="f0bf8d2b2f9c06b8" providerId="LiveId" clId="{F1182793-9863-439E-BD2E-9363599D3192}" dt="2023-04-25T06:22:00.247" v="4" actId="2711"/>
          <ac:spMkLst>
            <pc:docMk/>
            <pc:sldMk cId="0" sldId="258"/>
            <ac:spMk id="817" creationId="{00000000-0000-0000-0000-000000000000}"/>
          </ac:spMkLst>
        </pc:spChg>
        <pc:spChg chg="mod">
          <ac:chgData name="Durga Preetham Kasarla" userId="f0bf8d2b2f9c06b8" providerId="LiveId" clId="{F1182793-9863-439E-BD2E-9363599D3192}" dt="2023-04-25T06:22:08.226" v="5" actId="2711"/>
          <ac:spMkLst>
            <pc:docMk/>
            <pc:sldMk cId="0" sldId="258"/>
            <ac:spMk id="821" creationId="{00000000-0000-0000-0000-000000000000}"/>
          </ac:spMkLst>
        </pc:spChg>
        <pc:spChg chg="mod">
          <ac:chgData name="Durga Preetham Kasarla" userId="f0bf8d2b2f9c06b8" providerId="LiveId" clId="{F1182793-9863-439E-BD2E-9363599D3192}" dt="2023-04-25T06:22:21.398" v="7" actId="2711"/>
          <ac:spMkLst>
            <pc:docMk/>
            <pc:sldMk cId="0" sldId="258"/>
            <ac:spMk id="824" creationId="{00000000-0000-0000-0000-000000000000}"/>
          </ac:spMkLst>
        </pc:spChg>
        <pc:spChg chg="mod">
          <ac:chgData name="Durga Preetham Kasarla" userId="f0bf8d2b2f9c06b8" providerId="LiveId" clId="{F1182793-9863-439E-BD2E-9363599D3192}" dt="2023-04-25T06:22:36.347" v="8" actId="2711"/>
          <ac:spMkLst>
            <pc:docMk/>
            <pc:sldMk cId="0" sldId="258"/>
            <ac:spMk id="827" creationId="{00000000-0000-0000-0000-000000000000}"/>
          </ac:spMkLst>
        </pc:spChg>
        <pc:spChg chg="mod">
          <ac:chgData name="Durga Preetham Kasarla" userId="f0bf8d2b2f9c06b8" providerId="LiveId" clId="{F1182793-9863-439E-BD2E-9363599D3192}" dt="2023-04-25T06:22:13.967" v="6" actId="2711"/>
          <ac:spMkLst>
            <pc:docMk/>
            <pc:sldMk cId="0" sldId="258"/>
            <ac:spMk id="830" creationId="{00000000-0000-0000-0000-000000000000}"/>
          </ac:spMkLst>
        </pc:spChg>
        <pc:spChg chg="mod">
          <ac:chgData name="Durga Preetham Kasarla" userId="f0bf8d2b2f9c06b8" providerId="LiveId" clId="{F1182793-9863-439E-BD2E-9363599D3192}" dt="2023-04-25T06:22:41.867" v="9" actId="2711"/>
          <ac:spMkLst>
            <pc:docMk/>
            <pc:sldMk cId="0" sldId="258"/>
            <ac:spMk id="833" creationId="{00000000-0000-0000-0000-000000000000}"/>
          </ac:spMkLst>
        </pc:spChg>
      </pc:sldChg>
      <pc:sldChg chg="modSp mod">
        <pc:chgData name="Durga Preetham Kasarla" userId="f0bf8d2b2f9c06b8" providerId="LiveId" clId="{F1182793-9863-439E-BD2E-9363599D3192}" dt="2023-04-25T06:27:24.806" v="31" actId="313"/>
        <pc:sldMkLst>
          <pc:docMk/>
          <pc:sldMk cId="0" sldId="259"/>
        </pc:sldMkLst>
        <pc:spChg chg="mod">
          <ac:chgData name="Durga Preetham Kasarla" userId="f0bf8d2b2f9c06b8" providerId="LiveId" clId="{F1182793-9863-439E-BD2E-9363599D3192}" dt="2023-04-25T06:27:24.806" v="31" actId="313"/>
          <ac:spMkLst>
            <pc:docMk/>
            <pc:sldMk cId="0" sldId="259"/>
            <ac:spMk id="841" creationId="{00000000-0000-0000-0000-000000000000}"/>
          </ac:spMkLst>
        </pc:spChg>
      </pc:sldChg>
      <pc:sldChg chg="modSp mod">
        <pc:chgData name="Durga Preetham Kasarla" userId="f0bf8d2b2f9c06b8" providerId="LiveId" clId="{F1182793-9863-439E-BD2E-9363599D3192}" dt="2023-04-25T06:49:32.189" v="33" actId="207"/>
        <pc:sldMkLst>
          <pc:docMk/>
          <pc:sldMk cId="0" sldId="260"/>
        </pc:sldMkLst>
        <pc:spChg chg="mod">
          <ac:chgData name="Durga Preetham Kasarla" userId="f0bf8d2b2f9c06b8" providerId="LiveId" clId="{F1182793-9863-439E-BD2E-9363599D3192}" dt="2023-04-25T06:49:32.189" v="33" actId="207"/>
          <ac:spMkLst>
            <pc:docMk/>
            <pc:sldMk cId="0" sldId="260"/>
            <ac:spMk id="936" creationId="{00000000-0000-0000-0000-000000000000}"/>
          </ac:spMkLst>
        </pc:spChg>
      </pc:sldChg>
      <pc:sldChg chg="modSp mod">
        <pc:chgData name="Durga Preetham Kasarla" userId="f0bf8d2b2f9c06b8" providerId="LiveId" clId="{F1182793-9863-439E-BD2E-9363599D3192}" dt="2023-04-25T06:25:33.495" v="30" actId="1076"/>
        <pc:sldMkLst>
          <pc:docMk/>
          <pc:sldMk cId="0" sldId="310"/>
        </pc:sldMkLst>
        <pc:spChg chg="mod">
          <ac:chgData name="Durga Preetham Kasarla" userId="f0bf8d2b2f9c06b8" providerId="LiveId" clId="{F1182793-9863-439E-BD2E-9363599D3192}" dt="2023-04-25T06:24:15.881" v="27" actId="20577"/>
          <ac:spMkLst>
            <pc:docMk/>
            <pc:sldMk cId="0" sldId="310"/>
            <ac:spMk id="5" creationId="{00000000-0000-0000-0000-000000000000}"/>
          </ac:spMkLst>
        </pc:spChg>
        <pc:picChg chg="mod">
          <ac:chgData name="Durga Preetham Kasarla" userId="f0bf8d2b2f9c06b8" providerId="LiveId" clId="{F1182793-9863-439E-BD2E-9363599D3192}" dt="2023-04-25T06:25:33.495" v="30" actId="1076"/>
          <ac:picMkLst>
            <pc:docMk/>
            <pc:sldMk cId="0" sldId="310"/>
            <ac:picMk id="7"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1c2c73c8a2f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1c2c73c8a2f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1c27059a198_0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1c27059a198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3"/>
        <p:cNvGrpSpPr/>
        <p:nvPr/>
      </p:nvGrpSpPr>
      <p:grpSpPr>
        <a:xfrm>
          <a:off x="0" y="0"/>
          <a:ext cx="0" cy="0"/>
          <a:chOff x="0" y="0"/>
          <a:chExt cx="0" cy="0"/>
        </a:xfrm>
      </p:grpSpPr>
      <p:sp>
        <p:nvSpPr>
          <p:cNvPr id="2004" name="Google Shape;2004;g1c2af3d7c4b_0_1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5" name="Google Shape;2005;g1c2af3d7c4b_0_1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1c27059a1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1c27059a1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c18c21133d_0_20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c18c21133d_0_20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1c18c21133d_0_2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1c18c21133d_0_2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c27059a19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c27059a19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c27059a19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c27059a19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g1c27059a198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3" name="Google Shape;933;g1c27059a198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5"/>
        <p:cNvGrpSpPr/>
        <p:nvPr/>
      </p:nvGrpSpPr>
      <p:grpSpPr>
        <a:xfrm>
          <a:off x="0" y="0"/>
          <a:ext cx="0" cy="0"/>
          <a:chOff x="0" y="0"/>
          <a:chExt cx="0" cy="0"/>
        </a:xfrm>
      </p:grpSpPr>
      <p:sp>
        <p:nvSpPr>
          <p:cNvPr id="2126" name="Google Shape;2126;g1c2af3d7c4b_0_1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7" name="Google Shape;2127;g1c2af3d7c4b_0_1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1c27059a198_0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1c27059a198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50000"/>
          </a:blip>
          <a:srcRect t="7791" b="7799"/>
          <a:stretch>
            <a:fillRect/>
          </a:stretch>
        </p:blipFill>
        <p:spPr>
          <a:xfrm>
            <a:off x="0" y="0"/>
            <a:ext cx="9144000" cy="5143499"/>
          </a:xfrm>
          <a:prstGeom prst="rect">
            <a:avLst/>
          </a:prstGeom>
          <a:noFill/>
          <a:ln>
            <a:noFill/>
          </a:ln>
        </p:spPr>
      </p:pic>
      <p:sp>
        <p:nvSpPr>
          <p:cNvPr id="10" name="Google Shape;10;p2"/>
          <p:cNvSpPr txBox="1">
            <a:spLocks noGrp="1"/>
          </p:cNvSpPr>
          <p:nvPr>
            <p:ph type="ctrTitle"/>
          </p:nvPr>
        </p:nvSpPr>
        <p:spPr>
          <a:xfrm>
            <a:off x="4572000" y="1086750"/>
            <a:ext cx="3856800" cy="2368500"/>
          </a:xfrm>
          <a:prstGeom prst="rect">
            <a:avLst/>
          </a:prstGeom>
          <a:ln>
            <a:noFill/>
          </a:ln>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6000">
                <a:latin typeface="Anek Devanagari SemiBold"/>
                <a:ea typeface="Anek Devanagari SemiBold"/>
                <a:cs typeface="Anek Devanagari SemiBold"/>
                <a:sym typeface="Anek Devanagari Semi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572000" y="3455100"/>
            <a:ext cx="3856800" cy="437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latin typeface="Mukta" panose="020B0000000000000000"/>
                <a:ea typeface="Mukta" panose="020B0000000000000000"/>
                <a:cs typeface="Mukta" panose="020B0000000000000000"/>
                <a:sym typeface="Mukta" panose="020B0000000000000000"/>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lt2"/>
        </a:solidFill>
        <a:effectLst/>
      </p:bgPr>
    </p:bg>
    <p:spTree>
      <p:nvGrpSpPr>
        <p:cNvPr id="1" name="Shape 540"/>
        <p:cNvGrpSpPr/>
        <p:nvPr/>
      </p:nvGrpSpPr>
      <p:grpSpPr>
        <a:xfrm>
          <a:off x="0" y="0"/>
          <a:ext cx="0" cy="0"/>
          <a:chOff x="0" y="0"/>
          <a:chExt cx="0" cy="0"/>
        </a:xfrm>
      </p:grpSpPr>
      <p:pic>
        <p:nvPicPr>
          <p:cNvPr id="541" name="Google Shape;541;p30"/>
          <p:cNvPicPr preferRelativeResize="0"/>
          <p:nvPr/>
        </p:nvPicPr>
        <p:blipFill rotWithShape="1">
          <a:blip r:embed="rId2">
            <a:alphaModFix amt="50000"/>
          </a:blip>
          <a:srcRect t="15590"/>
          <a:stretch>
            <a:fillRect/>
          </a:stretch>
        </p:blipFill>
        <p:spPr>
          <a:xfrm rot="10800000">
            <a:off x="0" y="0"/>
            <a:ext cx="9144000" cy="5143499"/>
          </a:xfrm>
          <a:prstGeom prst="rect">
            <a:avLst/>
          </a:prstGeom>
          <a:noFill/>
          <a:ln>
            <a:noFill/>
          </a:ln>
        </p:spPr>
      </p:pic>
      <p:grpSp>
        <p:nvGrpSpPr>
          <p:cNvPr id="542" name="Google Shape;542;p30"/>
          <p:cNvGrpSpPr/>
          <p:nvPr/>
        </p:nvGrpSpPr>
        <p:grpSpPr>
          <a:xfrm>
            <a:off x="7687668" y="1416482"/>
            <a:ext cx="1021827" cy="933237"/>
            <a:chOff x="7077268" y="354300"/>
            <a:chExt cx="642053" cy="586351"/>
          </a:xfrm>
        </p:grpSpPr>
        <p:sp>
          <p:nvSpPr>
            <p:cNvPr id="543" name="Google Shape;543;p30"/>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0"/>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 name="Google Shape;545;p30"/>
          <p:cNvGrpSpPr/>
          <p:nvPr/>
        </p:nvGrpSpPr>
        <p:grpSpPr>
          <a:xfrm>
            <a:off x="8085795" y="41000"/>
            <a:ext cx="414927" cy="347100"/>
            <a:chOff x="2737973" y="2879366"/>
            <a:chExt cx="255670" cy="213863"/>
          </a:xfrm>
        </p:grpSpPr>
        <p:sp>
          <p:nvSpPr>
            <p:cNvPr id="546" name="Google Shape;546;p30"/>
            <p:cNvSpPr/>
            <p:nvPr/>
          </p:nvSpPr>
          <p:spPr>
            <a:xfrm>
              <a:off x="2842619" y="2947251"/>
              <a:ext cx="67551" cy="67551"/>
            </a:xfrm>
            <a:custGeom>
              <a:avLst/>
              <a:gdLst/>
              <a:ahLst/>
              <a:cxnLst/>
              <a:rect l="l" t="t" r="r" b="b"/>
              <a:pathLst>
                <a:path w="5261" h="5261" extrusionOk="0">
                  <a:moveTo>
                    <a:pt x="2630" y="0"/>
                  </a:moveTo>
                  <a:cubicBezTo>
                    <a:pt x="1177" y="0"/>
                    <a:pt x="1" y="1177"/>
                    <a:pt x="1" y="2631"/>
                  </a:cubicBezTo>
                  <a:cubicBezTo>
                    <a:pt x="1" y="4084"/>
                    <a:pt x="1177" y="5260"/>
                    <a:pt x="2630" y="5260"/>
                  </a:cubicBezTo>
                  <a:cubicBezTo>
                    <a:pt x="4085" y="5260"/>
                    <a:pt x="5261" y="4084"/>
                    <a:pt x="5261" y="2631"/>
                  </a:cubicBezTo>
                  <a:cubicBezTo>
                    <a:pt x="5261" y="1177"/>
                    <a:pt x="4085" y="0"/>
                    <a:pt x="2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0"/>
            <p:cNvSpPr/>
            <p:nvPr/>
          </p:nvSpPr>
          <p:spPr>
            <a:xfrm>
              <a:off x="2737973" y="2959051"/>
              <a:ext cx="38957" cy="38931"/>
            </a:xfrm>
            <a:custGeom>
              <a:avLst/>
              <a:gdLst/>
              <a:ahLst/>
              <a:cxnLst/>
              <a:rect l="l" t="t" r="r" b="b"/>
              <a:pathLst>
                <a:path w="3034" h="3032" extrusionOk="0">
                  <a:moveTo>
                    <a:pt x="1517" y="0"/>
                  </a:moveTo>
                  <a:cubicBezTo>
                    <a:pt x="679" y="0"/>
                    <a:pt x="0" y="679"/>
                    <a:pt x="0" y="1515"/>
                  </a:cubicBezTo>
                  <a:cubicBezTo>
                    <a:pt x="0" y="2353"/>
                    <a:pt x="679" y="3032"/>
                    <a:pt x="1517" y="3032"/>
                  </a:cubicBezTo>
                  <a:cubicBezTo>
                    <a:pt x="2355" y="3032"/>
                    <a:pt x="3034" y="2353"/>
                    <a:pt x="3034" y="1515"/>
                  </a:cubicBezTo>
                  <a:cubicBezTo>
                    <a:pt x="3034" y="679"/>
                    <a:pt x="2355" y="0"/>
                    <a:pt x="1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0"/>
            <p:cNvSpPr/>
            <p:nvPr/>
          </p:nvSpPr>
          <p:spPr>
            <a:xfrm>
              <a:off x="2954712" y="2879366"/>
              <a:ext cx="38931" cy="38969"/>
            </a:xfrm>
            <a:custGeom>
              <a:avLst/>
              <a:gdLst/>
              <a:ahLst/>
              <a:cxnLst/>
              <a:rect l="l" t="t" r="r" b="b"/>
              <a:pathLst>
                <a:path w="3032" h="3035" extrusionOk="0">
                  <a:moveTo>
                    <a:pt x="1515" y="1"/>
                  </a:moveTo>
                  <a:cubicBezTo>
                    <a:pt x="679" y="1"/>
                    <a:pt x="0" y="680"/>
                    <a:pt x="0" y="1518"/>
                  </a:cubicBezTo>
                  <a:cubicBezTo>
                    <a:pt x="0" y="2356"/>
                    <a:pt x="679" y="3035"/>
                    <a:pt x="1515" y="3035"/>
                  </a:cubicBezTo>
                  <a:cubicBezTo>
                    <a:pt x="2353" y="3035"/>
                    <a:pt x="3032" y="2356"/>
                    <a:pt x="3032" y="1518"/>
                  </a:cubicBezTo>
                  <a:cubicBezTo>
                    <a:pt x="3032" y="680"/>
                    <a:pt x="2353" y="1"/>
                    <a:pt x="15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0"/>
            <p:cNvSpPr/>
            <p:nvPr/>
          </p:nvSpPr>
          <p:spPr>
            <a:xfrm>
              <a:off x="2900437" y="3073738"/>
              <a:ext cx="19491" cy="19491"/>
            </a:xfrm>
            <a:custGeom>
              <a:avLst/>
              <a:gdLst/>
              <a:ahLst/>
              <a:cxnLst/>
              <a:rect l="l" t="t" r="r" b="b"/>
              <a:pathLst>
                <a:path w="1518" h="1518" extrusionOk="0">
                  <a:moveTo>
                    <a:pt x="758" y="0"/>
                  </a:moveTo>
                  <a:cubicBezTo>
                    <a:pt x="339" y="0"/>
                    <a:pt x="1" y="338"/>
                    <a:pt x="1" y="757"/>
                  </a:cubicBezTo>
                  <a:cubicBezTo>
                    <a:pt x="1" y="1177"/>
                    <a:pt x="339" y="1517"/>
                    <a:pt x="758" y="1517"/>
                  </a:cubicBezTo>
                  <a:cubicBezTo>
                    <a:pt x="1177" y="1517"/>
                    <a:pt x="1518" y="1177"/>
                    <a:pt x="1518" y="757"/>
                  </a:cubicBezTo>
                  <a:cubicBezTo>
                    <a:pt x="1518" y="338"/>
                    <a:pt x="1177" y="0"/>
                    <a:pt x="7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30"/>
          <p:cNvGrpSpPr/>
          <p:nvPr/>
        </p:nvGrpSpPr>
        <p:grpSpPr>
          <a:xfrm rot="4499985">
            <a:off x="-650270" y="2211440"/>
            <a:ext cx="2000156" cy="1826633"/>
            <a:chOff x="7077268" y="354300"/>
            <a:chExt cx="642053" cy="586351"/>
          </a:xfrm>
        </p:grpSpPr>
        <p:sp>
          <p:nvSpPr>
            <p:cNvPr id="551" name="Google Shape;551;p30"/>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0"/>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30"/>
          <p:cNvGrpSpPr/>
          <p:nvPr/>
        </p:nvGrpSpPr>
        <p:grpSpPr>
          <a:xfrm flipH="1">
            <a:off x="1411173" y="3602693"/>
            <a:ext cx="582888" cy="601496"/>
            <a:chOff x="8884746" y="289993"/>
            <a:chExt cx="297924" cy="307435"/>
          </a:xfrm>
        </p:grpSpPr>
        <p:sp>
          <p:nvSpPr>
            <p:cNvPr id="554" name="Google Shape;554;p30"/>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0"/>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0"/>
          <p:cNvGrpSpPr/>
          <p:nvPr/>
        </p:nvGrpSpPr>
        <p:grpSpPr>
          <a:xfrm rot="-5400000">
            <a:off x="6761120" y="-698782"/>
            <a:ext cx="2000186" cy="1826661"/>
            <a:chOff x="7077268" y="354300"/>
            <a:chExt cx="642053" cy="586351"/>
          </a:xfrm>
        </p:grpSpPr>
        <p:sp>
          <p:nvSpPr>
            <p:cNvPr id="557" name="Google Shape;557;p30"/>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0"/>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9" name="Google Shape;559;p30"/>
          <p:cNvGrpSpPr/>
          <p:nvPr/>
        </p:nvGrpSpPr>
        <p:grpSpPr>
          <a:xfrm>
            <a:off x="8804179" y="753545"/>
            <a:ext cx="642413" cy="662922"/>
            <a:chOff x="8884746" y="289993"/>
            <a:chExt cx="297924" cy="307435"/>
          </a:xfrm>
        </p:grpSpPr>
        <p:sp>
          <p:nvSpPr>
            <p:cNvPr id="560" name="Google Shape;560;p30"/>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0"/>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30"/>
          <p:cNvGrpSpPr/>
          <p:nvPr/>
        </p:nvGrpSpPr>
        <p:grpSpPr>
          <a:xfrm flipH="1">
            <a:off x="972230" y="4608490"/>
            <a:ext cx="1021827" cy="933178"/>
            <a:chOff x="7077268" y="354300"/>
            <a:chExt cx="642053" cy="586351"/>
          </a:xfrm>
        </p:grpSpPr>
        <p:sp>
          <p:nvSpPr>
            <p:cNvPr id="563" name="Google Shape;563;p30"/>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0"/>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30"/>
          <p:cNvGrpSpPr/>
          <p:nvPr/>
        </p:nvGrpSpPr>
        <p:grpSpPr>
          <a:xfrm rot="-1799953" flipH="1">
            <a:off x="373289" y="4434234"/>
            <a:ext cx="521522" cy="347745"/>
            <a:chOff x="5142237" y="3822849"/>
            <a:chExt cx="338116" cy="225432"/>
          </a:xfrm>
        </p:grpSpPr>
        <p:sp>
          <p:nvSpPr>
            <p:cNvPr id="566" name="Google Shape;566;p30"/>
            <p:cNvSpPr/>
            <p:nvPr/>
          </p:nvSpPr>
          <p:spPr>
            <a:xfrm>
              <a:off x="5188718" y="3849531"/>
              <a:ext cx="42359" cy="42359"/>
            </a:xfrm>
            <a:custGeom>
              <a:avLst/>
              <a:gdLst/>
              <a:ahLst/>
              <a:cxnLst/>
              <a:rect l="l" t="t" r="r" b="b"/>
              <a:pathLst>
                <a:path w="3299" h="3299" extrusionOk="0">
                  <a:moveTo>
                    <a:pt x="1648" y="1"/>
                  </a:moveTo>
                  <a:cubicBezTo>
                    <a:pt x="738" y="1"/>
                    <a:pt x="0" y="739"/>
                    <a:pt x="0" y="1651"/>
                  </a:cubicBezTo>
                  <a:cubicBezTo>
                    <a:pt x="0" y="2561"/>
                    <a:pt x="738" y="3299"/>
                    <a:pt x="1648" y="3299"/>
                  </a:cubicBezTo>
                  <a:cubicBezTo>
                    <a:pt x="2560" y="3299"/>
                    <a:pt x="3298" y="2561"/>
                    <a:pt x="3298" y="1651"/>
                  </a:cubicBezTo>
                  <a:cubicBezTo>
                    <a:pt x="3298" y="739"/>
                    <a:pt x="2560"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0"/>
            <p:cNvSpPr/>
            <p:nvPr/>
          </p:nvSpPr>
          <p:spPr>
            <a:xfrm>
              <a:off x="5142237" y="4005896"/>
              <a:ext cx="42359" cy="42385"/>
            </a:xfrm>
            <a:custGeom>
              <a:avLst/>
              <a:gdLst/>
              <a:ahLst/>
              <a:cxnLst/>
              <a:rect l="l" t="t" r="r" b="b"/>
              <a:pathLst>
                <a:path w="3299" h="3301" extrusionOk="0">
                  <a:moveTo>
                    <a:pt x="1649" y="0"/>
                  </a:moveTo>
                  <a:cubicBezTo>
                    <a:pt x="739" y="0"/>
                    <a:pt x="1" y="738"/>
                    <a:pt x="1" y="1650"/>
                  </a:cubicBezTo>
                  <a:cubicBezTo>
                    <a:pt x="1" y="2562"/>
                    <a:pt x="739" y="3301"/>
                    <a:pt x="1649" y="3301"/>
                  </a:cubicBezTo>
                  <a:cubicBezTo>
                    <a:pt x="2561" y="3301"/>
                    <a:pt x="3299" y="2562"/>
                    <a:pt x="3299" y="1650"/>
                  </a:cubicBezTo>
                  <a:cubicBezTo>
                    <a:pt x="3299" y="738"/>
                    <a:pt x="2561" y="0"/>
                    <a:pt x="16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0"/>
            <p:cNvSpPr/>
            <p:nvPr/>
          </p:nvSpPr>
          <p:spPr>
            <a:xfrm>
              <a:off x="5408911" y="3907105"/>
              <a:ext cx="71442" cy="71442"/>
            </a:xfrm>
            <a:custGeom>
              <a:avLst/>
              <a:gdLst/>
              <a:ahLst/>
              <a:cxnLst/>
              <a:rect l="l" t="t" r="r" b="b"/>
              <a:pathLst>
                <a:path w="5564" h="5564" extrusionOk="0">
                  <a:moveTo>
                    <a:pt x="2782" y="1"/>
                  </a:moveTo>
                  <a:cubicBezTo>
                    <a:pt x="1246" y="1"/>
                    <a:pt x="1" y="1246"/>
                    <a:pt x="1" y="2782"/>
                  </a:cubicBezTo>
                  <a:cubicBezTo>
                    <a:pt x="1" y="4318"/>
                    <a:pt x="1246" y="5563"/>
                    <a:pt x="2782" y="5563"/>
                  </a:cubicBezTo>
                  <a:cubicBezTo>
                    <a:pt x="4318" y="5563"/>
                    <a:pt x="5563" y="4318"/>
                    <a:pt x="5563" y="2782"/>
                  </a:cubicBezTo>
                  <a:cubicBezTo>
                    <a:pt x="5563" y="1246"/>
                    <a:pt x="4318" y="1"/>
                    <a:pt x="2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0"/>
            <p:cNvSpPr/>
            <p:nvPr/>
          </p:nvSpPr>
          <p:spPr>
            <a:xfrm>
              <a:off x="5289153" y="3822849"/>
              <a:ext cx="21687" cy="21687"/>
            </a:xfrm>
            <a:custGeom>
              <a:avLst/>
              <a:gdLst/>
              <a:ahLst/>
              <a:cxnLst/>
              <a:rect l="l" t="t" r="r" b="b"/>
              <a:pathLst>
                <a:path w="1689" h="1689" extrusionOk="0">
                  <a:moveTo>
                    <a:pt x="846" y="0"/>
                  </a:moveTo>
                  <a:cubicBezTo>
                    <a:pt x="379" y="0"/>
                    <a:pt x="1" y="379"/>
                    <a:pt x="1" y="845"/>
                  </a:cubicBezTo>
                  <a:cubicBezTo>
                    <a:pt x="1" y="1310"/>
                    <a:pt x="379" y="1688"/>
                    <a:pt x="846" y="1688"/>
                  </a:cubicBezTo>
                  <a:cubicBezTo>
                    <a:pt x="1310" y="1688"/>
                    <a:pt x="1689" y="1310"/>
                    <a:pt x="1689" y="845"/>
                  </a:cubicBezTo>
                  <a:cubicBezTo>
                    <a:pt x="1689" y="379"/>
                    <a:pt x="1310"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2"/>
        </a:solidFill>
        <a:effectLst/>
      </p:bgPr>
    </p:bg>
    <p:spTree>
      <p:nvGrpSpPr>
        <p:cNvPr id="1" name="Shape 570"/>
        <p:cNvGrpSpPr/>
        <p:nvPr/>
      </p:nvGrpSpPr>
      <p:grpSpPr>
        <a:xfrm>
          <a:off x="0" y="0"/>
          <a:ext cx="0" cy="0"/>
          <a:chOff x="0" y="0"/>
          <a:chExt cx="0" cy="0"/>
        </a:xfrm>
      </p:grpSpPr>
      <p:pic>
        <p:nvPicPr>
          <p:cNvPr id="571" name="Google Shape;571;p31"/>
          <p:cNvPicPr preferRelativeResize="0"/>
          <p:nvPr/>
        </p:nvPicPr>
        <p:blipFill rotWithShape="1">
          <a:blip r:embed="rId2">
            <a:alphaModFix amt="50000"/>
          </a:blip>
          <a:srcRect t="15590"/>
          <a:stretch>
            <a:fillRect/>
          </a:stretch>
        </p:blipFill>
        <p:spPr>
          <a:xfrm>
            <a:off x="0" y="0"/>
            <a:ext cx="9144000" cy="5143499"/>
          </a:xfrm>
          <a:prstGeom prst="rect">
            <a:avLst/>
          </a:prstGeom>
          <a:noFill/>
          <a:ln>
            <a:noFill/>
          </a:ln>
        </p:spPr>
      </p:pic>
      <p:grpSp>
        <p:nvGrpSpPr>
          <p:cNvPr id="572" name="Google Shape;572;p31"/>
          <p:cNvGrpSpPr/>
          <p:nvPr/>
        </p:nvGrpSpPr>
        <p:grpSpPr>
          <a:xfrm>
            <a:off x="8544918" y="3173257"/>
            <a:ext cx="1021827" cy="933237"/>
            <a:chOff x="7077268" y="354300"/>
            <a:chExt cx="642053" cy="586351"/>
          </a:xfrm>
        </p:grpSpPr>
        <p:sp>
          <p:nvSpPr>
            <p:cNvPr id="573" name="Google Shape;573;p31"/>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 name="Google Shape;575;p31"/>
          <p:cNvGrpSpPr/>
          <p:nvPr/>
        </p:nvGrpSpPr>
        <p:grpSpPr>
          <a:xfrm flipH="1">
            <a:off x="715098" y="-7"/>
            <a:ext cx="582888" cy="601496"/>
            <a:chOff x="8884746" y="289993"/>
            <a:chExt cx="297924" cy="307435"/>
          </a:xfrm>
        </p:grpSpPr>
        <p:sp>
          <p:nvSpPr>
            <p:cNvPr id="576" name="Google Shape;576;p31"/>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1"/>
          <p:cNvGrpSpPr/>
          <p:nvPr/>
        </p:nvGrpSpPr>
        <p:grpSpPr>
          <a:xfrm>
            <a:off x="7956170" y="4644500"/>
            <a:ext cx="414927" cy="347100"/>
            <a:chOff x="2737973" y="2879366"/>
            <a:chExt cx="255670" cy="213863"/>
          </a:xfrm>
        </p:grpSpPr>
        <p:sp>
          <p:nvSpPr>
            <p:cNvPr id="579" name="Google Shape;579;p31"/>
            <p:cNvSpPr/>
            <p:nvPr/>
          </p:nvSpPr>
          <p:spPr>
            <a:xfrm>
              <a:off x="2842619" y="2947251"/>
              <a:ext cx="67551" cy="67551"/>
            </a:xfrm>
            <a:custGeom>
              <a:avLst/>
              <a:gdLst/>
              <a:ahLst/>
              <a:cxnLst/>
              <a:rect l="l" t="t" r="r" b="b"/>
              <a:pathLst>
                <a:path w="5261" h="5261" extrusionOk="0">
                  <a:moveTo>
                    <a:pt x="2630" y="0"/>
                  </a:moveTo>
                  <a:cubicBezTo>
                    <a:pt x="1177" y="0"/>
                    <a:pt x="1" y="1177"/>
                    <a:pt x="1" y="2631"/>
                  </a:cubicBezTo>
                  <a:cubicBezTo>
                    <a:pt x="1" y="4084"/>
                    <a:pt x="1177" y="5260"/>
                    <a:pt x="2630" y="5260"/>
                  </a:cubicBezTo>
                  <a:cubicBezTo>
                    <a:pt x="4085" y="5260"/>
                    <a:pt x="5261" y="4084"/>
                    <a:pt x="5261" y="2631"/>
                  </a:cubicBezTo>
                  <a:cubicBezTo>
                    <a:pt x="5261" y="1177"/>
                    <a:pt x="4085" y="0"/>
                    <a:pt x="2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2737973" y="2959051"/>
              <a:ext cx="38957" cy="38931"/>
            </a:xfrm>
            <a:custGeom>
              <a:avLst/>
              <a:gdLst/>
              <a:ahLst/>
              <a:cxnLst/>
              <a:rect l="l" t="t" r="r" b="b"/>
              <a:pathLst>
                <a:path w="3034" h="3032" extrusionOk="0">
                  <a:moveTo>
                    <a:pt x="1517" y="0"/>
                  </a:moveTo>
                  <a:cubicBezTo>
                    <a:pt x="679" y="0"/>
                    <a:pt x="0" y="679"/>
                    <a:pt x="0" y="1515"/>
                  </a:cubicBezTo>
                  <a:cubicBezTo>
                    <a:pt x="0" y="2353"/>
                    <a:pt x="679" y="3032"/>
                    <a:pt x="1517" y="3032"/>
                  </a:cubicBezTo>
                  <a:cubicBezTo>
                    <a:pt x="2355" y="3032"/>
                    <a:pt x="3034" y="2353"/>
                    <a:pt x="3034" y="1515"/>
                  </a:cubicBezTo>
                  <a:cubicBezTo>
                    <a:pt x="3034" y="679"/>
                    <a:pt x="2355" y="0"/>
                    <a:pt x="1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2954712" y="2879366"/>
              <a:ext cx="38931" cy="38969"/>
            </a:xfrm>
            <a:custGeom>
              <a:avLst/>
              <a:gdLst/>
              <a:ahLst/>
              <a:cxnLst/>
              <a:rect l="l" t="t" r="r" b="b"/>
              <a:pathLst>
                <a:path w="3032" h="3035" extrusionOk="0">
                  <a:moveTo>
                    <a:pt x="1515" y="1"/>
                  </a:moveTo>
                  <a:cubicBezTo>
                    <a:pt x="679" y="1"/>
                    <a:pt x="0" y="680"/>
                    <a:pt x="0" y="1518"/>
                  </a:cubicBezTo>
                  <a:cubicBezTo>
                    <a:pt x="0" y="2356"/>
                    <a:pt x="679" y="3035"/>
                    <a:pt x="1515" y="3035"/>
                  </a:cubicBezTo>
                  <a:cubicBezTo>
                    <a:pt x="2353" y="3035"/>
                    <a:pt x="3032" y="2356"/>
                    <a:pt x="3032" y="1518"/>
                  </a:cubicBezTo>
                  <a:cubicBezTo>
                    <a:pt x="3032" y="680"/>
                    <a:pt x="2353" y="1"/>
                    <a:pt x="15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2900437" y="3073738"/>
              <a:ext cx="19491" cy="19491"/>
            </a:xfrm>
            <a:custGeom>
              <a:avLst/>
              <a:gdLst/>
              <a:ahLst/>
              <a:cxnLst/>
              <a:rect l="l" t="t" r="r" b="b"/>
              <a:pathLst>
                <a:path w="1518" h="1518" extrusionOk="0">
                  <a:moveTo>
                    <a:pt x="758" y="0"/>
                  </a:moveTo>
                  <a:cubicBezTo>
                    <a:pt x="339" y="0"/>
                    <a:pt x="1" y="338"/>
                    <a:pt x="1" y="757"/>
                  </a:cubicBezTo>
                  <a:cubicBezTo>
                    <a:pt x="1" y="1177"/>
                    <a:pt x="339" y="1517"/>
                    <a:pt x="758" y="1517"/>
                  </a:cubicBezTo>
                  <a:cubicBezTo>
                    <a:pt x="1177" y="1517"/>
                    <a:pt x="1518" y="1177"/>
                    <a:pt x="1518" y="757"/>
                  </a:cubicBezTo>
                  <a:cubicBezTo>
                    <a:pt x="1518" y="338"/>
                    <a:pt x="1177" y="0"/>
                    <a:pt x="7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1"/>
          <p:cNvGrpSpPr/>
          <p:nvPr/>
        </p:nvGrpSpPr>
        <p:grpSpPr>
          <a:xfrm rot="4499985">
            <a:off x="-821720" y="824065"/>
            <a:ext cx="2000156" cy="1826633"/>
            <a:chOff x="7077268" y="354300"/>
            <a:chExt cx="642053" cy="586351"/>
          </a:xfrm>
        </p:grpSpPr>
        <p:sp>
          <p:nvSpPr>
            <p:cNvPr id="584" name="Google Shape;584;p31"/>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31"/>
          <p:cNvGrpSpPr/>
          <p:nvPr/>
        </p:nvGrpSpPr>
        <p:grpSpPr>
          <a:xfrm rot="-5400000">
            <a:off x="6631495" y="3904718"/>
            <a:ext cx="2000186" cy="1826661"/>
            <a:chOff x="7077268" y="354300"/>
            <a:chExt cx="642053" cy="586351"/>
          </a:xfrm>
        </p:grpSpPr>
        <p:sp>
          <p:nvSpPr>
            <p:cNvPr id="587" name="Google Shape;587;p31"/>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31"/>
          <p:cNvGrpSpPr/>
          <p:nvPr/>
        </p:nvGrpSpPr>
        <p:grpSpPr>
          <a:xfrm flipH="1">
            <a:off x="7824598" y="2686043"/>
            <a:ext cx="582888" cy="601496"/>
            <a:chOff x="8884746" y="289993"/>
            <a:chExt cx="297924" cy="307435"/>
          </a:xfrm>
        </p:grpSpPr>
        <p:sp>
          <p:nvSpPr>
            <p:cNvPr id="590" name="Google Shape;590;p31"/>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31"/>
          <p:cNvGrpSpPr/>
          <p:nvPr/>
        </p:nvGrpSpPr>
        <p:grpSpPr>
          <a:xfrm>
            <a:off x="1319393" y="527432"/>
            <a:ext cx="1021827" cy="933237"/>
            <a:chOff x="7077268" y="354300"/>
            <a:chExt cx="642053" cy="586351"/>
          </a:xfrm>
        </p:grpSpPr>
        <p:sp>
          <p:nvSpPr>
            <p:cNvPr id="593" name="Google Shape;593;p31"/>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5" name="Google Shape;595;p31"/>
          <p:cNvGrpSpPr/>
          <p:nvPr/>
        </p:nvGrpSpPr>
        <p:grpSpPr>
          <a:xfrm rot="-1799953" flipH="1">
            <a:off x="373289" y="820184"/>
            <a:ext cx="521522" cy="347745"/>
            <a:chOff x="5142237" y="3822849"/>
            <a:chExt cx="338116" cy="225432"/>
          </a:xfrm>
        </p:grpSpPr>
        <p:sp>
          <p:nvSpPr>
            <p:cNvPr id="596" name="Google Shape;596;p31"/>
            <p:cNvSpPr/>
            <p:nvPr/>
          </p:nvSpPr>
          <p:spPr>
            <a:xfrm>
              <a:off x="5188718" y="3849531"/>
              <a:ext cx="42359" cy="42359"/>
            </a:xfrm>
            <a:custGeom>
              <a:avLst/>
              <a:gdLst/>
              <a:ahLst/>
              <a:cxnLst/>
              <a:rect l="l" t="t" r="r" b="b"/>
              <a:pathLst>
                <a:path w="3299" h="3299" extrusionOk="0">
                  <a:moveTo>
                    <a:pt x="1648" y="1"/>
                  </a:moveTo>
                  <a:cubicBezTo>
                    <a:pt x="738" y="1"/>
                    <a:pt x="0" y="739"/>
                    <a:pt x="0" y="1651"/>
                  </a:cubicBezTo>
                  <a:cubicBezTo>
                    <a:pt x="0" y="2561"/>
                    <a:pt x="738" y="3299"/>
                    <a:pt x="1648" y="3299"/>
                  </a:cubicBezTo>
                  <a:cubicBezTo>
                    <a:pt x="2560" y="3299"/>
                    <a:pt x="3298" y="2561"/>
                    <a:pt x="3298" y="1651"/>
                  </a:cubicBezTo>
                  <a:cubicBezTo>
                    <a:pt x="3298" y="739"/>
                    <a:pt x="2560"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5142237" y="4005896"/>
              <a:ext cx="42359" cy="42385"/>
            </a:xfrm>
            <a:custGeom>
              <a:avLst/>
              <a:gdLst/>
              <a:ahLst/>
              <a:cxnLst/>
              <a:rect l="l" t="t" r="r" b="b"/>
              <a:pathLst>
                <a:path w="3299" h="3301" extrusionOk="0">
                  <a:moveTo>
                    <a:pt x="1649" y="0"/>
                  </a:moveTo>
                  <a:cubicBezTo>
                    <a:pt x="739" y="0"/>
                    <a:pt x="1" y="738"/>
                    <a:pt x="1" y="1650"/>
                  </a:cubicBezTo>
                  <a:cubicBezTo>
                    <a:pt x="1" y="2562"/>
                    <a:pt x="739" y="3301"/>
                    <a:pt x="1649" y="3301"/>
                  </a:cubicBezTo>
                  <a:cubicBezTo>
                    <a:pt x="2561" y="3301"/>
                    <a:pt x="3299" y="2562"/>
                    <a:pt x="3299" y="1650"/>
                  </a:cubicBezTo>
                  <a:cubicBezTo>
                    <a:pt x="3299" y="738"/>
                    <a:pt x="2561" y="0"/>
                    <a:pt x="16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5408911" y="3907105"/>
              <a:ext cx="71442" cy="71442"/>
            </a:xfrm>
            <a:custGeom>
              <a:avLst/>
              <a:gdLst/>
              <a:ahLst/>
              <a:cxnLst/>
              <a:rect l="l" t="t" r="r" b="b"/>
              <a:pathLst>
                <a:path w="5564" h="5564" extrusionOk="0">
                  <a:moveTo>
                    <a:pt x="2782" y="1"/>
                  </a:moveTo>
                  <a:cubicBezTo>
                    <a:pt x="1246" y="1"/>
                    <a:pt x="1" y="1246"/>
                    <a:pt x="1" y="2782"/>
                  </a:cubicBezTo>
                  <a:cubicBezTo>
                    <a:pt x="1" y="4318"/>
                    <a:pt x="1246" y="5563"/>
                    <a:pt x="2782" y="5563"/>
                  </a:cubicBezTo>
                  <a:cubicBezTo>
                    <a:pt x="4318" y="5563"/>
                    <a:pt x="5563" y="4318"/>
                    <a:pt x="5563" y="2782"/>
                  </a:cubicBezTo>
                  <a:cubicBezTo>
                    <a:pt x="5563" y="1246"/>
                    <a:pt x="4318" y="1"/>
                    <a:pt x="2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5289153" y="3822849"/>
              <a:ext cx="21687" cy="21687"/>
            </a:xfrm>
            <a:custGeom>
              <a:avLst/>
              <a:gdLst/>
              <a:ahLst/>
              <a:cxnLst/>
              <a:rect l="l" t="t" r="r" b="b"/>
              <a:pathLst>
                <a:path w="1689" h="1689" extrusionOk="0">
                  <a:moveTo>
                    <a:pt x="846" y="0"/>
                  </a:moveTo>
                  <a:cubicBezTo>
                    <a:pt x="379" y="0"/>
                    <a:pt x="1" y="379"/>
                    <a:pt x="1" y="845"/>
                  </a:cubicBezTo>
                  <a:cubicBezTo>
                    <a:pt x="1" y="1310"/>
                    <a:pt x="379" y="1688"/>
                    <a:pt x="846" y="1688"/>
                  </a:cubicBezTo>
                  <a:cubicBezTo>
                    <a:pt x="1310" y="1688"/>
                    <a:pt x="1689" y="1310"/>
                    <a:pt x="1689" y="845"/>
                  </a:cubicBezTo>
                  <a:cubicBezTo>
                    <a:pt x="1689" y="379"/>
                    <a:pt x="1310"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p:spPr>
        <p:txBody>
          <a:bodyPr/>
          <a:lstStyle/>
          <a:p>
            <a:fld id="{FDE934FF-F4E1-47C5-9CA5-30A81DDE2BE4}" type="datetimeFigureOut">
              <a:rPr lang="en-US" smtClean="0"/>
              <a:t>4/25/2023</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a:xfrm>
            <a:off x="8610600" y="6356350"/>
            <a:ext cx="2743200" cy="365125"/>
          </a:xfrm>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mt="50000"/>
          </a:blip>
          <a:srcRect t="7791" b="7799"/>
          <a:stretch>
            <a:fillRect/>
          </a:stretch>
        </p:blipFill>
        <p:spPr>
          <a:xfrm>
            <a:off x="0" y="0"/>
            <a:ext cx="9144000" cy="5143499"/>
          </a:xfrm>
          <a:prstGeom prst="rect">
            <a:avLst/>
          </a:prstGeom>
          <a:noFill/>
          <a:ln>
            <a:noFill/>
          </a:ln>
        </p:spPr>
      </p:pic>
      <p:sp>
        <p:nvSpPr>
          <p:cNvPr id="14" name="Google Shape;14;p3"/>
          <p:cNvSpPr txBox="1">
            <a:spLocks noGrp="1"/>
          </p:cNvSpPr>
          <p:nvPr>
            <p:ph type="title"/>
          </p:nvPr>
        </p:nvSpPr>
        <p:spPr>
          <a:xfrm>
            <a:off x="4959600" y="2278800"/>
            <a:ext cx="3081600" cy="8667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4959600" y="1234500"/>
            <a:ext cx="3081600" cy="104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4959600" y="3069300"/>
            <a:ext cx="3081600" cy="68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 name="Google Shape;17;p3"/>
          <p:cNvGrpSpPr/>
          <p:nvPr/>
        </p:nvGrpSpPr>
        <p:grpSpPr>
          <a:xfrm>
            <a:off x="7620460" y="4308545"/>
            <a:ext cx="914283" cy="834964"/>
            <a:chOff x="7077268" y="354300"/>
            <a:chExt cx="642053" cy="586351"/>
          </a:xfrm>
        </p:grpSpPr>
        <p:sp>
          <p:nvSpPr>
            <p:cNvPr id="18" name="Google Shape;18;p3"/>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3"/>
          <p:cNvGrpSpPr/>
          <p:nvPr/>
        </p:nvGrpSpPr>
        <p:grpSpPr>
          <a:xfrm rot="10800000">
            <a:off x="8243283" y="4552148"/>
            <a:ext cx="521543" cy="347751"/>
            <a:chOff x="5142237" y="3822849"/>
            <a:chExt cx="338116" cy="225432"/>
          </a:xfrm>
        </p:grpSpPr>
        <p:sp>
          <p:nvSpPr>
            <p:cNvPr id="21" name="Google Shape;21;p3"/>
            <p:cNvSpPr/>
            <p:nvPr/>
          </p:nvSpPr>
          <p:spPr>
            <a:xfrm>
              <a:off x="5188718" y="3849531"/>
              <a:ext cx="42359" cy="42359"/>
            </a:xfrm>
            <a:custGeom>
              <a:avLst/>
              <a:gdLst/>
              <a:ahLst/>
              <a:cxnLst/>
              <a:rect l="l" t="t" r="r" b="b"/>
              <a:pathLst>
                <a:path w="3299" h="3299" extrusionOk="0">
                  <a:moveTo>
                    <a:pt x="1648" y="1"/>
                  </a:moveTo>
                  <a:cubicBezTo>
                    <a:pt x="738" y="1"/>
                    <a:pt x="0" y="739"/>
                    <a:pt x="0" y="1651"/>
                  </a:cubicBezTo>
                  <a:cubicBezTo>
                    <a:pt x="0" y="2561"/>
                    <a:pt x="738" y="3299"/>
                    <a:pt x="1648" y="3299"/>
                  </a:cubicBezTo>
                  <a:cubicBezTo>
                    <a:pt x="2560" y="3299"/>
                    <a:pt x="3298" y="2561"/>
                    <a:pt x="3298" y="1651"/>
                  </a:cubicBezTo>
                  <a:cubicBezTo>
                    <a:pt x="3298" y="739"/>
                    <a:pt x="2560"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5142237" y="4005896"/>
              <a:ext cx="42359" cy="42385"/>
            </a:xfrm>
            <a:custGeom>
              <a:avLst/>
              <a:gdLst/>
              <a:ahLst/>
              <a:cxnLst/>
              <a:rect l="l" t="t" r="r" b="b"/>
              <a:pathLst>
                <a:path w="3299" h="3301" extrusionOk="0">
                  <a:moveTo>
                    <a:pt x="1649" y="0"/>
                  </a:moveTo>
                  <a:cubicBezTo>
                    <a:pt x="739" y="0"/>
                    <a:pt x="1" y="738"/>
                    <a:pt x="1" y="1650"/>
                  </a:cubicBezTo>
                  <a:cubicBezTo>
                    <a:pt x="1" y="2562"/>
                    <a:pt x="739" y="3301"/>
                    <a:pt x="1649" y="3301"/>
                  </a:cubicBezTo>
                  <a:cubicBezTo>
                    <a:pt x="2561" y="3301"/>
                    <a:pt x="3299" y="2562"/>
                    <a:pt x="3299" y="1650"/>
                  </a:cubicBezTo>
                  <a:cubicBezTo>
                    <a:pt x="3299" y="738"/>
                    <a:pt x="2561" y="0"/>
                    <a:pt x="16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5408911" y="3907105"/>
              <a:ext cx="71442" cy="71442"/>
            </a:xfrm>
            <a:custGeom>
              <a:avLst/>
              <a:gdLst/>
              <a:ahLst/>
              <a:cxnLst/>
              <a:rect l="l" t="t" r="r" b="b"/>
              <a:pathLst>
                <a:path w="5564" h="5564" extrusionOk="0">
                  <a:moveTo>
                    <a:pt x="2782" y="1"/>
                  </a:moveTo>
                  <a:cubicBezTo>
                    <a:pt x="1246" y="1"/>
                    <a:pt x="1" y="1246"/>
                    <a:pt x="1" y="2782"/>
                  </a:cubicBezTo>
                  <a:cubicBezTo>
                    <a:pt x="1" y="4318"/>
                    <a:pt x="1246" y="5563"/>
                    <a:pt x="2782" y="5563"/>
                  </a:cubicBezTo>
                  <a:cubicBezTo>
                    <a:pt x="4318" y="5563"/>
                    <a:pt x="5563" y="4318"/>
                    <a:pt x="5563" y="2782"/>
                  </a:cubicBezTo>
                  <a:cubicBezTo>
                    <a:pt x="5563" y="1246"/>
                    <a:pt x="4318" y="1"/>
                    <a:pt x="2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5289153" y="3822849"/>
              <a:ext cx="21687" cy="21687"/>
            </a:xfrm>
            <a:custGeom>
              <a:avLst/>
              <a:gdLst/>
              <a:ahLst/>
              <a:cxnLst/>
              <a:rect l="l" t="t" r="r" b="b"/>
              <a:pathLst>
                <a:path w="1689" h="1689" extrusionOk="0">
                  <a:moveTo>
                    <a:pt x="846" y="0"/>
                  </a:moveTo>
                  <a:cubicBezTo>
                    <a:pt x="379" y="0"/>
                    <a:pt x="1" y="379"/>
                    <a:pt x="1" y="845"/>
                  </a:cubicBezTo>
                  <a:cubicBezTo>
                    <a:pt x="1" y="1310"/>
                    <a:pt x="379" y="1688"/>
                    <a:pt x="846" y="1688"/>
                  </a:cubicBezTo>
                  <a:cubicBezTo>
                    <a:pt x="1310" y="1688"/>
                    <a:pt x="1689" y="1310"/>
                    <a:pt x="1689" y="845"/>
                  </a:cubicBezTo>
                  <a:cubicBezTo>
                    <a:pt x="1689" y="379"/>
                    <a:pt x="1310"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3"/>
          <p:cNvGrpSpPr/>
          <p:nvPr/>
        </p:nvGrpSpPr>
        <p:grpSpPr>
          <a:xfrm>
            <a:off x="8719756" y="3957783"/>
            <a:ext cx="424244" cy="437787"/>
            <a:chOff x="8884746" y="289993"/>
            <a:chExt cx="297924" cy="307435"/>
          </a:xfrm>
        </p:grpSpPr>
        <p:sp>
          <p:nvSpPr>
            <p:cNvPr id="26" name="Google Shape;26;p3"/>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3"/>
          <p:cNvGrpSpPr/>
          <p:nvPr/>
        </p:nvGrpSpPr>
        <p:grpSpPr>
          <a:xfrm>
            <a:off x="761666" y="8"/>
            <a:ext cx="914283" cy="834964"/>
            <a:chOff x="7077268" y="354300"/>
            <a:chExt cx="642053" cy="586351"/>
          </a:xfrm>
        </p:grpSpPr>
        <p:sp>
          <p:nvSpPr>
            <p:cNvPr id="29" name="Google Shape;29;p3"/>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3"/>
          <p:cNvGrpSpPr/>
          <p:nvPr/>
        </p:nvGrpSpPr>
        <p:grpSpPr>
          <a:xfrm>
            <a:off x="454333" y="310143"/>
            <a:ext cx="521543" cy="347751"/>
            <a:chOff x="5142237" y="3822849"/>
            <a:chExt cx="338116" cy="225432"/>
          </a:xfrm>
        </p:grpSpPr>
        <p:sp>
          <p:nvSpPr>
            <p:cNvPr id="32" name="Google Shape;32;p3"/>
            <p:cNvSpPr/>
            <p:nvPr/>
          </p:nvSpPr>
          <p:spPr>
            <a:xfrm>
              <a:off x="5188718" y="3849531"/>
              <a:ext cx="42359" cy="42359"/>
            </a:xfrm>
            <a:custGeom>
              <a:avLst/>
              <a:gdLst/>
              <a:ahLst/>
              <a:cxnLst/>
              <a:rect l="l" t="t" r="r" b="b"/>
              <a:pathLst>
                <a:path w="3299" h="3299" extrusionOk="0">
                  <a:moveTo>
                    <a:pt x="1648" y="1"/>
                  </a:moveTo>
                  <a:cubicBezTo>
                    <a:pt x="738" y="1"/>
                    <a:pt x="0" y="739"/>
                    <a:pt x="0" y="1651"/>
                  </a:cubicBezTo>
                  <a:cubicBezTo>
                    <a:pt x="0" y="2561"/>
                    <a:pt x="738" y="3299"/>
                    <a:pt x="1648" y="3299"/>
                  </a:cubicBezTo>
                  <a:cubicBezTo>
                    <a:pt x="2560" y="3299"/>
                    <a:pt x="3298" y="2561"/>
                    <a:pt x="3298" y="1651"/>
                  </a:cubicBezTo>
                  <a:cubicBezTo>
                    <a:pt x="3298" y="739"/>
                    <a:pt x="2560"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5142237" y="4005896"/>
              <a:ext cx="42359" cy="42385"/>
            </a:xfrm>
            <a:custGeom>
              <a:avLst/>
              <a:gdLst/>
              <a:ahLst/>
              <a:cxnLst/>
              <a:rect l="l" t="t" r="r" b="b"/>
              <a:pathLst>
                <a:path w="3299" h="3301" extrusionOk="0">
                  <a:moveTo>
                    <a:pt x="1649" y="0"/>
                  </a:moveTo>
                  <a:cubicBezTo>
                    <a:pt x="739" y="0"/>
                    <a:pt x="1" y="738"/>
                    <a:pt x="1" y="1650"/>
                  </a:cubicBezTo>
                  <a:cubicBezTo>
                    <a:pt x="1" y="2562"/>
                    <a:pt x="739" y="3301"/>
                    <a:pt x="1649" y="3301"/>
                  </a:cubicBezTo>
                  <a:cubicBezTo>
                    <a:pt x="2561" y="3301"/>
                    <a:pt x="3299" y="2562"/>
                    <a:pt x="3299" y="1650"/>
                  </a:cubicBezTo>
                  <a:cubicBezTo>
                    <a:pt x="3299" y="738"/>
                    <a:pt x="2561" y="0"/>
                    <a:pt x="16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5408911" y="3907105"/>
              <a:ext cx="71442" cy="71442"/>
            </a:xfrm>
            <a:custGeom>
              <a:avLst/>
              <a:gdLst/>
              <a:ahLst/>
              <a:cxnLst/>
              <a:rect l="l" t="t" r="r" b="b"/>
              <a:pathLst>
                <a:path w="5564" h="5564" extrusionOk="0">
                  <a:moveTo>
                    <a:pt x="2782" y="1"/>
                  </a:moveTo>
                  <a:cubicBezTo>
                    <a:pt x="1246" y="1"/>
                    <a:pt x="1" y="1246"/>
                    <a:pt x="1" y="2782"/>
                  </a:cubicBezTo>
                  <a:cubicBezTo>
                    <a:pt x="1" y="4318"/>
                    <a:pt x="1246" y="5563"/>
                    <a:pt x="2782" y="5563"/>
                  </a:cubicBezTo>
                  <a:cubicBezTo>
                    <a:pt x="4318" y="5563"/>
                    <a:pt x="5563" y="4318"/>
                    <a:pt x="5563" y="2782"/>
                  </a:cubicBezTo>
                  <a:cubicBezTo>
                    <a:pt x="5563" y="1246"/>
                    <a:pt x="4318" y="1"/>
                    <a:pt x="2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5289153" y="3822849"/>
              <a:ext cx="21687" cy="21687"/>
            </a:xfrm>
            <a:custGeom>
              <a:avLst/>
              <a:gdLst/>
              <a:ahLst/>
              <a:cxnLst/>
              <a:rect l="l" t="t" r="r" b="b"/>
              <a:pathLst>
                <a:path w="1689" h="1689" extrusionOk="0">
                  <a:moveTo>
                    <a:pt x="846" y="0"/>
                  </a:moveTo>
                  <a:cubicBezTo>
                    <a:pt x="379" y="0"/>
                    <a:pt x="1" y="379"/>
                    <a:pt x="1" y="845"/>
                  </a:cubicBezTo>
                  <a:cubicBezTo>
                    <a:pt x="1" y="1310"/>
                    <a:pt x="379" y="1688"/>
                    <a:pt x="846" y="1688"/>
                  </a:cubicBezTo>
                  <a:cubicBezTo>
                    <a:pt x="1310" y="1688"/>
                    <a:pt x="1689" y="1310"/>
                    <a:pt x="1689" y="845"/>
                  </a:cubicBezTo>
                  <a:cubicBezTo>
                    <a:pt x="1689" y="379"/>
                    <a:pt x="1310"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a:off x="10" y="747947"/>
            <a:ext cx="424244" cy="437787"/>
            <a:chOff x="8884746" y="289993"/>
            <a:chExt cx="297924" cy="307435"/>
          </a:xfrm>
        </p:grpSpPr>
        <p:sp>
          <p:nvSpPr>
            <p:cNvPr id="37" name="Google Shape;37;p3"/>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2"/>
        </a:solidFill>
        <a:effectLst/>
      </p:bgPr>
    </p:bg>
    <p:spTree>
      <p:nvGrpSpPr>
        <p:cNvPr id="1" name="Shape 55"/>
        <p:cNvGrpSpPr/>
        <p:nvPr/>
      </p:nvGrpSpPr>
      <p:grpSpPr>
        <a:xfrm>
          <a:off x="0" y="0"/>
          <a:ext cx="0" cy="0"/>
          <a:chOff x="0" y="0"/>
          <a:chExt cx="0" cy="0"/>
        </a:xfrm>
      </p:grpSpPr>
      <p:pic>
        <p:nvPicPr>
          <p:cNvPr id="56" name="Google Shape;56;p5"/>
          <p:cNvPicPr preferRelativeResize="0"/>
          <p:nvPr/>
        </p:nvPicPr>
        <p:blipFill rotWithShape="1">
          <a:blip r:embed="rId2">
            <a:alphaModFix amt="50000"/>
          </a:blip>
          <a:srcRect t="7791" b="7799"/>
          <a:stretch>
            <a:fillRect/>
          </a:stretch>
        </p:blipFill>
        <p:spPr>
          <a:xfrm rot="10800000">
            <a:off x="0" y="0"/>
            <a:ext cx="9144000" cy="5143499"/>
          </a:xfrm>
          <a:prstGeom prst="rect">
            <a:avLst/>
          </a:prstGeom>
          <a:noFill/>
          <a:ln>
            <a:noFill/>
          </a:ln>
        </p:spPr>
      </p:pic>
      <p:sp>
        <p:nvSpPr>
          <p:cNvPr id="57" name="Google Shape;57;p5"/>
          <p:cNvSpPr txBox="1">
            <a:spLocks noGrp="1"/>
          </p:cNvSpPr>
          <p:nvPr>
            <p:ph type="title"/>
          </p:nvPr>
        </p:nvSpPr>
        <p:spPr>
          <a:xfrm>
            <a:off x="715100" y="535000"/>
            <a:ext cx="7713900" cy="734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1pPr>
            <a:lvl2pPr lvl="1"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2pPr>
            <a:lvl3pPr lvl="2"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3pPr>
            <a:lvl4pPr lvl="3"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4pPr>
            <a:lvl5pPr lvl="4"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5pPr>
            <a:lvl6pPr lvl="5"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6pPr>
            <a:lvl7pPr lvl="6"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7pPr>
            <a:lvl8pPr lvl="7"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8pPr>
            <a:lvl9pPr lvl="8"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9pPr>
          </a:lstStyle>
          <a:p>
            <a:endParaRPr/>
          </a:p>
        </p:txBody>
      </p:sp>
      <p:sp>
        <p:nvSpPr>
          <p:cNvPr id="58" name="Google Shape;58;p5"/>
          <p:cNvSpPr txBox="1">
            <a:spLocks noGrp="1"/>
          </p:cNvSpPr>
          <p:nvPr>
            <p:ph type="body" idx="1"/>
          </p:nvPr>
        </p:nvSpPr>
        <p:spPr>
          <a:xfrm>
            <a:off x="1015487" y="1679250"/>
            <a:ext cx="3442200" cy="2283600"/>
          </a:xfrm>
          <a:prstGeom prst="rect">
            <a:avLst/>
          </a:prstGeom>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1pPr>
            <a:lvl2pPr marL="914400" lvl="1" indent="-317500" rtl="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2pPr>
            <a:lvl3pPr marL="1371600" lvl="2" indent="-317500" rtl="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3pPr>
            <a:lvl4pPr marL="1828800" lvl="3" indent="-317500" rtl="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4pPr>
            <a:lvl5pPr marL="2286000" lvl="4" indent="-317500" rtl="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5pPr>
            <a:lvl6pPr marL="2743200" lvl="5" indent="-317500" rtl="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6pPr>
            <a:lvl7pPr marL="3200400" lvl="6" indent="-317500" rtl="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7pPr>
            <a:lvl8pPr marL="3657600" lvl="7" indent="-317500" rtl="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8pPr>
            <a:lvl9pPr marL="4114800" lvl="8" indent="-317500" rtl="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9pPr>
          </a:lstStyle>
          <a:p>
            <a:endParaRPr/>
          </a:p>
        </p:txBody>
      </p:sp>
      <p:sp>
        <p:nvSpPr>
          <p:cNvPr id="59" name="Google Shape;59;p5"/>
          <p:cNvSpPr txBox="1">
            <a:spLocks noGrp="1"/>
          </p:cNvSpPr>
          <p:nvPr>
            <p:ph type="body" idx="2"/>
          </p:nvPr>
        </p:nvSpPr>
        <p:spPr>
          <a:xfrm>
            <a:off x="4686313" y="1679250"/>
            <a:ext cx="3442200" cy="2283600"/>
          </a:xfrm>
          <a:prstGeom prst="rect">
            <a:avLst/>
          </a:prstGeom>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1pPr>
            <a:lvl2pPr marL="914400" lvl="1" indent="-317500" rtl="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2pPr>
            <a:lvl3pPr marL="1371600" lvl="2" indent="-317500" rtl="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3pPr>
            <a:lvl4pPr marL="1828800" lvl="3" indent="-317500" rtl="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4pPr>
            <a:lvl5pPr marL="2286000" lvl="4" indent="-317500" rtl="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5pPr>
            <a:lvl6pPr marL="2743200" lvl="5" indent="-317500" rtl="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6pPr>
            <a:lvl7pPr marL="3200400" lvl="6" indent="-317500" rtl="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7pPr>
            <a:lvl8pPr marL="3657600" lvl="7" indent="-317500" rtl="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8pPr>
            <a:lvl9pPr marL="4114800" lvl="8" indent="-317500" rtl="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9pPr>
          </a:lstStyle>
          <a:p>
            <a:endParaRPr/>
          </a:p>
        </p:txBody>
      </p:sp>
      <p:grpSp>
        <p:nvGrpSpPr>
          <p:cNvPr id="60" name="Google Shape;60;p5"/>
          <p:cNvGrpSpPr/>
          <p:nvPr/>
        </p:nvGrpSpPr>
        <p:grpSpPr>
          <a:xfrm>
            <a:off x="8428891" y="297958"/>
            <a:ext cx="914283" cy="834964"/>
            <a:chOff x="7077268" y="354300"/>
            <a:chExt cx="642053" cy="586351"/>
          </a:xfrm>
        </p:grpSpPr>
        <p:sp>
          <p:nvSpPr>
            <p:cNvPr id="61" name="Google Shape;61;p5"/>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5"/>
          <p:cNvGrpSpPr/>
          <p:nvPr/>
        </p:nvGrpSpPr>
        <p:grpSpPr>
          <a:xfrm>
            <a:off x="7570910" y="272984"/>
            <a:ext cx="424244" cy="437787"/>
            <a:chOff x="8884746" y="289993"/>
            <a:chExt cx="297924" cy="307435"/>
          </a:xfrm>
        </p:grpSpPr>
        <p:sp>
          <p:nvSpPr>
            <p:cNvPr id="64" name="Google Shape;64;p5"/>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5"/>
          <p:cNvGrpSpPr/>
          <p:nvPr/>
        </p:nvGrpSpPr>
        <p:grpSpPr>
          <a:xfrm>
            <a:off x="8282771" y="-9"/>
            <a:ext cx="292256" cy="244488"/>
            <a:chOff x="2737973" y="2879366"/>
            <a:chExt cx="255670" cy="213863"/>
          </a:xfrm>
        </p:grpSpPr>
        <p:sp>
          <p:nvSpPr>
            <p:cNvPr id="67" name="Google Shape;67;p5"/>
            <p:cNvSpPr/>
            <p:nvPr/>
          </p:nvSpPr>
          <p:spPr>
            <a:xfrm>
              <a:off x="2842619" y="2947251"/>
              <a:ext cx="67551" cy="67551"/>
            </a:xfrm>
            <a:custGeom>
              <a:avLst/>
              <a:gdLst/>
              <a:ahLst/>
              <a:cxnLst/>
              <a:rect l="l" t="t" r="r" b="b"/>
              <a:pathLst>
                <a:path w="5261" h="5261" extrusionOk="0">
                  <a:moveTo>
                    <a:pt x="2630" y="0"/>
                  </a:moveTo>
                  <a:cubicBezTo>
                    <a:pt x="1177" y="0"/>
                    <a:pt x="1" y="1177"/>
                    <a:pt x="1" y="2631"/>
                  </a:cubicBezTo>
                  <a:cubicBezTo>
                    <a:pt x="1" y="4084"/>
                    <a:pt x="1177" y="5260"/>
                    <a:pt x="2630" y="5260"/>
                  </a:cubicBezTo>
                  <a:cubicBezTo>
                    <a:pt x="4085" y="5260"/>
                    <a:pt x="5261" y="4084"/>
                    <a:pt x="5261" y="2631"/>
                  </a:cubicBezTo>
                  <a:cubicBezTo>
                    <a:pt x="5261" y="1177"/>
                    <a:pt x="4085" y="0"/>
                    <a:pt x="2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2737973" y="2959051"/>
              <a:ext cx="38957" cy="38931"/>
            </a:xfrm>
            <a:custGeom>
              <a:avLst/>
              <a:gdLst/>
              <a:ahLst/>
              <a:cxnLst/>
              <a:rect l="l" t="t" r="r" b="b"/>
              <a:pathLst>
                <a:path w="3034" h="3032" extrusionOk="0">
                  <a:moveTo>
                    <a:pt x="1517" y="0"/>
                  </a:moveTo>
                  <a:cubicBezTo>
                    <a:pt x="679" y="0"/>
                    <a:pt x="0" y="679"/>
                    <a:pt x="0" y="1515"/>
                  </a:cubicBezTo>
                  <a:cubicBezTo>
                    <a:pt x="0" y="2353"/>
                    <a:pt x="679" y="3032"/>
                    <a:pt x="1517" y="3032"/>
                  </a:cubicBezTo>
                  <a:cubicBezTo>
                    <a:pt x="2355" y="3032"/>
                    <a:pt x="3034" y="2353"/>
                    <a:pt x="3034" y="1515"/>
                  </a:cubicBezTo>
                  <a:cubicBezTo>
                    <a:pt x="3034" y="679"/>
                    <a:pt x="2355" y="0"/>
                    <a:pt x="1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2954712" y="2879366"/>
              <a:ext cx="38931" cy="38969"/>
            </a:xfrm>
            <a:custGeom>
              <a:avLst/>
              <a:gdLst/>
              <a:ahLst/>
              <a:cxnLst/>
              <a:rect l="l" t="t" r="r" b="b"/>
              <a:pathLst>
                <a:path w="3032" h="3035" extrusionOk="0">
                  <a:moveTo>
                    <a:pt x="1515" y="1"/>
                  </a:moveTo>
                  <a:cubicBezTo>
                    <a:pt x="679" y="1"/>
                    <a:pt x="0" y="680"/>
                    <a:pt x="0" y="1518"/>
                  </a:cubicBezTo>
                  <a:cubicBezTo>
                    <a:pt x="0" y="2356"/>
                    <a:pt x="679" y="3035"/>
                    <a:pt x="1515" y="3035"/>
                  </a:cubicBezTo>
                  <a:cubicBezTo>
                    <a:pt x="2353" y="3035"/>
                    <a:pt x="3032" y="2356"/>
                    <a:pt x="3032" y="1518"/>
                  </a:cubicBezTo>
                  <a:cubicBezTo>
                    <a:pt x="3032" y="680"/>
                    <a:pt x="2353" y="1"/>
                    <a:pt x="15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2900437" y="3073738"/>
              <a:ext cx="19491" cy="19491"/>
            </a:xfrm>
            <a:custGeom>
              <a:avLst/>
              <a:gdLst/>
              <a:ahLst/>
              <a:cxnLst/>
              <a:rect l="l" t="t" r="r" b="b"/>
              <a:pathLst>
                <a:path w="1518" h="1518" extrusionOk="0">
                  <a:moveTo>
                    <a:pt x="758" y="0"/>
                  </a:moveTo>
                  <a:cubicBezTo>
                    <a:pt x="339" y="0"/>
                    <a:pt x="1" y="338"/>
                    <a:pt x="1" y="757"/>
                  </a:cubicBezTo>
                  <a:cubicBezTo>
                    <a:pt x="1" y="1177"/>
                    <a:pt x="339" y="1517"/>
                    <a:pt x="758" y="1517"/>
                  </a:cubicBezTo>
                  <a:cubicBezTo>
                    <a:pt x="1177" y="1517"/>
                    <a:pt x="1518" y="1177"/>
                    <a:pt x="1518" y="757"/>
                  </a:cubicBezTo>
                  <a:cubicBezTo>
                    <a:pt x="1518" y="338"/>
                    <a:pt x="1177" y="0"/>
                    <a:pt x="7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2"/>
        </a:solidFill>
        <a:effectLst/>
      </p:bgPr>
    </p:bg>
    <p:spTree>
      <p:nvGrpSpPr>
        <p:cNvPr id="1" name="Shape 71"/>
        <p:cNvGrpSpPr/>
        <p:nvPr/>
      </p:nvGrpSpPr>
      <p:grpSpPr>
        <a:xfrm>
          <a:off x="0" y="0"/>
          <a:ext cx="0" cy="0"/>
          <a:chOff x="0" y="0"/>
          <a:chExt cx="0" cy="0"/>
        </a:xfrm>
      </p:grpSpPr>
      <p:pic>
        <p:nvPicPr>
          <p:cNvPr id="72" name="Google Shape;72;p6"/>
          <p:cNvPicPr preferRelativeResize="0"/>
          <p:nvPr/>
        </p:nvPicPr>
        <p:blipFill rotWithShape="1">
          <a:blip r:embed="rId2">
            <a:alphaModFix amt="50000"/>
          </a:blip>
          <a:srcRect t="7791" b="7799"/>
          <a:stretch>
            <a:fillRect/>
          </a:stretch>
        </p:blipFill>
        <p:spPr>
          <a:xfrm rot="10800000">
            <a:off x="0" y="0"/>
            <a:ext cx="9144000" cy="5143499"/>
          </a:xfrm>
          <a:prstGeom prst="rect">
            <a:avLst/>
          </a:prstGeom>
          <a:noFill/>
          <a:ln>
            <a:noFill/>
          </a:ln>
        </p:spPr>
      </p:pic>
      <p:sp>
        <p:nvSpPr>
          <p:cNvPr id="73" name="Google Shape;73;p6"/>
          <p:cNvSpPr txBox="1">
            <a:spLocks noGrp="1"/>
          </p:cNvSpPr>
          <p:nvPr>
            <p:ph type="title"/>
          </p:nvPr>
        </p:nvSpPr>
        <p:spPr>
          <a:xfrm>
            <a:off x="715100" y="535000"/>
            <a:ext cx="7713900" cy="734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1pPr>
            <a:lvl2pPr lvl="1"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2pPr>
            <a:lvl3pPr lvl="2"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3pPr>
            <a:lvl4pPr lvl="3"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4pPr>
            <a:lvl5pPr lvl="4"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5pPr>
            <a:lvl6pPr lvl="5"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6pPr>
            <a:lvl7pPr lvl="6"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7pPr>
            <a:lvl8pPr lvl="7"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8pPr>
            <a:lvl9pPr lvl="8"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9pPr>
          </a:lstStyle>
          <a:p>
            <a:endParaRPr/>
          </a:p>
        </p:txBody>
      </p:sp>
      <p:grpSp>
        <p:nvGrpSpPr>
          <p:cNvPr id="74" name="Google Shape;74;p6"/>
          <p:cNvGrpSpPr/>
          <p:nvPr/>
        </p:nvGrpSpPr>
        <p:grpSpPr>
          <a:xfrm flipH="1">
            <a:off x="456865" y="4460940"/>
            <a:ext cx="914283" cy="834964"/>
            <a:chOff x="7077268" y="354300"/>
            <a:chExt cx="642053" cy="586351"/>
          </a:xfrm>
        </p:grpSpPr>
        <p:sp>
          <p:nvSpPr>
            <p:cNvPr id="75" name="Google Shape;75;p6"/>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6"/>
          <p:cNvGrpSpPr/>
          <p:nvPr/>
        </p:nvGrpSpPr>
        <p:grpSpPr>
          <a:xfrm rot="10800000" flipH="1">
            <a:off x="226781" y="4704543"/>
            <a:ext cx="521543" cy="347751"/>
            <a:chOff x="5142237" y="3822849"/>
            <a:chExt cx="338116" cy="225432"/>
          </a:xfrm>
        </p:grpSpPr>
        <p:sp>
          <p:nvSpPr>
            <p:cNvPr id="78" name="Google Shape;78;p6"/>
            <p:cNvSpPr/>
            <p:nvPr/>
          </p:nvSpPr>
          <p:spPr>
            <a:xfrm>
              <a:off x="5188718" y="3849531"/>
              <a:ext cx="42359" cy="42359"/>
            </a:xfrm>
            <a:custGeom>
              <a:avLst/>
              <a:gdLst/>
              <a:ahLst/>
              <a:cxnLst/>
              <a:rect l="l" t="t" r="r" b="b"/>
              <a:pathLst>
                <a:path w="3299" h="3299" extrusionOk="0">
                  <a:moveTo>
                    <a:pt x="1648" y="1"/>
                  </a:moveTo>
                  <a:cubicBezTo>
                    <a:pt x="738" y="1"/>
                    <a:pt x="0" y="739"/>
                    <a:pt x="0" y="1651"/>
                  </a:cubicBezTo>
                  <a:cubicBezTo>
                    <a:pt x="0" y="2561"/>
                    <a:pt x="738" y="3299"/>
                    <a:pt x="1648" y="3299"/>
                  </a:cubicBezTo>
                  <a:cubicBezTo>
                    <a:pt x="2560" y="3299"/>
                    <a:pt x="3298" y="2561"/>
                    <a:pt x="3298" y="1651"/>
                  </a:cubicBezTo>
                  <a:cubicBezTo>
                    <a:pt x="3298" y="739"/>
                    <a:pt x="2560"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a:off x="5142237" y="4005896"/>
              <a:ext cx="42359" cy="42385"/>
            </a:xfrm>
            <a:custGeom>
              <a:avLst/>
              <a:gdLst/>
              <a:ahLst/>
              <a:cxnLst/>
              <a:rect l="l" t="t" r="r" b="b"/>
              <a:pathLst>
                <a:path w="3299" h="3301" extrusionOk="0">
                  <a:moveTo>
                    <a:pt x="1649" y="0"/>
                  </a:moveTo>
                  <a:cubicBezTo>
                    <a:pt x="739" y="0"/>
                    <a:pt x="1" y="738"/>
                    <a:pt x="1" y="1650"/>
                  </a:cubicBezTo>
                  <a:cubicBezTo>
                    <a:pt x="1" y="2562"/>
                    <a:pt x="739" y="3301"/>
                    <a:pt x="1649" y="3301"/>
                  </a:cubicBezTo>
                  <a:cubicBezTo>
                    <a:pt x="2561" y="3301"/>
                    <a:pt x="3299" y="2562"/>
                    <a:pt x="3299" y="1650"/>
                  </a:cubicBezTo>
                  <a:cubicBezTo>
                    <a:pt x="3299" y="738"/>
                    <a:pt x="2561" y="0"/>
                    <a:pt x="16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5408911" y="3907105"/>
              <a:ext cx="71442" cy="71442"/>
            </a:xfrm>
            <a:custGeom>
              <a:avLst/>
              <a:gdLst/>
              <a:ahLst/>
              <a:cxnLst/>
              <a:rect l="l" t="t" r="r" b="b"/>
              <a:pathLst>
                <a:path w="5564" h="5564" extrusionOk="0">
                  <a:moveTo>
                    <a:pt x="2782" y="1"/>
                  </a:moveTo>
                  <a:cubicBezTo>
                    <a:pt x="1246" y="1"/>
                    <a:pt x="1" y="1246"/>
                    <a:pt x="1" y="2782"/>
                  </a:cubicBezTo>
                  <a:cubicBezTo>
                    <a:pt x="1" y="4318"/>
                    <a:pt x="1246" y="5563"/>
                    <a:pt x="2782" y="5563"/>
                  </a:cubicBezTo>
                  <a:cubicBezTo>
                    <a:pt x="4318" y="5563"/>
                    <a:pt x="5563" y="4318"/>
                    <a:pt x="5563" y="2782"/>
                  </a:cubicBezTo>
                  <a:cubicBezTo>
                    <a:pt x="5563" y="1246"/>
                    <a:pt x="4318" y="1"/>
                    <a:pt x="2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a:off x="5289153" y="3822849"/>
              <a:ext cx="21687" cy="21687"/>
            </a:xfrm>
            <a:custGeom>
              <a:avLst/>
              <a:gdLst/>
              <a:ahLst/>
              <a:cxnLst/>
              <a:rect l="l" t="t" r="r" b="b"/>
              <a:pathLst>
                <a:path w="1689" h="1689" extrusionOk="0">
                  <a:moveTo>
                    <a:pt x="846" y="0"/>
                  </a:moveTo>
                  <a:cubicBezTo>
                    <a:pt x="379" y="0"/>
                    <a:pt x="1" y="379"/>
                    <a:pt x="1" y="845"/>
                  </a:cubicBezTo>
                  <a:cubicBezTo>
                    <a:pt x="1" y="1310"/>
                    <a:pt x="379" y="1688"/>
                    <a:pt x="846" y="1688"/>
                  </a:cubicBezTo>
                  <a:cubicBezTo>
                    <a:pt x="1310" y="1688"/>
                    <a:pt x="1689" y="1310"/>
                    <a:pt x="1689" y="845"/>
                  </a:cubicBezTo>
                  <a:cubicBezTo>
                    <a:pt x="1689" y="379"/>
                    <a:pt x="1310"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6"/>
          <p:cNvGrpSpPr/>
          <p:nvPr/>
        </p:nvGrpSpPr>
        <p:grpSpPr>
          <a:xfrm flipH="1">
            <a:off x="-152392" y="4110178"/>
            <a:ext cx="424244" cy="437787"/>
            <a:chOff x="8884746" y="289993"/>
            <a:chExt cx="297924" cy="307435"/>
          </a:xfrm>
        </p:grpSpPr>
        <p:sp>
          <p:nvSpPr>
            <p:cNvPr id="83" name="Google Shape;83;p6"/>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115"/>
        <p:cNvGrpSpPr/>
        <p:nvPr/>
      </p:nvGrpSpPr>
      <p:grpSpPr>
        <a:xfrm>
          <a:off x="0" y="0"/>
          <a:ext cx="0" cy="0"/>
          <a:chOff x="0" y="0"/>
          <a:chExt cx="0" cy="0"/>
        </a:xfrm>
      </p:grpSpPr>
      <p:pic>
        <p:nvPicPr>
          <p:cNvPr id="116" name="Google Shape;116;p9"/>
          <p:cNvPicPr preferRelativeResize="0"/>
          <p:nvPr/>
        </p:nvPicPr>
        <p:blipFill rotWithShape="1">
          <a:blip r:embed="rId2">
            <a:alphaModFix amt="50000"/>
          </a:blip>
          <a:srcRect t="7791" b="7799"/>
          <a:stretch>
            <a:fillRect/>
          </a:stretch>
        </p:blipFill>
        <p:spPr>
          <a:xfrm>
            <a:off x="0" y="0"/>
            <a:ext cx="9144000" cy="5143499"/>
          </a:xfrm>
          <a:prstGeom prst="rect">
            <a:avLst/>
          </a:prstGeom>
          <a:noFill/>
          <a:ln>
            <a:noFill/>
          </a:ln>
        </p:spPr>
      </p:pic>
      <p:sp>
        <p:nvSpPr>
          <p:cNvPr id="117" name="Google Shape;117;p9"/>
          <p:cNvSpPr txBox="1">
            <a:spLocks noGrp="1"/>
          </p:cNvSpPr>
          <p:nvPr>
            <p:ph type="title"/>
          </p:nvPr>
        </p:nvSpPr>
        <p:spPr>
          <a:xfrm>
            <a:off x="2419650" y="1540800"/>
            <a:ext cx="4304700" cy="86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8" name="Google Shape;118;p9"/>
          <p:cNvSpPr txBox="1">
            <a:spLocks noGrp="1"/>
          </p:cNvSpPr>
          <p:nvPr>
            <p:ph type="subTitle" idx="1"/>
          </p:nvPr>
        </p:nvSpPr>
        <p:spPr>
          <a:xfrm>
            <a:off x="2419650" y="2410500"/>
            <a:ext cx="4304700" cy="11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19" name="Google Shape;119;p9"/>
          <p:cNvGrpSpPr/>
          <p:nvPr/>
        </p:nvGrpSpPr>
        <p:grpSpPr>
          <a:xfrm>
            <a:off x="8804179" y="753545"/>
            <a:ext cx="642413" cy="662922"/>
            <a:chOff x="8884746" y="289993"/>
            <a:chExt cx="297924" cy="307435"/>
          </a:xfrm>
        </p:grpSpPr>
        <p:sp>
          <p:nvSpPr>
            <p:cNvPr id="120" name="Google Shape;120;p9"/>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9"/>
          <p:cNvGrpSpPr/>
          <p:nvPr/>
        </p:nvGrpSpPr>
        <p:grpSpPr>
          <a:xfrm flipH="1">
            <a:off x="972230" y="4608490"/>
            <a:ext cx="1021827" cy="933178"/>
            <a:chOff x="7077268" y="354300"/>
            <a:chExt cx="642053" cy="586351"/>
          </a:xfrm>
        </p:grpSpPr>
        <p:sp>
          <p:nvSpPr>
            <p:cNvPr id="123" name="Google Shape;123;p9"/>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9"/>
          <p:cNvGrpSpPr/>
          <p:nvPr/>
        </p:nvGrpSpPr>
        <p:grpSpPr>
          <a:xfrm rot="-1799953" flipH="1">
            <a:off x="373289" y="4434234"/>
            <a:ext cx="521522" cy="347745"/>
            <a:chOff x="5142237" y="3822849"/>
            <a:chExt cx="338116" cy="225432"/>
          </a:xfrm>
        </p:grpSpPr>
        <p:sp>
          <p:nvSpPr>
            <p:cNvPr id="126" name="Google Shape;126;p9"/>
            <p:cNvSpPr/>
            <p:nvPr/>
          </p:nvSpPr>
          <p:spPr>
            <a:xfrm>
              <a:off x="5188718" y="3849531"/>
              <a:ext cx="42359" cy="42359"/>
            </a:xfrm>
            <a:custGeom>
              <a:avLst/>
              <a:gdLst/>
              <a:ahLst/>
              <a:cxnLst/>
              <a:rect l="l" t="t" r="r" b="b"/>
              <a:pathLst>
                <a:path w="3299" h="3299" extrusionOk="0">
                  <a:moveTo>
                    <a:pt x="1648" y="1"/>
                  </a:moveTo>
                  <a:cubicBezTo>
                    <a:pt x="738" y="1"/>
                    <a:pt x="0" y="739"/>
                    <a:pt x="0" y="1651"/>
                  </a:cubicBezTo>
                  <a:cubicBezTo>
                    <a:pt x="0" y="2561"/>
                    <a:pt x="738" y="3299"/>
                    <a:pt x="1648" y="3299"/>
                  </a:cubicBezTo>
                  <a:cubicBezTo>
                    <a:pt x="2560" y="3299"/>
                    <a:pt x="3298" y="2561"/>
                    <a:pt x="3298" y="1651"/>
                  </a:cubicBezTo>
                  <a:cubicBezTo>
                    <a:pt x="3298" y="739"/>
                    <a:pt x="2560"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5142237" y="4005896"/>
              <a:ext cx="42359" cy="42385"/>
            </a:xfrm>
            <a:custGeom>
              <a:avLst/>
              <a:gdLst/>
              <a:ahLst/>
              <a:cxnLst/>
              <a:rect l="l" t="t" r="r" b="b"/>
              <a:pathLst>
                <a:path w="3299" h="3301" extrusionOk="0">
                  <a:moveTo>
                    <a:pt x="1649" y="0"/>
                  </a:moveTo>
                  <a:cubicBezTo>
                    <a:pt x="739" y="0"/>
                    <a:pt x="1" y="738"/>
                    <a:pt x="1" y="1650"/>
                  </a:cubicBezTo>
                  <a:cubicBezTo>
                    <a:pt x="1" y="2562"/>
                    <a:pt x="739" y="3301"/>
                    <a:pt x="1649" y="3301"/>
                  </a:cubicBezTo>
                  <a:cubicBezTo>
                    <a:pt x="2561" y="3301"/>
                    <a:pt x="3299" y="2562"/>
                    <a:pt x="3299" y="1650"/>
                  </a:cubicBezTo>
                  <a:cubicBezTo>
                    <a:pt x="3299" y="738"/>
                    <a:pt x="2561" y="0"/>
                    <a:pt x="16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5408911" y="3907105"/>
              <a:ext cx="71442" cy="71442"/>
            </a:xfrm>
            <a:custGeom>
              <a:avLst/>
              <a:gdLst/>
              <a:ahLst/>
              <a:cxnLst/>
              <a:rect l="l" t="t" r="r" b="b"/>
              <a:pathLst>
                <a:path w="5564" h="5564" extrusionOk="0">
                  <a:moveTo>
                    <a:pt x="2782" y="1"/>
                  </a:moveTo>
                  <a:cubicBezTo>
                    <a:pt x="1246" y="1"/>
                    <a:pt x="1" y="1246"/>
                    <a:pt x="1" y="2782"/>
                  </a:cubicBezTo>
                  <a:cubicBezTo>
                    <a:pt x="1" y="4318"/>
                    <a:pt x="1246" y="5563"/>
                    <a:pt x="2782" y="5563"/>
                  </a:cubicBezTo>
                  <a:cubicBezTo>
                    <a:pt x="4318" y="5563"/>
                    <a:pt x="5563" y="4318"/>
                    <a:pt x="5563" y="2782"/>
                  </a:cubicBezTo>
                  <a:cubicBezTo>
                    <a:pt x="5563" y="1246"/>
                    <a:pt x="4318" y="1"/>
                    <a:pt x="2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a:off x="5289153" y="3822849"/>
              <a:ext cx="21687" cy="21687"/>
            </a:xfrm>
            <a:custGeom>
              <a:avLst/>
              <a:gdLst/>
              <a:ahLst/>
              <a:cxnLst/>
              <a:rect l="l" t="t" r="r" b="b"/>
              <a:pathLst>
                <a:path w="1689" h="1689" extrusionOk="0">
                  <a:moveTo>
                    <a:pt x="846" y="0"/>
                  </a:moveTo>
                  <a:cubicBezTo>
                    <a:pt x="379" y="0"/>
                    <a:pt x="1" y="379"/>
                    <a:pt x="1" y="845"/>
                  </a:cubicBezTo>
                  <a:cubicBezTo>
                    <a:pt x="1" y="1310"/>
                    <a:pt x="379" y="1688"/>
                    <a:pt x="846" y="1688"/>
                  </a:cubicBezTo>
                  <a:cubicBezTo>
                    <a:pt x="1310" y="1688"/>
                    <a:pt x="1689" y="1310"/>
                    <a:pt x="1689" y="845"/>
                  </a:cubicBezTo>
                  <a:cubicBezTo>
                    <a:pt x="1689" y="379"/>
                    <a:pt x="1310"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lt2"/>
        </a:solidFill>
        <a:effectLst/>
      </p:bgPr>
    </p:bg>
    <p:spTree>
      <p:nvGrpSpPr>
        <p:cNvPr id="1" name="Shape 155"/>
        <p:cNvGrpSpPr/>
        <p:nvPr/>
      </p:nvGrpSpPr>
      <p:grpSpPr>
        <a:xfrm>
          <a:off x="0" y="0"/>
          <a:ext cx="0" cy="0"/>
          <a:chOff x="0" y="0"/>
          <a:chExt cx="0" cy="0"/>
        </a:xfrm>
      </p:grpSpPr>
      <p:pic>
        <p:nvPicPr>
          <p:cNvPr id="156" name="Google Shape;156;p13"/>
          <p:cNvPicPr preferRelativeResize="0"/>
          <p:nvPr/>
        </p:nvPicPr>
        <p:blipFill rotWithShape="1">
          <a:blip r:embed="rId2">
            <a:alphaModFix amt="50000"/>
          </a:blip>
          <a:srcRect t="7791" b="7799"/>
          <a:stretch>
            <a:fillRect/>
          </a:stretch>
        </p:blipFill>
        <p:spPr>
          <a:xfrm rot="10800000">
            <a:off x="0" y="0"/>
            <a:ext cx="9144000" cy="5143499"/>
          </a:xfrm>
          <a:prstGeom prst="rect">
            <a:avLst/>
          </a:prstGeom>
          <a:noFill/>
          <a:ln>
            <a:noFill/>
          </a:ln>
        </p:spPr>
      </p:pic>
      <p:sp>
        <p:nvSpPr>
          <p:cNvPr id="157" name="Google Shape;157;p13"/>
          <p:cNvSpPr txBox="1">
            <a:spLocks noGrp="1"/>
          </p:cNvSpPr>
          <p:nvPr>
            <p:ph type="title" hasCustomPrompt="1"/>
          </p:nvPr>
        </p:nvSpPr>
        <p:spPr>
          <a:xfrm>
            <a:off x="715100" y="1345300"/>
            <a:ext cx="2336400" cy="542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8" name="Google Shape;158;p13"/>
          <p:cNvSpPr txBox="1">
            <a:spLocks noGrp="1"/>
          </p:cNvSpPr>
          <p:nvPr>
            <p:ph type="subTitle" idx="1"/>
          </p:nvPr>
        </p:nvSpPr>
        <p:spPr>
          <a:xfrm>
            <a:off x="715100" y="2124800"/>
            <a:ext cx="2336400" cy="602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9" name="Google Shape;159;p13"/>
          <p:cNvSpPr txBox="1">
            <a:spLocks noGrp="1"/>
          </p:cNvSpPr>
          <p:nvPr>
            <p:ph type="subTitle" idx="2"/>
          </p:nvPr>
        </p:nvSpPr>
        <p:spPr>
          <a:xfrm>
            <a:off x="715100" y="1735100"/>
            <a:ext cx="2336400" cy="54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Anek Devanagari SemiBold"/>
                <a:ea typeface="Anek Devanagari SemiBold"/>
                <a:cs typeface="Anek Devanagari SemiBold"/>
                <a:sym typeface="Anek Devanagari SemiBold"/>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60" name="Google Shape;160;p13"/>
          <p:cNvSpPr txBox="1">
            <a:spLocks noGrp="1"/>
          </p:cNvSpPr>
          <p:nvPr>
            <p:ph type="title" idx="3"/>
          </p:nvPr>
        </p:nvSpPr>
        <p:spPr>
          <a:xfrm>
            <a:off x="715100" y="535000"/>
            <a:ext cx="7713900" cy="734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Mukta ExtraBold" panose="020B0000000000000000"/>
              <a:buNone/>
              <a:defRPr sz="3500">
                <a:solidFill>
                  <a:schemeClr val="dk1"/>
                </a:solidFill>
              </a:defRPr>
            </a:lvl1pPr>
            <a:lvl2pPr lvl="1" rtl="0">
              <a:spcBef>
                <a:spcPts val="0"/>
              </a:spcBef>
              <a:spcAft>
                <a:spcPts val="0"/>
              </a:spcAft>
              <a:buClr>
                <a:schemeClr val="dk1"/>
              </a:buClr>
              <a:buSzPts val="3500"/>
              <a:buFont typeface="Mukta ExtraBold" panose="020B0000000000000000"/>
              <a:buNone/>
              <a:defRPr sz="3500">
                <a:solidFill>
                  <a:schemeClr val="dk1"/>
                </a:solidFill>
                <a:latin typeface="Mukta ExtraBold" panose="020B0000000000000000"/>
                <a:ea typeface="Mukta ExtraBold" panose="020B0000000000000000"/>
                <a:cs typeface="Mukta ExtraBold" panose="020B0000000000000000"/>
                <a:sym typeface="Mukta ExtraBold" panose="020B0000000000000000"/>
              </a:defRPr>
            </a:lvl2pPr>
            <a:lvl3pPr lvl="2" rtl="0">
              <a:spcBef>
                <a:spcPts val="0"/>
              </a:spcBef>
              <a:spcAft>
                <a:spcPts val="0"/>
              </a:spcAft>
              <a:buClr>
                <a:schemeClr val="dk1"/>
              </a:buClr>
              <a:buSzPts val="3500"/>
              <a:buFont typeface="Mukta ExtraBold" panose="020B0000000000000000"/>
              <a:buNone/>
              <a:defRPr sz="3500">
                <a:solidFill>
                  <a:schemeClr val="dk1"/>
                </a:solidFill>
                <a:latin typeface="Mukta ExtraBold" panose="020B0000000000000000"/>
                <a:ea typeface="Mukta ExtraBold" panose="020B0000000000000000"/>
                <a:cs typeface="Mukta ExtraBold" panose="020B0000000000000000"/>
                <a:sym typeface="Mukta ExtraBold" panose="020B0000000000000000"/>
              </a:defRPr>
            </a:lvl3pPr>
            <a:lvl4pPr lvl="3" rtl="0">
              <a:spcBef>
                <a:spcPts val="0"/>
              </a:spcBef>
              <a:spcAft>
                <a:spcPts val="0"/>
              </a:spcAft>
              <a:buClr>
                <a:schemeClr val="dk1"/>
              </a:buClr>
              <a:buSzPts val="3500"/>
              <a:buFont typeface="Mukta ExtraBold" panose="020B0000000000000000"/>
              <a:buNone/>
              <a:defRPr sz="3500">
                <a:solidFill>
                  <a:schemeClr val="dk1"/>
                </a:solidFill>
                <a:latin typeface="Mukta ExtraBold" panose="020B0000000000000000"/>
                <a:ea typeface="Mukta ExtraBold" panose="020B0000000000000000"/>
                <a:cs typeface="Mukta ExtraBold" panose="020B0000000000000000"/>
                <a:sym typeface="Mukta ExtraBold" panose="020B0000000000000000"/>
              </a:defRPr>
            </a:lvl4pPr>
            <a:lvl5pPr lvl="4" rtl="0">
              <a:spcBef>
                <a:spcPts val="0"/>
              </a:spcBef>
              <a:spcAft>
                <a:spcPts val="0"/>
              </a:spcAft>
              <a:buClr>
                <a:schemeClr val="dk1"/>
              </a:buClr>
              <a:buSzPts val="3500"/>
              <a:buFont typeface="Mukta ExtraBold" panose="020B0000000000000000"/>
              <a:buNone/>
              <a:defRPr sz="3500">
                <a:solidFill>
                  <a:schemeClr val="dk1"/>
                </a:solidFill>
                <a:latin typeface="Mukta ExtraBold" panose="020B0000000000000000"/>
                <a:ea typeface="Mukta ExtraBold" panose="020B0000000000000000"/>
                <a:cs typeface="Mukta ExtraBold" panose="020B0000000000000000"/>
                <a:sym typeface="Mukta ExtraBold" panose="020B0000000000000000"/>
              </a:defRPr>
            </a:lvl5pPr>
            <a:lvl6pPr lvl="5" rtl="0">
              <a:spcBef>
                <a:spcPts val="0"/>
              </a:spcBef>
              <a:spcAft>
                <a:spcPts val="0"/>
              </a:spcAft>
              <a:buClr>
                <a:schemeClr val="dk1"/>
              </a:buClr>
              <a:buSzPts val="3500"/>
              <a:buFont typeface="Mukta ExtraBold" panose="020B0000000000000000"/>
              <a:buNone/>
              <a:defRPr sz="3500">
                <a:solidFill>
                  <a:schemeClr val="dk1"/>
                </a:solidFill>
                <a:latin typeface="Mukta ExtraBold" panose="020B0000000000000000"/>
                <a:ea typeface="Mukta ExtraBold" panose="020B0000000000000000"/>
                <a:cs typeface="Mukta ExtraBold" panose="020B0000000000000000"/>
                <a:sym typeface="Mukta ExtraBold" panose="020B0000000000000000"/>
              </a:defRPr>
            </a:lvl6pPr>
            <a:lvl7pPr lvl="6" rtl="0">
              <a:spcBef>
                <a:spcPts val="0"/>
              </a:spcBef>
              <a:spcAft>
                <a:spcPts val="0"/>
              </a:spcAft>
              <a:buClr>
                <a:schemeClr val="dk1"/>
              </a:buClr>
              <a:buSzPts val="3500"/>
              <a:buFont typeface="Mukta ExtraBold" panose="020B0000000000000000"/>
              <a:buNone/>
              <a:defRPr sz="3500">
                <a:solidFill>
                  <a:schemeClr val="dk1"/>
                </a:solidFill>
                <a:latin typeface="Mukta ExtraBold" panose="020B0000000000000000"/>
                <a:ea typeface="Mukta ExtraBold" panose="020B0000000000000000"/>
                <a:cs typeface="Mukta ExtraBold" panose="020B0000000000000000"/>
                <a:sym typeface="Mukta ExtraBold" panose="020B0000000000000000"/>
              </a:defRPr>
            </a:lvl7pPr>
            <a:lvl8pPr lvl="7" rtl="0">
              <a:spcBef>
                <a:spcPts val="0"/>
              </a:spcBef>
              <a:spcAft>
                <a:spcPts val="0"/>
              </a:spcAft>
              <a:buClr>
                <a:schemeClr val="dk1"/>
              </a:buClr>
              <a:buSzPts val="3500"/>
              <a:buFont typeface="Mukta ExtraBold" panose="020B0000000000000000"/>
              <a:buNone/>
              <a:defRPr sz="3500">
                <a:solidFill>
                  <a:schemeClr val="dk1"/>
                </a:solidFill>
                <a:latin typeface="Mukta ExtraBold" panose="020B0000000000000000"/>
                <a:ea typeface="Mukta ExtraBold" panose="020B0000000000000000"/>
                <a:cs typeface="Mukta ExtraBold" panose="020B0000000000000000"/>
                <a:sym typeface="Mukta ExtraBold" panose="020B0000000000000000"/>
              </a:defRPr>
            </a:lvl8pPr>
            <a:lvl9pPr lvl="8" rtl="0">
              <a:spcBef>
                <a:spcPts val="0"/>
              </a:spcBef>
              <a:spcAft>
                <a:spcPts val="0"/>
              </a:spcAft>
              <a:buClr>
                <a:schemeClr val="dk1"/>
              </a:buClr>
              <a:buSzPts val="3500"/>
              <a:buFont typeface="Mukta ExtraBold" panose="020B0000000000000000"/>
              <a:buNone/>
              <a:defRPr sz="3500">
                <a:solidFill>
                  <a:schemeClr val="dk1"/>
                </a:solidFill>
                <a:latin typeface="Mukta ExtraBold" panose="020B0000000000000000"/>
                <a:ea typeface="Mukta ExtraBold" panose="020B0000000000000000"/>
                <a:cs typeface="Mukta ExtraBold" panose="020B0000000000000000"/>
                <a:sym typeface="Mukta ExtraBold" panose="020B0000000000000000"/>
              </a:defRPr>
            </a:lvl9pPr>
          </a:lstStyle>
          <a:p>
            <a:endParaRPr/>
          </a:p>
        </p:txBody>
      </p:sp>
      <p:sp>
        <p:nvSpPr>
          <p:cNvPr id="161" name="Google Shape;161;p13"/>
          <p:cNvSpPr txBox="1">
            <a:spLocks noGrp="1"/>
          </p:cNvSpPr>
          <p:nvPr>
            <p:ph type="title" idx="4" hasCustomPrompt="1"/>
          </p:nvPr>
        </p:nvSpPr>
        <p:spPr>
          <a:xfrm>
            <a:off x="3403850" y="1345300"/>
            <a:ext cx="2336400" cy="542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2" name="Google Shape;162;p13"/>
          <p:cNvSpPr txBox="1">
            <a:spLocks noGrp="1"/>
          </p:cNvSpPr>
          <p:nvPr>
            <p:ph type="subTitle" idx="5"/>
          </p:nvPr>
        </p:nvSpPr>
        <p:spPr>
          <a:xfrm>
            <a:off x="3403850" y="2124800"/>
            <a:ext cx="2336400" cy="602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3" name="Google Shape;163;p13"/>
          <p:cNvSpPr txBox="1">
            <a:spLocks noGrp="1"/>
          </p:cNvSpPr>
          <p:nvPr>
            <p:ph type="subTitle" idx="6"/>
          </p:nvPr>
        </p:nvSpPr>
        <p:spPr>
          <a:xfrm>
            <a:off x="3403850" y="1735100"/>
            <a:ext cx="2336400" cy="54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Anek Devanagari SemiBold"/>
                <a:ea typeface="Anek Devanagari SemiBold"/>
                <a:cs typeface="Anek Devanagari SemiBold"/>
                <a:sym typeface="Anek Devanagari SemiBold"/>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64" name="Google Shape;164;p13"/>
          <p:cNvSpPr txBox="1">
            <a:spLocks noGrp="1"/>
          </p:cNvSpPr>
          <p:nvPr>
            <p:ph type="title" idx="7" hasCustomPrompt="1"/>
          </p:nvPr>
        </p:nvSpPr>
        <p:spPr>
          <a:xfrm>
            <a:off x="715100" y="2879300"/>
            <a:ext cx="2336400" cy="542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5" name="Google Shape;165;p13"/>
          <p:cNvSpPr txBox="1">
            <a:spLocks noGrp="1"/>
          </p:cNvSpPr>
          <p:nvPr>
            <p:ph type="subTitle" idx="8"/>
          </p:nvPr>
        </p:nvSpPr>
        <p:spPr>
          <a:xfrm>
            <a:off x="715100" y="3658800"/>
            <a:ext cx="2336400" cy="602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6" name="Google Shape;166;p13"/>
          <p:cNvSpPr txBox="1">
            <a:spLocks noGrp="1"/>
          </p:cNvSpPr>
          <p:nvPr>
            <p:ph type="subTitle" idx="9"/>
          </p:nvPr>
        </p:nvSpPr>
        <p:spPr>
          <a:xfrm>
            <a:off x="715100" y="3269100"/>
            <a:ext cx="2336400" cy="54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Anek Devanagari SemiBold"/>
                <a:ea typeface="Anek Devanagari SemiBold"/>
                <a:cs typeface="Anek Devanagari SemiBold"/>
                <a:sym typeface="Anek Devanagari SemiBold"/>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67" name="Google Shape;167;p13"/>
          <p:cNvSpPr txBox="1">
            <a:spLocks noGrp="1"/>
          </p:cNvSpPr>
          <p:nvPr>
            <p:ph type="title" idx="13" hasCustomPrompt="1"/>
          </p:nvPr>
        </p:nvSpPr>
        <p:spPr>
          <a:xfrm>
            <a:off x="3403850" y="2794350"/>
            <a:ext cx="2336400" cy="542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8" name="Google Shape;168;p13"/>
          <p:cNvSpPr txBox="1">
            <a:spLocks noGrp="1"/>
          </p:cNvSpPr>
          <p:nvPr>
            <p:ph type="subTitle" idx="14"/>
          </p:nvPr>
        </p:nvSpPr>
        <p:spPr>
          <a:xfrm>
            <a:off x="3403850" y="3658800"/>
            <a:ext cx="2336400" cy="602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9" name="Google Shape;169;p13"/>
          <p:cNvSpPr txBox="1">
            <a:spLocks noGrp="1"/>
          </p:cNvSpPr>
          <p:nvPr>
            <p:ph type="subTitle" idx="15"/>
          </p:nvPr>
        </p:nvSpPr>
        <p:spPr>
          <a:xfrm>
            <a:off x="3403850" y="3269100"/>
            <a:ext cx="2336400" cy="54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Anek Devanagari SemiBold"/>
                <a:ea typeface="Anek Devanagari SemiBold"/>
                <a:cs typeface="Anek Devanagari SemiBold"/>
                <a:sym typeface="Anek Devanagari SemiBold"/>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70" name="Google Shape;170;p13"/>
          <p:cNvSpPr txBox="1">
            <a:spLocks noGrp="1"/>
          </p:cNvSpPr>
          <p:nvPr>
            <p:ph type="title" idx="16" hasCustomPrompt="1"/>
          </p:nvPr>
        </p:nvSpPr>
        <p:spPr>
          <a:xfrm>
            <a:off x="6092600" y="1345300"/>
            <a:ext cx="2336400" cy="542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1" name="Google Shape;171;p13"/>
          <p:cNvSpPr txBox="1">
            <a:spLocks noGrp="1"/>
          </p:cNvSpPr>
          <p:nvPr>
            <p:ph type="subTitle" idx="17"/>
          </p:nvPr>
        </p:nvSpPr>
        <p:spPr>
          <a:xfrm>
            <a:off x="6092600" y="2124800"/>
            <a:ext cx="2336400" cy="602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2" name="Google Shape;172;p13"/>
          <p:cNvSpPr txBox="1">
            <a:spLocks noGrp="1"/>
          </p:cNvSpPr>
          <p:nvPr>
            <p:ph type="subTitle" idx="18"/>
          </p:nvPr>
        </p:nvSpPr>
        <p:spPr>
          <a:xfrm>
            <a:off x="6092600" y="1735100"/>
            <a:ext cx="2336400" cy="54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Anek Devanagari SemiBold"/>
                <a:ea typeface="Anek Devanagari SemiBold"/>
                <a:cs typeface="Anek Devanagari SemiBold"/>
                <a:sym typeface="Anek Devanagari SemiBold"/>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73" name="Google Shape;173;p13"/>
          <p:cNvSpPr txBox="1">
            <a:spLocks noGrp="1"/>
          </p:cNvSpPr>
          <p:nvPr>
            <p:ph type="title" idx="19" hasCustomPrompt="1"/>
          </p:nvPr>
        </p:nvSpPr>
        <p:spPr>
          <a:xfrm>
            <a:off x="6092600" y="2879300"/>
            <a:ext cx="2336400" cy="542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4" name="Google Shape;174;p13"/>
          <p:cNvSpPr txBox="1">
            <a:spLocks noGrp="1"/>
          </p:cNvSpPr>
          <p:nvPr>
            <p:ph type="subTitle" idx="20"/>
          </p:nvPr>
        </p:nvSpPr>
        <p:spPr>
          <a:xfrm>
            <a:off x="6092600" y="3658800"/>
            <a:ext cx="2336400" cy="602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5" name="Google Shape;175;p13"/>
          <p:cNvSpPr txBox="1">
            <a:spLocks noGrp="1"/>
          </p:cNvSpPr>
          <p:nvPr>
            <p:ph type="subTitle" idx="21"/>
          </p:nvPr>
        </p:nvSpPr>
        <p:spPr>
          <a:xfrm>
            <a:off x="6092600" y="3269100"/>
            <a:ext cx="2336400" cy="54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Anek Devanagari SemiBold"/>
                <a:ea typeface="Anek Devanagari SemiBold"/>
                <a:cs typeface="Anek Devanagari SemiBold"/>
                <a:sym typeface="Anek Devanagari SemiBold"/>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grpSp>
        <p:nvGrpSpPr>
          <p:cNvPr id="176" name="Google Shape;176;p13"/>
          <p:cNvGrpSpPr/>
          <p:nvPr/>
        </p:nvGrpSpPr>
        <p:grpSpPr>
          <a:xfrm>
            <a:off x="8428891" y="297958"/>
            <a:ext cx="914283" cy="834964"/>
            <a:chOff x="7077268" y="354300"/>
            <a:chExt cx="642053" cy="586351"/>
          </a:xfrm>
        </p:grpSpPr>
        <p:sp>
          <p:nvSpPr>
            <p:cNvPr id="177" name="Google Shape;177;p13"/>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13"/>
          <p:cNvGrpSpPr/>
          <p:nvPr/>
        </p:nvGrpSpPr>
        <p:grpSpPr>
          <a:xfrm>
            <a:off x="7570910" y="272984"/>
            <a:ext cx="424244" cy="437787"/>
            <a:chOff x="8884746" y="289993"/>
            <a:chExt cx="297924" cy="307435"/>
          </a:xfrm>
        </p:grpSpPr>
        <p:sp>
          <p:nvSpPr>
            <p:cNvPr id="180" name="Google Shape;180;p13"/>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13"/>
          <p:cNvGrpSpPr/>
          <p:nvPr/>
        </p:nvGrpSpPr>
        <p:grpSpPr>
          <a:xfrm>
            <a:off x="8282771" y="-9"/>
            <a:ext cx="292256" cy="244488"/>
            <a:chOff x="2737973" y="2879366"/>
            <a:chExt cx="255670" cy="213863"/>
          </a:xfrm>
        </p:grpSpPr>
        <p:sp>
          <p:nvSpPr>
            <p:cNvPr id="183" name="Google Shape;183;p13"/>
            <p:cNvSpPr/>
            <p:nvPr/>
          </p:nvSpPr>
          <p:spPr>
            <a:xfrm>
              <a:off x="2842619" y="2947251"/>
              <a:ext cx="67551" cy="67551"/>
            </a:xfrm>
            <a:custGeom>
              <a:avLst/>
              <a:gdLst/>
              <a:ahLst/>
              <a:cxnLst/>
              <a:rect l="l" t="t" r="r" b="b"/>
              <a:pathLst>
                <a:path w="5261" h="5261" extrusionOk="0">
                  <a:moveTo>
                    <a:pt x="2630" y="0"/>
                  </a:moveTo>
                  <a:cubicBezTo>
                    <a:pt x="1177" y="0"/>
                    <a:pt x="1" y="1177"/>
                    <a:pt x="1" y="2631"/>
                  </a:cubicBezTo>
                  <a:cubicBezTo>
                    <a:pt x="1" y="4084"/>
                    <a:pt x="1177" y="5260"/>
                    <a:pt x="2630" y="5260"/>
                  </a:cubicBezTo>
                  <a:cubicBezTo>
                    <a:pt x="4085" y="5260"/>
                    <a:pt x="5261" y="4084"/>
                    <a:pt x="5261" y="2631"/>
                  </a:cubicBezTo>
                  <a:cubicBezTo>
                    <a:pt x="5261" y="1177"/>
                    <a:pt x="4085" y="0"/>
                    <a:pt x="2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a:off x="2737973" y="2959051"/>
              <a:ext cx="38957" cy="38931"/>
            </a:xfrm>
            <a:custGeom>
              <a:avLst/>
              <a:gdLst/>
              <a:ahLst/>
              <a:cxnLst/>
              <a:rect l="l" t="t" r="r" b="b"/>
              <a:pathLst>
                <a:path w="3034" h="3032" extrusionOk="0">
                  <a:moveTo>
                    <a:pt x="1517" y="0"/>
                  </a:moveTo>
                  <a:cubicBezTo>
                    <a:pt x="679" y="0"/>
                    <a:pt x="0" y="679"/>
                    <a:pt x="0" y="1515"/>
                  </a:cubicBezTo>
                  <a:cubicBezTo>
                    <a:pt x="0" y="2353"/>
                    <a:pt x="679" y="3032"/>
                    <a:pt x="1517" y="3032"/>
                  </a:cubicBezTo>
                  <a:cubicBezTo>
                    <a:pt x="2355" y="3032"/>
                    <a:pt x="3034" y="2353"/>
                    <a:pt x="3034" y="1515"/>
                  </a:cubicBezTo>
                  <a:cubicBezTo>
                    <a:pt x="3034" y="679"/>
                    <a:pt x="2355" y="0"/>
                    <a:pt x="1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2954712" y="2879366"/>
              <a:ext cx="38931" cy="38969"/>
            </a:xfrm>
            <a:custGeom>
              <a:avLst/>
              <a:gdLst/>
              <a:ahLst/>
              <a:cxnLst/>
              <a:rect l="l" t="t" r="r" b="b"/>
              <a:pathLst>
                <a:path w="3032" h="3035" extrusionOk="0">
                  <a:moveTo>
                    <a:pt x="1515" y="1"/>
                  </a:moveTo>
                  <a:cubicBezTo>
                    <a:pt x="679" y="1"/>
                    <a:pt x="0" y="680"/>
                    <a:pt x="0" y="1518"/>
                  </a:cubicBezTo>
                  <a:cubicBezTo>
                    <a:pt x="0" y="2356"/>
                    <a:pt x="679" y="3035"/>
                    <a:pt x="1515" y="3035"/>
                  </a:cubicBezTo>
                  <a:cubicBezTo>
                    <a:pt x="2353" y="3035"/>
                    <a:pt x="3032" y="2356"/>
                    <a:pt x="3032" y="1518"/>
                  </a:cubicBezTo>
                  <a:cubicBezTo>
                    <a:pt x="3032" y="680"/>
                    <a:pt x="2353" y="1"/>
                    <a:pt x="15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2900437" y="3073738"/>
              <a:ext cx="19491" cy="19491"/>
            </a:xfrm>
            <a:custGeom>
              <a:avLst/>
              <a:gdLst/>
              <a:ahLst/>
              <a:cxnLst/>
              <a:rect l="l" t="t" r="r" b="b"/>
              <a:pathLst>
                <a:path w="1518" h="1518" extrusionOk="0">
                  <a:moveTo>
                    <a:pt x="758" y="0"/>
                  </a:moveTo>
                  <a:cubicBezTo>
                    <a:pt x="339" y="0"/>
                    <a:pt x="1" y="338"/>
                    <a:pt x="1" y="757"/>
                  </a:cubicBezTo>
                  <a:cubicBezTo>
                    <a:pt x="1" y="1177"/>
                    <a:pt x="339" y="1517"/>
                    <a:pt x="758" y="1517"/>
                  </a:cubicBezTo>
                  <a:cubicBezTo>
                    <a:pt x="1177" y="1517"/>
                    <a:pt x="1518" y="1177"/>
                    <a:pt x="1518" y="757"/>
                  </a:cubicBezTo>
                  <a:cubicBezTo>
                    <a:pt x="1518" y="338"/>
                    <a:pt x="1177" y="0"/>
                    <a:pt x="7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87;p13"/>
          <p:cNvGrpSpPr/>
          <p:nvPr/>
        </p:nvGrpSpPr>
        <p:grpSpPr>
          <a:xfrm>
            <a:off x="761666" y="-37167"/>
            <a:ext cx="914283" cy="834964"/>
            <a:chOff x="7077268" y="354300"/>
            <a:chExt cx="642053" cy="586351"/>
          </a:xfrm>
        </p:grpSpPr>
        <p:sp>
          <p:nvSpPr>
            <p:cNvPr id="188" name="Google Shape;188;p13"/>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 name="Google Shape;190;p13"/>
          <p:cNvGrpSpPr/>
          <p:nvPr/>
        </p:nvGrpSpPr>
        <p:grpSpPr>
          <a:xfrm>
            <a:off x="454333" y="272968"/>
            <a:ext cx="521543" cy="347751"/>
            <a:chOff x="5142237" y="3822849"/>
            <a:chExt cx="338116" cy="225432"/>
          </a:xfrm>
        </p:grpSpPr>
        <p:sp>
          <p:nvSpPr>
            <p:cNvPr id="191" name="Google Shape;191;p13"/>
            <p:cNvSpPr/>
            <p:nvPr/>
          </p:nvSpPr>
          <p:spPr>
            <a:xfrm>
              <a:off x="5188718" y="3849531"/>
              <a:ext cx="42359" cy="42359"/>
            </a:xfrm>
            <a:custGeom>
              <a:avLst/>
              <a:gdLst/>
              <a:ahLst/>
              <a:cxnLst/>
              <a:rect l="l" t="t" r="r" b="b"/>
              <a:pathLst>
                <a:path w="3299" h="3299" extrusionOk="0">
                  <a:moveTo>
                    <a:pt x="1648" y="1"/>
                  </a:moveTo>
                  <a:cubicBezTo>
                    <a:pt x="738" y="1"/>
                    <a:pt x="0" y="739"/>
                    <a:pt x="0" y="1651"/>
                  </a:cubicBezTo>
                  <a:cubicBezTo>
                    <a:pt x="0" y="2561"/>
                    <a:pt x="738" y="3299"/>
                    <a:pt x="1648" y="3299"/>
                  </a:cubicBezTo>
                  <a:cubicBezTo>
                    <a:pt x="2560" y="3299"/>
                    <a:pt x="3298" y="2561"/>
                    <a:pt x="3298" y="1651"/>
                  </a:cubicBezTo>
                  <a:cubicBezTo>
                    <a:pt x="3298" y="739"/>
                    <a:pt x="2560"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a:off x="5142237" y="4005896"/>
              <a:ext cx="42359" cy="42385"/>
            </a:xfrm>
            <a:custGeom>
              <a:avLst/>
              <a:gdLst/>
              <a:ahLst/>
              <a:cxnLst/>
              <a:rect l="l" t="t" r="r" b="b"/>
              <a:pathLst>
                <a:path w="3299" h="3301" extrusionOk="0">
                  <a:moveTo>
                    <a:pt x="1649" y="0"/>
                  </a:moveTo>
                  <a:cubicBezTo>
                    <a:pt x="739" y="0"/>
                    <a:pt x="1" y="738"/>
                    <a:pt x="1" y="1650"/>
                  </a:cubicBezTo>
                  <a:cubicBezTo>
                    <a:pt x="1" y="2562"/>
                    <a:pt x="739" y="3301"/>
                    <a:pt x="1649" y="3301"/>
                  </a:cubicBezTo>
                  <a:cubicBezTo>
                    <a:pt x="2561" y="3301"/>
                    <a:pt x="3299" y="2562"/>
                    <a:pt x="3299" y="1650"/>
                  </a:cubicBezTo>
                  <a:cubicBezTo>
                    <a:pt x="3299" y="738"/>
                    <a:pt x="2561" y="0"/>
                    <a:pt x="16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5408911" y="3907105"/>
              <a:ext cx="71442" cy="71442"/>
            </a:xfrm>
            <a:custGeom>
              <a:avLst/>
              <a:gdLst/>
              <a:ahLst/>
              <a:cxnLst/>
              <a:rect l="l" t="t" r="r" b="b"/>
              <a:pathLst>
                <a:path w="5564" h="5564" extrusionOk="0">
                  <a:moveTo>
                    <a:pt x="2782" y="1"/>
                  </a:moveTo>
                  <a:cubicBezTo>
                    <a:pt x="1246" y="1"/>
                    <a:pt x="1" y="1246"/>
                    <a:pt x="1" y="2782"/>
                  </a:cubicBezTo>
                  <a:cubicBezTo>
                    <a:pt x="1" y="4318"/>
                    <a:pt x="1246" y="5563"/>
                    <a:pt x="2782" y="5563"/>
                  </a:cubicBezTo>
                  <a:cubicBezTo>
                    <a:pt x="4318" y="5563"/>
                    <a:pt x="5563" y="4318"/>
                    <a:pt x="5563" y="2782"/>
                  </a:cubicBezTo>
                  <a:cubicBezTo>
                    <a:pt x="5563" y="1246"/>
                    <a:pt x="4318" y="1"/>
                    <a:pt x="2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a:off x="5289153" y="3822849"/>
              <a:ext cx="21687" cy="21687"/>
            </a:xfrm>
            <a:custGeom>
              <a:avLst/>
              <a:gdLst/>
              <a:ahLst/>
              <a:cxnLst/>
              <a:rect l="l" t="t" r="r" b="b"/>
              <a:pathLst>
                <a:path w="1689" h="1689" extrusionOk="0">
                  <a:moveTo>
                    <a:pt x="846" y="0"/>
                  </a:moveTo>
                  <a:cubicBezTo>
                    <a:pt x="379" y="0"/>
                    <a:pt x="1" y="379"/>
                    <a:pt x="1" y="845"/>
                  </a:cubicBezTo>
                  <a:cubicBezTo>
                    <a:pt x="1" y="1310"/>
                    <a:pt x="379" y="1688"/>
                    <a:pt x="846" y="1688"/>
                  </a:cubicBezTo>
                  <a:cubicBezTo>
                    <a:pt x="1310" y="1688"/>
                    <a:pt x="1689" y="1310"/>
                    <a:pt x="1689" y="845"/>
                  </a:cubicBezTo>
                  <a:cubicBezTo>
                    <a:pt x="1689" y="379"/>
                    <a:pt x="1310"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13"/>
          <p:cNvGrpSpPr/>
          <p:nvPr/>
        </p:nvGrpSpPr>
        <p:grpSpPr>
          <a:xfrm>
            <a:off x="10" y="710772"/>
            <a:ext cx="424244" cy="437787"/>
            <a:chOff x="8884746" y="289993"/>
            <a:chExt cx="297924" cy="307435"/>
          </a:xfrm>
        </p:grpSpPr>
        <p:sp>
          <p:nvSpPr>
            <p:cNvPr id="196" name="Google Shape;196;p13"/>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
    <p:bg>
      <p:bgPr>
        <a:solidFill>
          <a:schemeClr val="lt2"/>
        </a:solidFill>
        <a:effectLst/>
      </p:bgPr>
    </p:bg>
    <p:spTree>
      <p:nvGrpSpPr>
        <p:cNvPr id="1" name="Shape 213"/>
        <p:cNvGrpSpPr/>
        <p:nvPr/>
      </p:nvGrpSpPr>
      <p:grpSpPr>
        <a:xfrm>
          <a:off x="0" y="0"/>
          <a:ext cx="0" cy="0"/>
          <a:chOff x="0" y="0"/>
          <a:chExt cx="0" cy="0"/>
        </a:xfrm>
      </p:grpSpPr>
      <p:pic>
        <p:nvPicPr>
          <p:cNvPr id="214" name="Google Shape;214;p15"/>
          <p:cNvPicPr preferRelativeResize="0"/>
          <p:nvPr/>
        </p:nvPicPr>
        <p:blipFill rotWithShape="1">
          <a:blip r:embed="rId2">
            <a:alphaModFix amt="50000"/>
          </a:blip>
          <a:srcRect t="7791" b="7799"/>
          <a:stretch>
            <a:fillRect/>
          </a:stretch>
        </p:blipFill>
        <p:spPr>
          <a:xfrm rot="10800000">
            <a:off x="0" y="0"/>
            <a:ext cx="9144000" cy="5143499"/>
          </a:xfrm>
          <a:prstGeom prst="rect">
            <a:avLst/>
          </a:prstGeom>
          <a:noFill/>
          <a:ln>
            <a:noFill/>
          </a:ln>
        </p:spPr>
      </p:pic>
      <p:sp>
        <p:nvSpPr>
          <p:cNvPr id="215" name="Google Shape;215;p15"/>
          <p:cNvSpPr txBox="1">
            <a:spLocks noGrp="1"/>
          </p:cNvSpPr>
          <p:nvPr>
            <p:ph type="title"/>
          </p:nvPr>
        </p:nvSpPr>
        <p:spPr>
          <a:xfrm>
            <a:off x="715100" y="1343250"/>
            <a:ext cx="3856800" cy="16494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500"/>
              <a:buFont typeface="Anek Devanagari SemiBold"/>
              <a:buNone/>
              <a:defRPr sz="9600">
                <a:solidFill>
                  <a:schemeClr val="dk1"/>
                </a:solidFill>
                <a:latin typeface="Anek Devanagari SemiBold"/>
                <a:ea typeface="Anek Devanagari SemiBold"/>
                <a:cs typeface="Anek Devanagari SemiBold"/>
                <a:sym typeface="Anek Devanagari SemiBold"/>
              </a:defRPr>
            </a:lvl1pPr>
            <a:lvl2pPr lvl="1"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2pPr>
            <a:lvl3pPr lvl="2"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3pPr>
            <a:lvl4pPr lvl="3"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4pPr>
            <a:lvl5pPr lvl="4"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5pPr>
            <a:lvl6pPr lvl="5"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6pPr>
            <a:lvl7pPr lvl="6"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7pPr>
            <a:lvl8pPr lvl="7"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8pPr>
            <a:lvl9pPr lvl="8"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9pPr>
          </a:lstStyle>
          <a:p>
            <a:endParaRPr/>
          </a:p>
        </p:txBody>
      </p:sp>
      <p:sp>
        <p:nvSpPr>
          <p:cNvPr id="216" name="Google Shape;216;p15"/>
          <p:cNvSpPr txBox="1">
            <a:spLocks noGrp="1"/>
          </p:cNvSpPr>
          <p:nvPr>
            <p:ph type="body" idx="1"/>
          </p:nvPr>
        </p:nvSpPr>
        <p:spPr>
          <a:xfrm>
            <a:off x="715100" y="2840200"/>
            <a:ext cx="3856800" cy="617700"/>
          </a:xfrm>
          <a:prstGeom prst="rect">
            <a:avLst/>
          </a:prstGeom>
          <a:ln>
            <a:noFill/>
          </a:ln>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1pPr>
            <a:lvl2pPr marL="914400" lvl="1" indent="-317500" rtl="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2pPr>
            <a:lvl3pPr marL="1371600" lvl="2" indent="-317500" rtl="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3pPr>
            <a:lvl4pPr marL="1828800" lvl="3" indent="-317500" rtl="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4pPr>
            <a:lvl5pPr marL="2286000" lvl="4" indent="-317500" rtl="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5pPr>
            <a:lvl6pPr marL="2743200" lvl="5" indent="-317500" rtl="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6pPr>
            <a:lvl7pPr marL="3200400" lvl="6" indent="-317500" rtl="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7pPr>
            <a:lvl8pPr marL="3657600" lvl="7" indent="-317500" rtl="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8pPr>
            <a:lvl9pPr marL="4114800" lvl="8" indent="-317500" rtl="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9pPr>
          </a:lstStyle>
          <a:p>
            <a:endParaRPr/>
          </a:p>
        </p:txBody>
      </p:sp>
      <p:grpSp>
        <p:nvGrpSpPr>
          <p:cNvPr id="217" name="Google Shape;217;p15"/>
          <p:cNvGrpSpPr/>
          <p:nvPr/>
        </p:nvGrpSpPr>
        <p:grpSpPr>
          <a:xfrm flipH="1">
            <a:off x="456865" y="4460940"/>
            <a:ext cx="914283" cy="834964"/>
            <a:chOff x="7077268" y="354300"/>
            <a:chExt cx="642053" cy="586351"/>
          </a:xfrm>
        </p:grpSpPr>
        <p:sp>
          <p:nvSpPr>
            <p:cNvPr id="218" name="Google Shape;218;p15"/>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15"/>
          <p:cNvGrpSpPr/>
          <p:nvPr/>
        </p:nvGrpSpPr>
        <p:grpSpPr>
          <a:xfrm rot="10800000" flipH="1">
            <a:off x="226781" y="4704543"/>
            <a:ext cx="521543" cy="347751"/>
            <a:chOff x="5142237" y="3822849"/>
            <a:chExt cx="338116" cy="225432"/>
          </a:xfrm>
        </p:grpSpPr>
        <p:sp>
          <p:nvSpPr>
            <p:cNvPr id="221" name="Google Shape;221;p15"/>
            <p:cNvSpPr/>
            <p:nvPr/>
          </p:nvSpPr>
          <p:spPr>
            <a:xfrm>
              <a:off x="5188718" y="3849531"/>
              <a:ext cx="42359" cy="42359"/>
            </a:xfrm>
            <a:custGeom>
              <a:avLst/>
              <a:gdLst/>
              <a:ahLst/>
              <a:cxnLst/>
              <a:rect l="l" t="t" r="r" b="b"/>
              <a:pathLst>
                <a:path w="3299" h="3299" extrusionOk="0">
                  <a:moveTo>
                    <a:pt x="1648" y="1"/>
                  </a:moveTo>
                  <a:cubicBezTo>
                    <a:pt x="738" y="1"/>
                    <a:pt x="0" y="739"/>
                    <a:pt x="0" y="1651"/>
                  </a:cubicBezTo>
                  <a:cubicBezTo>
                    <a:pt x="0" y="2561"/>
                    <a:pt x="738" y="3299"/>
                    <a:pt x="1648" y="3299"/>
                  </a:cubicBezTo>
                  <a:cubicBezTo>
                    <a:pt x="2560" y="3299"/>
                    <a:pt x="3298" y="2561"/>
                    <a:pt x="3298" y="1651"/>
                  </a:cubicBezTo>
                  <a:cubicBezTo>
                    <a:pt x="3298" y="739"/>
                    <a:pt x="2560"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5142237" y="4005896"/>
              <a:ext cx="42359" cy="42385"/>
            </a:xfrm>
            <a:custGeom>
              <a:avLst/>
              <a:gdLst/>
              <a:ahLst/>
              <a:cxnLst/>
              <a:rect l="l" t="t" r="r" b="b"/>
              <a:pathLst>
                <a:path w="3299" h="3301" extrusionOk="0">
                  <a:moveTo>
                    <a:pt x="1649" y="0"/>
                  </a:moveTo>
                  <a:cubicBezTo>
                    <a:pt x="739" y="0"/>
                    <a:pt x="1" y="738"/>
                    <a:pt x="1" y="1650"/>
                  </a:cubicBezTo>
                  <a:cubicBezTo>
                    <a:pt x="1" y="2562"/>
                    <a:pt x="739" y="3301"/>
                    <a:pt x="1649" y="3301"/>
                  </a:cubicBezTo>
                  <a:cubicBezTo>
                    <a:pt x="2561" y="3301"/>
                    <a:pt x="3299" y="2562"/>
                    <a:pt x="3299" y="1650"/>
                  </a:cubicBezTo>
                  <a:cubicBezTo>
                    <a:pt x="3299" y="738"/>
                    <a:pt x="2561" y="0"/>
                    <a:pt x="16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5408911" y="3907105"/>
              <a:ext cx="71442" cy="71442"/>
            </a:xfrm>
            <a:custGeom>
              <a:avLst/>
              <a:gdLst/>
              <a:ahLst/>
              <a:cxnLst/>
              <a:rect l="l" t="t" r="r" b="b"/>
              <a:pathLst>
                <a:path w="5564" h="5564" extrusionOk="0">
                  <a:moveTo>
                    <a:pt x="2782" y="1"/>
                  </a:moveTo>
                  <a:cubicBezTo>
                    <a:pt x="1246" y="1"/>
                    <a:pt x="1" y="1246"/>
                    <a:pt x="1" y="2782"/>
                  </a:cubicBezTo>
                  <a:cubicBezTo>
                    <a:pt x="1" y="4318"/>
                    <a:pt x="1246" y="5563"/>
                    <a:pt x="2782" y="5563"/>
                  </a:cubicBezTo>
                  <a:cubicBezTo>
                    <a:pt x="4318" y="5563"/>
                    <a:pt x="5563" y="4318"/>
                    <a:pt x="5563" y="2782"/>
                  </a:cubicBezTo>
                  <a:cubicBezTo>
                    <a:pt x="5563" y="1246"/>
                    <a:pt x="4318" y="1"/>
                    <a:pt x="2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5289153" y="3822849"/>
              <a:ext cx="21687" cy="21687"/>
            </a:xfrm>
            <a:custGeom>
              <a:avLst/>
              <a:gdLst/>
              <a:ahLst/>
              <a:cxnLst/>
              <a:rect l="l" t="t" r="r" b="b"/>
              <a:pathLst>
                <a:path w="1689" h="1689" extrusionOk="0">
                  <a:moveTo>
                    <a:pt x="846" y="0"/>
                  </a:moveTo>
                  <a:cubicBezTo>
                    <a:pt x="379" y="0"/>
                    <a:pt x="1" y="379"/>
                    <a:pt x="1" y="845"/>
                  </a:cubicBezTo>
                  <a:cubicBezTo>
                    <a:pt x="1" y="1310"/>
                    <a:pt x="379" y="1688"/>
                    <a:pt x="846" y="1688"/>
                  </a:cubicBezTo>
                  <a:cubicBezTo>
                    <a:pt x="1310" y="1688"/>
                    <a:pt x="1689" y="1310"/>
                    <a:pt x="1689" y="845"/>
                  </a:cubicBezTo>
                  <a:cubicBezTo>
                    <a:pt x="1689" y="379"/>
                    <a:pt x="1310"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15"/>
          <p:cNvGrpSpPr/>
          <p:nvPr/>
        </p:nvGrpSpPr>
        <p:grpSpPr>
          <a:xfrm flipH="1">
            <a:off x="-152392" y="4110178"/>
            <a:ext cx="424244" cy="437787"/>
            <a:chOff x="8884746" y="289993"/>
            <a:chExt cx="297924" cy="307435"/>
          </a:xfrm>
        </p:grpSpPr>
        <p:sp>
          <p:nvSpPr>
            <p:cNvPr id="226" name="Google Shape;226;p15"/>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1">
    <p:bg>
      <p:bgPr>
        <a:solidFill>
          <a:schemeClr val="lt2"/>
        </a:solidFill>
        <a:effectLst/>
      </p:bgPr>
    </p:bg>
    <p:spTree>
      <p:nvGrpSpPr>
        <p:cNvPr id="1" name="Shape 496"/>
        <p:cNvGrpSpPr/>
        <p:nvPr/>
      </p:nvGrpSpPr>
      <p:grpSpPr>
        <a:xfrm>
          <a:off x="0" y="0"/>
          <a:ext cx="0" cy="0"/>
          <a:chOff x="0" y="0"/>
          <a:chExt cx="0" cy="0"/>
        </a:xfrm>
      </p:grpSpPr>
      <p:pic>
        <p:nvPicPr>
          <p:cNvPr id="497" name="Google Shape;497;p27"/>
          <p:cNvPicPr preferRelativeResize="0"/>
          <p:nvPr/>
        </p:nvPicPr>
        <p:blipFill rotWithShape="1">
          <a:blip r:embed="rId2">
            <a:alphaModFix amt="50000"/>
          </a:blip>
          <a:srcRect b="15590"/>
          <a:stretch>
            <a:fillRect/>
          </a:stretch>
        </p:blipFill>
        <p:spPr>
          <a:xfrm>
            <a:off x="0" y="0"/>
            <a:ext cx="9144000" cy="5143499"/>
          </a:xfrm>
          <a:prstGeom prst="rect">
            <a:avLst/>
          </a:prstGeom>
          <a:noFill/>
          <a:ln>
            <a:noFill/>
          </a:ln>
        </p:spPr>
      </p:pic>
      <p:sp>
        <p:nvSpPr>
          <p:cNvPr id="498" name="Google Shape;498;p27"/>
          <p:cNvSpPr txBox="1">
            <a:spLocks noGrp="1"/>
          </p:cNvSpPr>
          <p:nvPr>
            <p:ph type="title"/>
          </p:nvPr>
        </p:nvSpPr>
        <p:spPr>
          <a:xfrm>
            <a:off x="715100" y="535000"/>
            <a:ext cx="7713900" cy="734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1pPr>
            <a:lvl2pPr lvl="1"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2pPr>
            <a:lvl3pPr lvl="2"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3pPr>
            <a:lvl4pPr lvl="3"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4pPr>
            <a:lvl5pPr lvl="4"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5pPr>
            <a:lvl6pPr lvl="5"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6pPr>
            <a:lvl7pPr lvl="6"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7pPr>
            <a:lvl8pPr lvl="7"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8pPr>
            <a:lvl9pPr lvl="8"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9pPr>
          </a:lstStyle>
          <a:p>
            <a:endParaRPr/>
          </a:p>
        </p:txBody>
      </p:sp>
      <p:grpSp>
        <p:nvGrpSpPr>
          <p:cNvPr id="499" name="Google Shape;499;p27"/>
          <p:cNvGrpSpPr/>
          <p:nvPr/>
        </p:nvGrpSpPr>
        <p:grpSpPr>
          <a:xfrm>
            <a:off x="7772860" y="4460945"/>
            <a:ext cx="914283" cy="834964"/>
            <a:chOff x="7077268" y="354300"/>
            <a:chExt cx="642053" cy="586351"/>
          </a:xfrm>
        </p:grpSpPr>
        <p:sp>
          <p:nvSpPr>
            <p:cNvPr id="500" name="Google Shape;500;p27"/>
            <p:cNvSpPr/>
            <p:nvPr/>
          </p:nvSpPr>
          <p:spPr>
            <a:xfrm>
              <a:off x="7077268" y="354300"/>
              <a:ext cx="642053" cy="586351"/>
            </a:xfrm>
            <a:custGeom>
              <a:avLst/>
              <a:gdLst/>
              <a:ahLst/>
              <a:cxnLst/>
              <a:rect l="l" t="t" r="r" b="b"/>
              <a:pathLst>
                <a:path w="43744" h="39949" extrusionOk="0">
                  <a:moveTo>
                    <a:pt x="20460" y="1"/>
                  </a:moveTo>
                  <a:cubicBezTo>
                    <a:pt x="20400" y="1"/>
                    <a:pt x="20338" y="9"/>
                    <a:pt x="20274" y="26"/>
                  </a:cubicBezTo>
                  <a:cubicBezTo>
                    <a:pt x="19936" y="119"/>
                    <a:pt x="19648" y="533"/>
                    <a:pt x="19786" y="888"/>
                  </a:cubicBezTo>
                  <a:cubicBezTo>
                    <a:pt x="20765" y="3455"/>
                    <a:pt x="21060" y="6232"/>
                    <a:pt x="20620" y="8930"/>
                  </a:cubicBezTo>
                  <a:cubicBezTo>
                    <a:pt x="20113" y="9594"/>
                    <a:pt x="19567" y="10232"/>
                    <a:pt x="19015" y="10739"/>
                  </a:cubicBezTo>
                  <a:cubicBezTo>
                    <a:pt x="18705" y="10832"/>
                    <a:pt x="18400" y="10939"/>
                    <a:pt x="18103" y="11063"/>
                  </a:cubicBezTo>
                  <a:cubicBezTo>
                    <a:pt x="17977" y="11076"/>
                    <a:pt x="17849" y="11082"/>
                    <a:pt x="17720" y="11082"/>
                  </a:cubicBezTo>
                  <a:cubicBezTo>
                    <a:pt x="16580" y="11082"/>
                    <a:pt x="15323" y="10607"/>
                    <a:pt x="14264" y="10115"/>
                  </a:cubicBezTo>
                  <a:cubicBezTo>
                    <a:pt x="14224" y="10089"/>
                    <a:pt x="14181" y="10063"/>
                    <a:pt x="14140" y="10037"/>
                  </a:cubicBezTo>
                  <a:cubicBezTo>
                    <a:pt x="14133" y="10020"/>
                    <a:pt x="14129" y="10006"/>
                    <a:pt x="14124" y="9989"/>
                  </a:cubicBezTo>
                  <a:cubicBezTo>
                    <a:pt x="13226" y="8010"/>
                    <a:pt x="13400" y="5629"/>
                    <a:pt x="14495" y="3767"/>
                  </a:cubicBezTo>
                  <a:cubicBezTo>
                    <a:pt x="14814" y="3227"/>
                    <a:pt x="14329" y="2722"/>
                    <a:pt x="13849" y="2722"/>
                  </a:cubicBezTo>
                  <a:cubicBezTo>
                    <a:pt x="13636" y="2722"/>
                    <a:pt x="13424" y="2821"/>
                    <a:pt x="13283" y="3060"/>
                  </a:cubicBezTo>
                  <a:cubicBezTo>
                    <a:pt x="12197" y="4901"/>
                    <a:pt x="11907" y="7084"/>
                    <a:pt x="12383" y="9130"/>
                  </a:cubicBezTo>
                  <a:cubicBezTo>
                    <a:pt x="10819" y="8469"/>
                    <a:pt x="9124" y="8115"/>
                    <a:pt x="7434" y="8115"/>
                  </a:cubicBezTo>
                  <a:cubicBezTo>
                    <a:pt x="7298" y="8115"/>
                    <a:pt x="7162" y="8118"/>
                    <a:pt x="7025" y="8122"/>
                  </a:cubicBezTo>
                  <a:cubicBezTo>
                    <a:pt x="5937" y="8160"/>
                    <a:pt x="4847" y="8341"/>
                    <a:pt x="3811" y="8677"/>
                  </a:cubicBezTo>
                  <a:cubicBezTo>
                    <a:pt x="3033" y="8928"/>
                    <a:pt x="3263" y="10067"/>
                    <a:pt x="3957" y="10067"/>
                  </a:cubicBezTo>
                  <a:cubicBezTo>
                    <a:pt x="4027" y="10067"/>
                    <a:pt x="4103" y="10055"/>
                    <a:pt x="4182" y="10030"/>
                  </a:cubicBezTo>
                  <a:cubicBezTo>
                    <a:pt x="5240" y="9690"/>
                    <a:pt x="6336" y="9526"/>
                    <a:pt x="7430" y="9526"/>
                  </a:cubicBezTo>
                  <a:cubicBezTo>
                    <a:pt x="9531" y="9526"/>
                    <a:pt x="11625" y="10129"/>
                    <a:pt x="13426" y="11244"/>
                  </a:cubicBezTo>
                  <a:cubicBezTo>
                    <a:pt x="14209" y="12280"/>
                    <a:pt x="14124" y="13449"/>
                    <a:pt x="13752" y="14694"/>
                  </a:cubicBezTo>
                  <a:cubicBezTo>
                    <a:pt x="12797" y="16175"/>
                    <a:pt x="12240" y="17940"/>
                    <a:pt x="12240" y="19833"/>
                  </a:cubicBezTo>
                  <a:cubicBezTo>
                    <a:pt x="12240" y="19864"/>
                    <a:pt x="12243" y="19895"/>
                    <a:pt x="12243" y="19928"/>
                  </a:cubicBezTo>
                  <a:cubicBezTo>
                    <a:pt x="12166" y="20505"/>
                    <a:pt x="11869" y="21447"/>
                    <a:pt x="10750" y="21538"/>
                  </a:cubicBezTo>
                  <a:cubicBezTo>
                    <a:pt x="8075" y="21274"/>
                    <a:pt x="5492" y="19959"/>
                    <a:pt x="3844" y="17821"/>
                  </a:cubicBezTo>
                  <a:cubicBezTo>
                    <a:pt x="3685" y="17615"/>
                    <a:pt x="3460" y="17475"/>
                    <a:pt x="3219" y="17475"/>
                  </a:cubicBezTo>
                  <a:cubicBezTo>
                    <a:pt x="3109" y="17475"/>
                    <a:pt x="2996" y="17504"/>
                    <a:pt x="2884" y="17568"/>
                  </a:cubicBezTo>
                  <a:cubicBezTo>
                    <a:pt x="2589" y="17742"/>
                    <a:pt x="2399" y="18228"/>
                    <a:pt x="2632" y="18531"/>
                  </a:cubicBezTo>
                  <a:cubicBezTo>
                    <a:pt x="3999" y="20302"/>
                    <a:pt x="5873" y="21612"/>
                    <a:pt x="7949" y="22340"/>
                  </a:cubicBezTo>
                  <a:cubicBezTo>
                    <a:pt x="6379" y="24336"/>
                    <a:pt x="3871" y="25471"/>
                    <a:pt x="1353" y="25471"/>
                  </a:cubicBezTo>
                  <a:cubicBezTo>
                    <a:pt x="1136" y="25471"/>
                    <a:pt x="919" y="25462"/>
                    <a:pt x="703" y="25446"/>
                  </a:cubicBezTo>
                  <a:cubicBezTo>
                    <a:pt x="688" y="25444"/>
                    <a:pt x="674" y="25444"/>
                    <a:pt x="659" y="25444"/>
                  </a:cubicBezTo>
                  <a:cubicBezTo>
                    <a:pt x="300" y="25444"/>
                    <a:pt x="1" y="25802"/>
                    <a:pt x="1" y="26148"/>
                  </a:cubicBezTo>
                  <a:cubicBezTo>
                    <a:pt x="1" y="26550"/>
                    <a:pt x="325" y="26819"/>
                    <a:pt x="703" y="26848"/>
                  </a:cubicBezTo>
                  <a:cubicBezTo>
                    <a:pt x="947" y="26867"/>
                    <a:pt x="1190" y="26877"/>
                    <a:pt x="1433" y="26877"/>
                  </a:cubicBezTo>
                  <a:cubicBezTo>
                    <a:pt x="4473" y="26877"/>
                    <a:pt x="7391" y="25379"/>
                    <a:pt x="9235" y="22957"/>
                  </a:cubicBezTo>
                  <a:cubicBezTo>
                    <a:pt x="9288" y="22888"/>
                    <a:pt x="9316" y="22807"/>
                    <a:pt x="9330" y="22724"/>
                  </a:cubicBezTo>
                  <a:cubicBezTo>
                    <a:pt x="9780" y="22824"/>
                    <a:pt x="10238" y="22893"/>
                    <a:pt x="10697" y="22936"/>
                  </a:cubicBezTo>
                  <a:cubicBezTo>
                    <a:pt x="10697" y="22940"/>
                    <a:pt x="10697" y="22945"/>
                    <a:pt x="10697" y="22948"/>
                  </a:cubicBezTo>
                  <a:cubicBezTo>
                    <a:pt x="12621" y="23138"/>
                    <a:pt x="13721" y="24924"/>
                    <a:pt x="13721" y="24924"/>
                  </a:cubicBezTo>
                  <a:lnTo>
                    <a:pt x="13719" y="24917"/>
                  </a:lnTo>
                  <a:lnTo>
                    <a:pt x="13719" y="24917"/>
                  </a:lnTo>
                  <a:cubicBezTo>
                    <a:pt x="14238" y="25734"/>
                    <a:pt x="14879" y="26467"/>
                    <a:pt x="15617" y="27091"/>
                  </a:cubicBezTo>
                  <a:cubicBezTo>
                    <a:pt x="15867" y="27500"/>
                    <a:pt x="16072" y="27912"/>
                    <a:pt x="15826" y="28336"/>
                  </a:cubicBezTo>
                  <a:cubicBezTo>
                    <a:pt x="15805" y="28372"/>
                    <a:pt x="15791" y="28405"/>
                    <a:pt x="15774" y="28439"/>
                  </a:cubicBezTo>
                  <a:cubicBezTo>
                    <a:pt x="14013" y="30480"/>
                    <a:pt x="11435" y="31601"/>
                    <a:pt x="8793" y="31601"/>
                  </a:cubicBezTo>
                  <a:cubicBezTo>
                    <a:pt x="7829" y="31601"/>
                    <a:pt x="6857" y="31452"/>
                    <a:pt x="5913" y="31144"/>
                  </a:cubicBezTo>
                  <a:cubicBezTo>
                    <a:pt x="5833" y="31118"/>
                    <a:pt x="5758" y="31106"/>
                    <a:pt x="5687" y="31106"/>
                  </a:cubicBezTo>
                  <a:cubicBezTo>
                    <a:pt x="4996" y="31106"/>
                    <a:pt x="4764" y="32244"/>
                    <a:pt x="5539" y="32499"/>
                  </a:cubicBezTo>
                  <a:cubicBezTo>
                    <a:pt x="6607" y="32847"/>
                    <a:pt x="7736" y="33024"/>
                    <a:pt x="8864" y="33024"/>
                  </a:cubicBezTo>
                  <a:cubicBezTo>
                    <a:pt x="10121" y="33024"/>
                    <a:pt x="11377" y="32804"/>
                    <a:pt x="12547" y="32353"/>
                  </a:cubicBezTo>
                  <a:cubicBezTo>
                    <a:pt x="12633" y="32322"/>
                    <a:pt x="12714" y="32282"/>
                    <a:pt x="12797" y="32249"/>
                  </a:cubicBezTo>
                  <a:lnTo>
                    <a:pt x="12797" y="32249"/>
                  </a:lnTo>
                  <a:cubicBezTo>
                    <a:pt x="13345" y="34551"/>
                    <a:pt x="12824" y="36987"/>
                    <a:pt x="11416" y="38892"/>
                  </a:cubicBezTo>
                  <a:cubicBezTo>
                    <a:pt x="11190" y="39197"/>
                    <a:pt x="11366" y="39676"/>
                    <a:pt x="11669" y="39854"/>
                  </a:cubicBezTo>
                  <a:cubicBezTo>
                    <a:pt x="11781" y="39919"/>
                    <a:pt x="11896" y="39949"/>
                    <a:pt x="12007" y="39949"/>
                  </a:cubicBezTo>
                  <a:cubicBezTo>
                    <a:pt x="12248" y="39949"/>
                    <a:pt x="12473" y="39810"/>
                    <a:pt x="12628" y="39602"/>
                  </a:cubicBezTo>
                  <a:cubicBezTo>
                    <a:pt x="14295" y="37344"/>
                    <a:pt x="14826" y="34339"/>
                    <a:pt x="14095" y="31637"/>
                  </a:cubicBezTo>
                  <a:cubicBezTo>
                    <a:pt x="14093" y="31629"/>
                    <a:pt x="14088" y="31625"/>
                    <a:pt x="14086" y="31615"/>
                  </a:cubicBezTo>
                  <a:cubicBezTo>
                    <a:pt x="15007" y="31082"/>
                    <a:pt x="15843" y="30417"/>
                    <a:pt x="16569" y="29636"/>
                  </a:cubicBezTo>
                  <a:cubicBezTo>
                    <a:pt x="16572" y="29644"/>
                    <a:pt x="16576" y="29648"/>
                    <a:pt x="16576" y="29653"/>
                  </a:cubicBezTo>
                  <a:cubicBezTo>
                    <a:pt x="16855" y="29441"/>
                    <a:pt x="17341" y="28860"/>
                    <a:pt x="17993" y="28558"/>
                  </a:cubicBezTo>
                  <a:cubicBezTo>
                    <a:pt x="19141" y="29051"/>
                    <a:pt x="20403" y="29322"/>
                    <a:pt x="21729" y="29322"/>
                  </a:cubicBezTo>
                  <a:cubicBezTo>
                    <a:pt x="23134" y="29322"/>
                    <a:pt x="24468" y="29015"/>
                    <a:pt x="25665" y="28467"/>
                  </a:cubicBezTo>
                  <a:lnTo>
                    <a:pt x="25665" y="28467"/>
                  </a:lnTo>
                  <a:lnTo>
                    <a:pt x="25661" y="28474"/>
                  </a:lnTo>
                  <a:cubicBezTo>
                    <a:pt x="26080" y="28367"/>
                    <a:pt x="26522" y="28275"/>
                    <a:pt x="26948" y="28275"/>
                  </a:cubicBezTo>
                  <a:cubicBezTo>
                    <a:pt x="27265" y="28275"/>
                    <a:pt x="27573" y="28326"/>
                    <a:pt x="27856" y="28458"/>
                  </a:cubicBezTo>
                  <a:cubicBezTo>
                    <a:pt x="28185" y="28839"/>
                    <a:pt x="28552" y="29186"/>
                    <a:pt x="28947" y="29501"/>
                  </a:cubicBezTo>
                  <a:cubicBezTo>
                    <a:pt x="28335" y="32606"/>
                    <a:pt x="29368" y="35951"/>
                    <a:pt x="31683" y="38133"/>
                  </a:cubicBezTo>
                  <a:cubicBezTo>
                    <a:pt x="31829" y="38270"/>
                    <a:pt x="31992" y="38328"/>
                    <a:pt x="32150" y="38328"/>
                  </a:cubicBezTo>
                  <a:cubicBezTo>
                    <a:pt x="32701" y="38328"/>
                    <a:pt x="33189" y="37621"/>
                    <a:pt x="32676" y="37140"/>
                  </a:cubicBezTo>
                  <a:cubicBezTo>
                    <a:pt x="30842" y="35413"/>
                    <a:pt x="29925" y="32842"/>
                    <a:pt x="30226" y="30356"/>
                  </a:cubicBezTo>
                  <a:lnTo>
                    <a:pt x="30226" y="30356"/>
                  </a:lnTo>
                  <a:cubicBezTo>
                    <a:pt x="30685" y="30613"/>
                    <a:pt x="31164" y="30834"/>
                    <a:pt x="31652" y="31020"/>
                  </a:cubicBezTo>
                  <a:cubicBezTo>
                    <a:pt x="33604" y="31766"/>
                    <a:pt x="35718" y="31908"/>
                    <a:pt x="37802" y="31908"/>
                  </a:cubicBezTo>
                  <a:cubicBezTo>
                    <a:pt x="38314" y="31908"/>
                    <a:pt x="38824" y="31899"/>
                    <a:pt x="39329" y="31889"/>
                  </a:cubicBezTo>
                  <a:cubicBezTo>
                    <a:pt x="40223" y="31870"/>
                    <a:pt x="40234" y="30484"/>
                    <a:pt x="39347" y="30484"/>
                  </a:cubicBezTo>
                  <a:cubicBezTo>
                    <a:pt x="39341" y="30484"/>
                    <a:pt x="39335" y="30484"/>
                    <a:pt x="39329" y="30484"/>
                  </a:cubicBezTo>
                  <a:cubicBezTo>
                    <a:pt x="38819" y="30495"/>
                    <a:pt x="38306" y="30504"/>
                    <a:pt x="37792" y="30504"/>
                  </a:cubicBezTo>
                  <a:cubicBezTo>
                    <a:pt x="35905" y="30504"/>
                    <a:pt x="34009" y="30379"/>
                    <a:pt x="32223" y="29739"/>
                  </a:cubicBezTo>
                  <a:cubicBezTo>
                    <a:pt x="30880" y="29258"/>
                    <a:pt x="29642" y="28455"/>
                    <a:pt x="28766" y="27343"/>
                  </a:cubicBezTo>
                  <a:cubicBezTo>
                    <a:pt x="28766" y="27331"/>
                    <a:pt x="28763" y="27320"/>
                    <a:pt x="28763" y="27308"/>
                  </a:cubicBezTo>
                  <a:cubicBezTo>
                    <a:pt x="28735" y="26667"/>
                    <a:pt x="29080" y="25965"/>
                    <a:pt x="29271" y="25593"/>
                  </a:cubicBezTo>
                  <a:cubicBezTo>
                    <a:pt x="30252" y="24312"/>
                    <a:pt x="30911" y="22771"/>
                    <a:pt x="31135" y="21090"/>
                  </a:cubicBezTo>
                  <a:cubicBezTo>
                    <a:pt x="31242" y="20788"/>
                    <a:pt x="31430" y="20371"/>
                    <a:pt x="31680" y="20197"/>
                  </a:cubicBezTo>
                  <a:cubicBezTo>
                    <a:pt x="33145" y="20278"/>
                    <a:pt x="34583" y="20766"/>
                    <a:pt x="35788" y="21607"/>
                  </a:cubicBezTo>
                  <a:cubicBezTo>
                    <a:pt x="37314" y="22674"/>
                    <a:pt x="38398" y="24312"/>
                    <a:pt x="38857" y="26105"/>
                  </a:cubicBezTo>
                  <a:cubicBezTo>
                    <a:pt x="38948" y="26454"/>
                    <a:pt x="39217" y="26605"/>
                    <a:pt x="39494" y="26605"/>
                  </a:cubicBezTo>
                  <a:cubicBezTo>
                    <a:pt x="39912" y="26605"/>
                    <a:pt x="40348" y="26261"/>
                    <a:pt x="40212" y="25734"/>
                  </a:cubicBezTo>
                  <a:cubicBezTo>
                    <a:pt x="39762" y="23983"/>
                    <a:pt x="38795" y="22409"/>
                    <a:pt x="37476" y="21195"/>
                  </a:cubicBezTo>
                  <a:cubicBezTo>
                    <a:pt x="38716" y="20564"/>
                    <a:pt x="40106" y="20224"/>
                    <a:pt x="41498" y="20224"/>
                  </a:cubicBezTo>
                  <a:cubicBezTo>
                    <a:pt x="41930" y="20224"/>
                    <a:pt x="42361" y="20256"/>
                    <a:pt x="42789" y="20324"/>
                  </a:cubicBezTo>
                  <a:cubicBezTo>
                    <a:pt x="42840" y="20332"/>
                    <a:pt x="42892" y="20336"/>
                    <a:pt x="42943" y="20336"/>
                  </a:cubicBezTo>
                  <a:cubicBezTo>
                    <a:pt x="43262" y="20336"/>
                    <a:pt x="43559" y="20174"/>
                    <a:pt x="43653" y="19835"/>
                  </a:cubicBezTo>
                  <a:cubicBezTo>
                    <a:pt x="43744" y="19500"/>
                    <a:pt x="43539" y="19031"/>
                    <a:pt x="43163" y="18971"/>
                  </a:cubicBezTo>
                  <a:lnTo>
                    <a:pt x="43160" y="18971"/>
                  </a:lnTo>
                  <a:cubicBezTo>
                    <a:pt x="42603" y="18883"/>
                    <a:pt x="42043" y="18840"/>
                    <a:pt x="41486" y="18840"/>
                  </a:cubicBezTo>
                  <a:cubicBezTo>
                    <a:pt x="39758" y="18840"/>
                    <a:pt x="38055" y="19262"/>
                    <a:pt x="36517" y="20104"/>
                  </a:cubicBezTo>
                  <a:cubicBezTo>
                    <a:pt x="36429" y="20152"/>
                    <a:pt x="36362" y="20212"/>
                    <a:pt x="36309" y="20274"/>
                  </a:cubicBezTo>
                  <a:cubicBezTo>
                    <a:pt x="35014" y="19421"/>
                    <a:pt x="33516" y="18940"/>
                    <a:pt x="31985" y="18823"/>
                  </a:cubicBezTo>
                  <a:cubicBezTo>
                    <a:pt x="31468" y="18604"/>
                    <a:pt x="31057" y="18311"/>
                    <a:pt x="31028" y="17938"/>
                  </a:cubicBezTo>
                  <a:cubicBezTo>
                    <a:pt x="30968" y="17638"/>
                    <a:pt x="30892" y="17347"/>
                    <a:pt x="30804" y="17059"/>
                  </a:cubicBezTo>
                  <a:cubicBezTo>
                    <a:pt x="31330" y="16245"/>
                    <a:pt x="31790" y="15337"/>
                    <a:pt x="31961" y="14897"/>
                  </a:cubicBezTo>
                  <a:cubicBezTo>
                    <a:pt x="32466" y="14263"/>
                    <a:pt x="32907" y="13578"/>
                    <a:pt x="33276" y="12856"/>
                  </a:cubicBezTo>
                  <a:cubicBezTo>
                    <a:pt x="33383" y="12918"/>
                    <a:pt x="33507" y="12958"/>
                    <a:pt x="33640" y="12973"/>
                  </a:cubicBezTo>
                  <a:cubicBezTo>
                    <a:pt x="34132" y="13024"/>
                    <a:pt x="34626" y="13049"/>
                    <a:pt x="35120" y="13049"/>
                  </a:cubicBezTo>
                  <a:cubicBezTo>
                    <a:pt x="36687" y="13049"/>
                    <a:pt x="38255" y="12795"/>
                    <a:pt x="39741" y="12301"/>
                  </a:cubicBezTo>
                  <a:cubicBezTo>
                    <a:pt x="40100" y="12180"/>
                    <a:pt x="40336" y="11816"/>
                    <a:pt x="40231" y="11437"/>
                  </a:cubicBezTo>
                  <a:cubicBezTo>
                    <a:pt x="40150" y="11145"/>
                    <a:pt x="39858" y="10916"/>
                    <a:pt x="39554" y="10916"/>
                  </a:cubicBezTo>
                  <a:cubicBezTo>
                    <a:pt x="39492" y="10916"/>
                    <a:pt x="39429" y="10926"/>
                    <a:pt x="39367" y="10946"/>
                  </a:cubicBezTo>
                  <a:cubicBezTo>
                    <a:pt x="37974" y="11410"/>
                    <a:pt x="36531" y="11640"/>
                    <a:pt x="35076" y="11640"/>
                  </a:cubicBezTo>
                  <a:cubicBezTo>
                    <a:pt x="34663" y="11640"/>
                    <a:pt x="34249" y="11621"/>
                    <a:pt x="33835" y="11585"/>
                  </a:cubicBezTo>
                  <a:cubicBezTo>
                    <a:pt x="34226" y="10537"/>
                    <a:pt x="34474" y="9434"/>
                    <a:pt x="34564" y="8310"/>
                  </a:cubicBezTo>
                  <a:cubicBezTo>
                    <a:pt x="34645" y="7308"/>
                    <a:pt x="34574" y="6303"/>
                    <a:pt x="34390" y="5315"/>
                  </a:cubicBezTo>
                  <a:cubicBezTo>
                    <a:pt x="34330" y="5001"/>
                    <a:pt x="34004" y="4802"/>
                    <a:pt x="33698" y="4802"/>
                  </a:cubicBezTo>
                  <a:cubicBezTo>
                    <a:pt x="33639" y="4802"/>
                    <a:pt x="33581" y="4809"/>
                    <a:pt x="33526" y="4824"/>
                  </a:cubicBezTo>
                  <a:cubicBezTo>
                    <a:pt x="33135" y="4931"/>
                    <a:pt x="32966" y="5315"/>
                    <a:pt x="33035" y="5689"/>
                  </a:cubicBezTo>
                  <a:cubicBezTo>
                    <a:pt x="33552" y="8437"/>
                    <a:pt x="32811" y="11361"/>
                    <a:pt x="31178" y="13625"/>
                  </a:cubicBezTo>
                  <a:cubicBezTo>
                    <a:pt x="30645" y="14042"/>
                    <a:pt x="30054" y="14306"/>
                    <a:pt x="29456" y="14328"/>
                  </a:cubicBezTo>
                  <a:cubicBezTo>
                    <a:pt x="28104" y="12432"/>
                    <a:pt x="26073" y="11056"/>
                    <a:pt x="23718" y="10553"/>
                  </a:cubicBezTo>
                  <a:cubicBezTo>
                    <a:pt x="22901" y="10130"/>
                    <a:pt x="22498" y="9827"/>
                    <a:pt x="22051" y="8813"/>
                  </a:cubicBezTo>
                  <a:cubicBezTo>
                    <a:pt x="22153" y="8091"/>
                    <a:pt x="22210" y="7365"/>
                    <a:pt x="22220" y="6636"/>
                  </a:cubicBezTo>
                  <a:cubicBezTo>
                    <a:pt x="22256" y="6601"/>
                    <a:pt x="22289" y="6563"/>
                    <a:pt x="22320" y="6522"/>
                  </a:cubicBezTo>
                  <a:cubicBezTo>
                    <a:pt x="23558" y="4891"/>
                    <a:pt x="25439" y="3808"/>
                    <a:pt x="27456" y="3453"/>
                  </a:cubicBezTo>
                  <a:cubicBezTo>
                    <a:pt x="27830" y="3386"/>
                    <a:pt x="28040" y="2929"/>
                    <a:pt x="27947" y="2588"/>
                  </a:cubicBezTo>
                  <a:cubicBezTo>
                    <a:pt x="27855" y="2251"/>
                    <a:pt x="27561" y="2084"/>
                    <a:pt x="27242" y="2084"/>
                  </a:cubicBezTo>
                  <a:cubicBezTo>
                    <a:pt x="27189" y="2084"/>
                    <a:pt x="27136" y="2089"/>
                    <a:pt x="27082" y="2098"/>
                  </a:cubicBezTo>
                  <a:cubicBezTo>
                    <a:pt x="25199" y="2431"/>
                    <a:pt x="23484" y="3350"/>
                    <a:pt x="22127" y="4667"/>
                  </a:cubicBezTo>
                  <a:cubicBezTo>
                    <a:pt x="21977" y="3250"/>
                    <a:pt x="21651" y="1853"/>
                    <a:pt x="21139" y="517"/>
                  </a:cubicBezTo>
                  <a:cubicBezTo>
                    <a:pt x="21025" y="219"/>
                    <a:pt x="20771" y="1"/>
                    <a:pt x="20460"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346246" y="590921"/>
              <a:ext cx="98016" cy="98046"/>
            </a:xfrm>
            <a:custGeom>
              <a:avLst/>
              <a:gdLst/>
              <a:ahLst/>
              <a:cxnLst/>
              <a:rect l="l" t="t" r="r" b="b"/>
              <a:pathLst>
                <a:path w="6678" h="6680" extrusionOk="0">
                  <a:moveTo>
                    <a:pt x="3339" y="1"/>
                  </a:moveTo>
                  <a:cubicBezTo>
                    <a:pt x="1496" y="1"/>
                    <a:pt x="1" y="1496"/>
                    <a:pt x="1" y="3339"/>
                  </a:cubicBezTo>
                  <a:cubicBezTo>
                    <a:pt x="1" y="5185"/>
                    <a:pt x="1496" y="6680"/>
                    <a:pt x="3339" y="6680"/>
                  </a:cubicBezTo>
                  <a:cubicBezTo>
                    <a:pt x="5182" y="6680"/>
                    <a:pt x="6678" y="5185"/>
                    <a:pt x="6678" y="3339"/>
                  </a:cubicBezTo>
                  <a:cubicBezTo>
                    <a:pt x="6678" y="1496"/>
                    <a:pt x="5182" y="1"/>
                    <a:pt x="3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27"/>
          <p:cNvGrpSpPr/>
          <p:nvPr/>
        </p:nvGrpSpPr>
        <p:grpSpPr>
          <a:xfrm rot="10800000">
            <a:off x="8395683" y="4704548"/>
            <a:ext cx="521543" cy="347751"/>
            <a:chOff x="5142237" y="3822849"/>
            <a:chExt cx="338116" cy="225432"/>
          </a:xfrm>
        </p:grpSpPr>
        <p:sp>
          <p:nvSpPr>
            <p:cNvPr id="503" name="Google Shape;503;p27"/>
            <p:cNvSpPr/>
            <p:nvPr/>
          </p:nvSpPr>
          <p:spPr>
            <a:xfrm>
              <a:off x="5188718" y="3849531"/>
              <a:ext cx="42359" cy="42359"/>
            </a:xfrm>
            <a:custGeom>
              <a:avLst/>
              <a:gdLst/>
              <a:ahLst/>
              <a:cxnLst/>
              <a:rect l="l" t="t" r="r" b="b"/>
              <a:pathLst>
                <a:path w="3299" h="3299" extrusionOk="0">
                  <a:moveTo>
                    <a:pt x="1648" y="1"/>
                  </a:moveTo>
                  <a:cubicBezTo>
                    <a:pt x="738" y="1"/>
                    <a:pt x="0" y="739"/>
                    <a:pt x="0" y="1651"/>
                  </a:cubicBezTo>
                  <a:cubicBezTo>
                    <a:pt x="0" y="2561"/>
                    <a:pt x="738" y="3299"/>
                    <a:pt x="1648" y="3299"/>
                  </a:cubicBezTo>
                  <a:cubicBezTo>
                    <a:pt x="2560" y="3299"/>
                    <a:pt x="3298" y="2561"/>
                    <a:pt x="3298" y="1651"/>
                  </a:cubicBezTo>
                  <a:cubicBezTo>
                    <a:pt x="3298" y="739"/>
                    <a:pt x="2560"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5142237" y="4005896"/>
              <a:ext cx="42359" cy="42385"/>
            </a:xfrm>
            <a:custGeom>
              <a:avLst/>
              <a:gdLst/>
              <a:ahLst/>
              <a:cxnLst/>
              <a:rect l="l" t="t" r="r" b="b"/>
              <a:pathLst>
                <a:path w="3299" h="3301" extrusionOk="0">
                  <a:moveTo>
                    <a:pt x="1649" y="0"/>
                  </a:moveTo>
                  <a:cubicBezTo>
                    <a:pt x="739" y="0"/>
                    <a:pt x="1" y="738"/>
                    <a:pt x="1" y="1650"/>
                  </a:cubicBezTo>
                  <a:cubicBezTo>
                    <a:pt x="1" y="2562"/>
                    <a:pt x="739" y="3301"/>
                    <a:pt x="1649" y="3301"/>
                  </a:cubicBezTo>
                  <a:cubicBezTo>
                    <a:pt x="2561" y="3301"/>
                    <a:pt x="3299" y="2562"/>
                    <a:pt x="3299" y="1650"/>
                  </a:cubicBezTo>
                  <a:cubicBezTo>
                    <a:pt x="3299" y="738"/>
                    <a:pt x="2561" y="0"/>
                    <a:pt x="16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5408911" y="3907105"/>
              <a:ext cx="71442" cy="71442"/>
            </a:xfrm>
            <a:custGeom>
              <a:avLst/>
              <a:gdLst/>
              <a:ahLst/>
              <a:cxnLst/>
              <a:rect l="l" t="t" r="r" b="b"/>
              <a:pathLst>
                <a:path w="5564" h="5564" extrusionOk="0">
                  <a:moveTo>
                    <a:pt x="2782" y="1"/>
                  </a:moveTo>
                  <a:cubicBezTo>
                    <a:pt x="1246" y="1"/>
                    <a:pt x="1" y="1246"/>
                    <a:pt x="1" y="2782"/>
                  </a:cubicBezTo>
                  <a:cubicBezTo>
                    <a:pt x="1" y="4318"/>
                    <a:pt x="1246" y="5563"/>
                    <a:pt x="2782" y="5563"/>
                  </a:cubicBezTo>
                  <a:cubicBezTo>
                    <a:pt x="4318" y="5563"/>
                    <a:pt x="5563" y="4318"/>
                    <a:pt x="5563" y="2782"/>
                  </a:cubicBezTo>
                  <a:cubicBezTo>
                    <a:pt x="5563" y="1246"/>
                    <a:pt x="4318" y="1"/>
                    <a:pt x="2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5289153" y="3822849"/>
              <a:ext cx="21687" cy="21687"/>
            </a:xfrm>
            <a:custGeom>
              <a:avLst/>
              <a:gdLst/>
              <a:ahLst/>
              <a:cxnLst/>
              <a:rect l="l" t="t" r="r" b="b"/>
              <a:pathLst>
                <a:path w="1689" h="1689" extrusionOk="0">
                  <a:moveTo>
                    <a:pt x="846" y="0"/>
                  </a:moveTo>
                  <a:cubicBezTo>
                    <a:pt x="379" y="0"/>
                    <a:pt x="1" y="379"/>
                    <a:pt x="1" y="845"/>
                  </a:cubicBezTo>
                  <a:cubicBezTo>
                    <a:pt x="1" y="1310"/>
                    <a:pt x="379" y="1688"/>
                    <a:pt x="846" y="1688"/>
                  </a:cubicBezTo>
                  <a:cubicBezTo>
                    <a:pt x="1310" y="1688"/>
                    <a:pt x="1689" y="1310"/>
                    <a:pt x="1689" y="845"/>
                  </a:cubicBezTo>
                  <a:cubicBezTo>
                    <a:pt x="1689" y="379"/>
                    <a:pt x="1310"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27"/>
          <p:cNvGrpSpPr/>
          <p:nvPr/>
        </p:nvGrpSpPr>
        <p:grpSpPr>
          <a:xfrm>
            <a:off x="8872156" y="4110183"/>
            <a:ext cx="424244" cy="437787"/>
            <a:chOff x="8884746" y="289993"/>
            <a:chExt cx="297924" cy="307435"/>
          </a:xfrm>
        </p:grpSpPr>
        <p:sp>
          <p:nvSpPr>
            <p:cNvPr id="508" name="Google Shape;508;p27"/>
            <p:cNvSpPr/>
            <p:nvPr/>
          </p:nvSpPr>
          <p:spPr>
            <a:xfrm>
              <a:off x="8884746" y="289993"/>
              <a:ext cx="297924" cy="307435"/>
            </a:xfrm>
            <a:custGeom>
              <a:avLst/>
              <a:gdLst/>
              <a:ahLst/>
              <a:cxnLst/>
              <a:rect l="l" t="t" r="r" b="b"/>
              <a:pathLst>
                <a:path w="20298" h="20946" extrusionOk="0">
                  <a:moveTo>
                    <a:pt x="9894" y="1"/>
                  </a:moveTo>
                  <a:cubicBezTo>
                    <a:pt x="9658" y="1"/>
                    <a:pt x="9422" y="246"/>
                    <a:pt x="9580" y="507"/>
                  </a:cubicBezTo>
                  <a:cubicBezTo>
                    <a:pt x="10183" y="1502"/>
                    <a:pt x="10790" y="2536"/>
                    <a:pt x="10999" y="3695"/>
                  </a:cubicBezTo>
                  <a:cubicBezTo>
                    <a:pt x="11125" y="4381"/>
                    <a:pt x="11087" y="5100"/>
                    <a:pt x="10830" y="5743"/>
                  </a:cubicBezTo>
                  <a:cubicBezTo>
                    <a:pt x="10825" y="5745"/>
                    <a:pt x="10821" y="5748"/>
                    <a:pt x="10816" y="5750"/>
                  </a:cubicBezTo>
                  <a:cubicBezTo>
                    <a:pt x="10552" y="5922"/>
                    <a:pt x="10171" y="5945"/>
                    <a:pt x="9968" y="5955"/>
                  </a:cubicBezTo>
                  <a:cubicBezTo>
                    <a:pt x="9770" y="5929"/>
                    <a:pt x="9570" y="5916"/>
                    <a:pt x="9370" y="5916"/>
                  </a:cubicBezTo>
                  <a:cubicBezTo>
                    <a:pt x="8777" y="5916"/>
                    <a:pt x="8180" y="6030"/>
                    <a:pt x="7608" y="6267"/>
                  </a:cubicBezTo>
                  <a:cubicBezTo>
                    <a:pt x="7528" y="6282"/>
                    <a:pt x="7430" y="6295"/>
                    <a:pt x="7335" y="6295"/>
                  </a:cubicBezTo>
                  <a:cubicBezTo>
                    <a:pt x="7247" y="6295"/>
                    <a:pt x="7162" y="6284"/>
                    <a:pt x="7096" y="6253"/>
                  </a:cubicBezTo>
                  <a:cubicBezTo>
                    <a:pt x="6775" y="5614"/>
                    <a:pt x="6630" y="4888"/>
                    <a:pt x="6692" y="4171"/>
                  </a:cubicBezTo>
                  <a:cubicBezTo>
                    <a:pt x="6768" y="3267"/>
                    <a:pt x="7196" y="2407"/>
                    <a:pt x="7844" y="1776"/>
                  </a:cubicBezTo>
                  <a:cubicBezTo>
                    <a:pt x="8087" y="1536"/>
                    <a:pt x="7850" y="1194"/>
                    <a:pt x="7584" y="1194"/>
                  </a:cubicBezTo>
                  <a:cubicBezTo>
                    <a:pt x="7507" y="1194"/>
                    <a:pt x="7427" y="1223"/>
                    <a:pt x="7356" y="1293"/>
                  </a:cubicBezTo>
                  <a:cubicBezTo>
                    <a:pt x="6725" y="1912"/>
                    <a:pt x="6294" y="2705"/>
                    <a:pt x="6104" y="3559"/>
                  </a:cubicBezTo>
                  <a:cubicBezTo>
                    <a:pt x="5358" y="3074"/>
                    <a:pt x="4758" y="2357"/>
                    <a:pt x="4439" y="1524"/>
                  </a:cubicBezTo>
                  <a:cubicBezTo>
                    <a:pt x="4383" y="1378"/>
                    <a:pt x="4259" y="1267"/>
                    <a:pt x="4106" y="1267"/>
                  </a:cubicBezTo>
                  <a:cubicBezTo>
                    <a:pt x="4078" y="1267"/>
                    <a:pt x="4049" y="1271"/>
                    <a:pt x="4020" y="1278"/>
                  </a:cubicBezTo>
                  <a:cubicBezTo>
                    <a:pt x="3856" y="1321"/>
                    <a:pt x="3708" y="1524"/>
                    <a:pt x="3775" y="1697"/>
                  </a:cubicBezTo>
                  <a:cubicBezTo>
                    <a:pt x="4180" y="2755"/>
                    <a:pt x="4908" y="3643"/>
                    <a:pt x="5877" y="4231"/>
                  </a:cubicBezTo>
                  <a:cubicBezTo>
                    <a:pt x="5918" y="4257"/>
                    <a:pt x="5958" y="4269"/>
                    <a:pt x="5999" y="4276"/>
                  </a:cubicBezTo>
                  <a:cubicBezTo>
                    <a:pt x="5954" y="5033"/>
                    <a:pt x="6115" y="5784"/>
                    <a:pt x="6442" y="6460"/>
                  </a:cubicBezTo>
                  <a:cubicBezTo>
                    <a:pt x="6475" y="6731"/>
                    <a:pt x="6451" y="6979"/>
                    <a:pt x="6299" y="7081"/>
                  </a:cubicBezTo>
                  <a:cubicBezTo>
                    <a:pt x="6189" y="7181"/>
                    <a:pt x="6082" y="7284"/>
                    <a:pt x="5982" y="7391"/>
                  </a:cubicBezTo>
                  <a:cubicBezTo>
                    <a:pt x="5861" y="7385"/>
                    <a:pt x="5738" y="7382"/>
                    <a:pt x="5618" y="7382"/>
                  </a:cubicBezTo>
                  <a:cubicBezTo>
                    <a:pt x="5273" y="7382"/>
                    <a:pt x="4956" y="7404"/>
                    <a:pt x="4787" y="7429"/>
                  </a:cubicBezTo>
                  <a:cubicBezTo>
                    <a:pt x="4496" y="7385"/>
                    <a:pt x="4204" y="7364"/>
                    <a:pt x="3910" y="7364"/>
                  </a:cubicBezTo>
                  <a:cubicBezTo>
                    <a:pt x="3807" y="7364"/>
                    <a:pt x="3704" y="7367"/>
                    <a:pt x="3601" y="7372"/>
                  </a:cubicBezTo>
                  <a:cubicBezTo>
                    <a:pt x="3603" y="7312"/>
                    <a:pt x="3589" y="7248"/>
                    <a:pt x="3563" y="7188"/>
                  </a:cubicBezTo>
                  <a:cubicBezTo>
                    <a:pt x="3151" y="6269"/>
                    <a:pt x="2541" y="5441"/>
                    <a:pt x="1789" y="4774"/>
                  </a:cubicBezTo>
                  <a:cubicBezTo>
                    <a:pt x="1719" y="4711"/>
                    <a:pt x="1630" y="4678"/>
                    <a:pt x="1541" y="4678"/>
                  </a:cubicBezTo>
                  <a:cubicBezTo>
                    <a:pt x="1455" y="4678"/>
                    <a:pt x="1370" y="4709"/>
                    <a:pt x="1303" y="4776"/>
                  </a:cubicBezTo>
                  <a:cubicBezTo>
                    <a:pt x="1179" y="4905"/>
                    <a:pt x="1167" y="5138"/>
                    <a:pt x="1308" y="5262"/>
                  </a:cubicBezTo>
                  <a:cubicBezTo>
                    <a:pt x="1996" y="5874"/>
                    <a:pt x="2541" y="6612"/>
                    <a:pt x="2927" y="7446"/>
                  </a:cubicBezTo>
                  <a:cubicBezTo>
                    <a:pt x="2389" y="7536"/>
                    <a:pt x="1863" y="7700"/>
                    <a:pt x="1365" y="7939"/>
                  </a:cubicBezTo>
                  <a:cubicBezTo>
                    <a:pt x="920" y="8148"/>
                    <a:pt x="512" y="8422"/>
                    <a:pt x="141" y="8743"/>
                  </a:cubicBezTo>
                  <a:cubicBezTo>
                    <a:pt x="0" y="8862"/>
                    <a:pt x="20" y="9105"/>
                    <a:pt x="143" y="9227"/>
                  </a:cubicBezTo>
                  <a:cubicBezTo>
                    <a:pt x="210" y="9294"/>
                    <a:pt x="292" y="9324"/>
                    <a:pt x="375" y="9324"/>
                  </a:cubicBezTo>
                  <a:cubicBezTo>
                    <a:pt x="465" y="9324"/>
                    <a:pt x="556" y="9288"/>
                    <a:pt x="629" y="9224"/>
                  </a:cubicBezTo>
                  <a:cubicBezTo>
                    <a:pt x="1531" y="8449"/>
                    <a:pt x="2724" y="8045"/>
                    <a:pt x="3912" y="8045"/>
                  </a:cubicBezTo>
                  <a:cubicBezTo>
                    <a:pt x="4088" y="8045"/>
                    <a:pt x="4264" y="8054"/>
                    <a:pt x="4439" y="8072"/>
                  </a:cubicBezTo>
                  <a:cubicBezTo>
                    <a:pt x="4746" y="8196"/>
                    <a:pt x="5001" y="8379"/>
                    <a:pt x="5156" y="8629"/>
                  </a:cubicBezTo>
                  <a:cubicBezTo>
                    <a:pt x="4687" y="9663"/>
                    <a:pt x="4599" y="10858"/>
                    <a:pt x="4963" y="11977"/>
                  </a:cubicBezTo>
                  <a:cubicBezTo>
                    <a:pt x="4982" y="12425"/>
                    <a:pt x="4953" y="12670"/>
                    <a:pt x="4632" y="13106"/>
                  </a:cubicBezTo>
                  <a:cubicBezTo>
                    <a:pt x="4303" y="13239"/>
                    <a:pt x="3982" y="13391"/>
                    <a:pt x="3670" y="13568"/>
                  </a:cubicBezTo>
                  <a:cubicBezTo>
                    <a:pt x="3646" y="13561"/>
                    <a:pt x="3622" y="13556"/>
                    <a:pt x="3598" y="13551"/>
                  </a:cubicBezTo>
                  <a:cubicBezTo>
                    <a:pt x="2606" y="13427"/>
                    <a:pt x="1689" y="12896"/>
                    <a:pt x="1046" y="12129"/>
                  </a:cubicBezTo>
                  <a:cubicBezTo>
                    <a:pt x="989" y="12062"/>
                    <a:pt x="904" y="12031"/>
                    <a:pt x="817" y="12031"/>
                  </a:cubicBezTo>
                  <a:cubicBezTo>
                    <a:pt x="722" y="12031"/>
                    <a:pt x="624" y="12068"/>
                    <a:pt x="560" y="12132"/>
                  </a:cubicBezTo>
                  <a:cubicBezTo>
                    <a:pt x="422" y="12275"/>
                    <a:pt x="446" y="12475"/>
                    <a:pt x="565" y="12618"/>
                  </a:cubicBezTo>
                  <a:cubicBezTo>
                    <a:pt x="1165" y="13332"/>
                    <a:pt x="1972" y="13834"/>
                    <a:pt x="2860" y="14087"/>
                  </a:cubicBezTo>
                  <a:cubicBezTo>
                    <a:pt x="2298" y="14496"/>
                    <a:pt x="1789" y="14975"/>
                    <a:pt x="1346" y="15518"/>
                  </a:cubicBezTo>
                  <a:cubicBezTo>
                    <a:pt x="1229" y="15661"/>
                    <a:pt x="1210" y="15863"/>
                    <a:pt x="1351" y="16001"/>
                  </a:cubicBezTo>
                  <a:cubicBezTo>
                    <a:pt x="1414" y="16064"/>
                    <a:pt x="1510" y="16100"/>
                    <a:pt x="1604" y="16100"/>
                  </a:cubicBezTo>
                  <a:cubicBezTo>
                    <a:pt x="1692" y="16100"/>
                    <a:pt x="1779" y="16069"/>
                    <a:pt x="1836" y="15999"/>
                  </a:cubicBezTo>
                  <a:cubicBezTo>
                    <a:pt x="2682" y="14958"/>
                    <a:pt x="3782" y="14156"/>
                    <a:pt x="5032" y="13682"/>
                  </a:cubicBezTo>
                  <a:cubicBezTo>
                    <a:pt x="5437" y="13734"/>
                    <a:pt x="5839" y="13811"/>
                    <a:pt x="6189" y="13918"/>
                  </a:cubicBezTo>
                  <a:cubicBezTo>
                    <a:pt x="6304" y="14027"/>
                    <a:pt x="6425" y="14130"/>
                    <a:pt x="6549" y="14225"/>
                  </a:cubicBezTo>
                  <a:cubicBezTo>
                    <a:pt x="6904" y="14718"/>
                    <a:pt x="7030" y="15449"/>
                    <a:pt x="7085" y="16080"/>
                  </a:cubicBezTo>
                  <a:cubicBezTo>
                    <a:pt x="7085" y="16104"/>
                    <a:pt x="7082" y="16130"/>
                    <a:pt x="7082" y="16154"/>
                  </a:cubicBezTo>
                  <a:cubicBezTo>
                    <a:pt x="7077" y="16158"/>
                    <a:pt x="7070" y="16166"/>
                    <a:pt x="7066" y="16170"/>
                  </a:cubicBezTo>
                  <a:cubicBezTo>
                    <a:pt x="6454" y="17027"/>
                    <a:pt x="5418" y="17533"/>
                    <a:pt x="4373" y="17533"/>
                  </a:cubicBezTo>
                  <a:cubicBezTo>
                    <a:pt x="4363" y="17533"/>
                    <a:pt x="4354" y="17532"/>
                    <a:pt x="4344" y="17532"/>
                  </a:cubicBezTo>
                  <a:cubicBezTo>
                    <a:pt x="4343" y="17532"/>
                    <a:pt x="4342" y="17532"/>
                    <a:pt x="4342" y="17532"/>
                  </a:cubicBezTo>
                  <a:cubicBezTo>
                    <a:pt x="3901" y="17532"/>
                    <a:pt x="3899" y="18216"/>
                    <a:pt x="4341" y="18218"/>
                  </a:cubicBezTo>
                  <a:cubicBezTo>
                    <a:pt x="4353" y="18218"/>
                    <a:pt x="4365" y="18218"/>
                    <a:pt x="4377" y="18218"/>
                  </a:cubicBezTo>
                  <a:cubicBezTo>
                    <a:pt x="5407" y="18218"/>
                    <a:pt x="6388" y="17810"/>
                    <a:pt x="7127" y="17118"/>
                  </a:cubicBezTo>
                  <a:cubicBezTo>
                    <a:pt x="7239" y="18006"/>
                    <a:pt x="7537" y="18873"/>
                    <a:pt x="8008" y="19628"/>
                  </a:cubicBezTo>
                  <a:cubicBezTo>
                    <a:pt x="8292" y="20080"/>
                    <a:pt x="8635" y="20497"/>
                    <a:pt x="9030" y="20854"/>
                  </a:cubicBezTo>
                  <a:cubicBezTo>
                    <a:pt x="9101" y="20919"/>
                    <a:pt x="9180" y="20946"/>
                    <a:pt x="9256" y="20946"/>
                  </a:cubicBezTo>
                  <a:cubicBezTo>
                    <a:pt x="9528" y="20946"/>
                    <a:pt x="9768" y="20597"/>
                    <a:pt x="9511" y="20366"/>
                  </a:cubicBezTo>
                  <a:cubicBezTo>
                    <a:pt x="8337" y="19302"/>
                    <a:pt x="7718" y="17732"/>
                    <a:pt x="7768" y="16161"/>
                  </a:cubicBezTo>
                  <a:cubicBezTo>
                    <a:pt x="8013" y="15575"/>
                    <a:pt x="8530" y="15325"/>
                    <a:pt x="9147" y="15177"/>
                  </a:cubicBezTo>
                  <a:cubicBezTo>
                    <a:pt x="9224" y="15181"/>
                    <a:pt x="9302" y="15183"/>
                    <a:pt x="9380" y="15183"/>
                  </a:cubicBezTo>
                  <a:cubicBezTo>
                    <a:pt x="10165" y="15183"/>
                    <a:pt x="10960" y="14985"/>
                    <a:pt x="11690" y="14563"/>
                  </a:cubicBezTo>
                  <a:cubicBezTo>
                    <a:pt x="11702" y="14556"/>
                    <a:pt x="11716" y="14549"/>
                    <a:pt x="11728" y="14539"/>
                  </a:cubicBezTo>
                  <a:cubicBezTo>
                    <a:pt x="11843" y="14492"/>
                    <a:pt x="11998" y="14446"/>
                    <a:pt x="12161" y="14446"/>
                  </a:cubicBezTo>
                  <a:cubicBezTo>
                    <a:pt x="12373" y="14446"/>
                    <a:pt x="12599" y="14524"/>
                    <a:pt x="12773" y="14777"/>
                  </a:cubicBezTo>
                  <a:cubicBezTo>
                    <a:pt x="13316" y="15973"/>
                    <a:pt x="13390" y="17387"/>
                    <a:pt x="12888" y="18606"/>
                  </a:cubicBezTo>
                  <a:cubicBezTo>
                    <a:pt x="12819" y="18778"/>
                    <a:pt x="12840" y="18973"/>
                    <a:pt x="13016" y="19073"/>
                  </a:cubicBezTo>
                  <a:cubicBezTo>
                    <a:pt x="13065" y="19101"/>
                    <a:pt x="13126" y="19115"/>
                    <a:pt x="13189" y="19115"/>
                  </a:cubicBezTo>
                  <a:cubicBezTo>
                    <a:pt x="13311" y="19115"/>
                    <a:pt x="13437" y="19060"/>
                    <a:pt x="13483" y="18947"/>
                  </a:cubicBezTo>
                  <a:cubicBezTo>
                    <a:pt x="13900" y="17935"/>
                    <a:pt x="13997" y="16823"/>
                    <a:pt x="13797" y="15768"/>
                  </a:cubicBezTo>
                  <a:lnTo>
                    <a:pt x="13797" y="15768"/>
                  </a:lnTo>
                  <a:cubicBezTo>
                    <a:pt x="15131" y="15958"/>
                    <a:pt x="16305" y="16866"/>
                    <a:pt x="16878" y="18073"/>
                  </a:cubicBezTo>
                  <a:cubicBezTo>
                    <a:pt x="16933" y="18184"/>
                    <a:pt x="17057" y="18242"/>
                    <a:pt x="17178" y="18242"/>
                  </a:cubicBezTo>
                  <a:cubicBezTo>
                    <a:pt x="17239" y="18242"/>
                    <a:pt x="17298" y="18228"/>
                    <a:pt x="17348" y="18199"/>
                  </a:cubicBezTo>
                  <a:cubicBezTo>
                    <a:pt x="17519" y="18099"/>
                    <a:pt x="17552" y="17899"/>
                    <a:pt x="17474" y="17730"/>
                  </a:cubicBezTo>
                  <a:cubicBezTo>
                    <a:pt x="16778" y="16273"/>
                    <a:pt x="15335" y="15275"/>
                    <a:pt x="13745" y="15073"/>
                  </a:cubicBezTo>
                  <a:cubicBezTo>
                    <a:pt x="13736" y="15072"/>
                    <a:pt x="13727" y="15071"/>
                    <a:pt x="13718" y="15071"/>
                  </a:cubicBezTo>
                  <a:cubicBezTo>
                    <a:pt x="13685" y="15071"/>
                    <a:pt x="13654" y="15078"/>
                    <a:pt x="13623" y="15089"/>
                  </a:cubicBezTo>
                  <a:cubicBezTo>
                    <a:pt x="13554" y="14875"/>
                    <a:pt x="13473" y="14663"/>
                    <a:pt x="13378" y="14458"/>
                  </a:cubicBezTo>
                  <a:cubicBezTo>
                    <a:pt x="13380" y="14458"/>
                    <a:pt x="13383" y="14456"/>
                    <a:pt x="13383" y="14456"/>
                  </a:cubicBezTo>
                  <a:cubicBezTo>
                    <a:pt x="12992" y="13596"/>
                    <a:pt x="13480" y="12696"/>
                    <a:pt x="13481" y="12696"/>
                  </a:cubicBezTo>
                  <a:lnTo>
                    <a:pt x="13481" y="12696"/>
                  </a:lnTo>
                  <a:lnTo>
                    <a:pt x="13478" y="12699"/>
                  </a:lnTo>
                  <a:cubicBezTo>
                    <a:pt x="13697" y="12277"/>
                    <a:pt x="13852" y="11827"/>
                    <a:pt x="13933" y="11363"/>
                  </a:cubicBezTo>
                  <a:cubicBezTo>
                    <a:pt x="14047" y="11158"/>
                    <a:pt x="14171" y="10972"/>
                    <a:pt x="14409" y="10972"/>
                  </a:cubicBezTo>
                  <a:cubicBezTo>
                    <a:pt x="14431" y="10972"/>
                    <a:pt x="14447" y="10970"/>
                    <a:pt x="14466" y="10967"/>
                  </a:cubicBezTo>
                  <a:cubicBezTo>
                    <a:pt x="16231" y="11303"/>
                    <a:pt x="17643" y="12703"/>
                    <a:pt x="18017" y="14477"/>
                  </a:cubicBezTo>
                  <a:cubicBezTo>
                    <a:pt x="18054" y="14652"/>
                    <a:pt x="18184" y="14728"/>
                    <a:pt x="18320" y="14728"/>
                  </a:cubicBezTo>
                  <a:cubicBezTo>
                    <a:pt x="18521" y="14728"/>
                    <a:pt x="18735" y="14562"/>
                    <a:pt x="18681" y="14306"/>
                  </a:cubicBezTo>
                  <a:cubicBezTo>
                    <a:pt x="18443" y="13170"/>
                    <a:pt x="17814" y="12108"/>
                    <a:pt x="16909" y="11377"/>
                  </a:cubicBezTo>
                  <a:cubicBezTo>
                    <a:pt x="16876" y="11348"/>
                    <a:pt x="16838" y="11325"/>
                    <a:pt x="16805" y="11298"/>
                  </a:cubicBezTo>
                  <a:cubicBezTo>
                    <a:pt x="17533" y="10607"/>
                    <a:pt x="18504" y="10235"/>
                    <a:pt x="19499" y="10235"/>
                  </a:cubicBezTo>
                  <a:cubicBezTo>
                    <a:pt x="19649" y="10235"/>
                    <a:pt x="19800" y="10243"/>
                    <a:pt x="19950" y="10260"/>
                  </a:cubicBezTo>
                  <a:cubicBezTo>
                    <a:pt x="19959" y="10261"/>
                    <a:pt x="19968" y="10262"/>
                    <a:pt x="19976" y="10262"/>
                  </a:cubicBezTo>
                  <a:cubicBezTo>
                    <a:pt x="20151" y="10262"/>
                    <a:pt x="20296" y="10081"/>
                    <a:pt x="20296" y="9917"/>
                  </a:cubicBezTo>
                  <a:cubicBezTo>
                    <a:pt x="20298" y="9717"/>
                    <a:pt x="20138" y="9593"/>
                    <a:pt x="19955" y="9574"/>
                  </a:cubicBezTo>
                  <a:cubicBezTo>
                    <a:pt x="19793" y="9556"/>
                    <a:pt x="19631" y="9547"/>
                    <a:pt x="19469" y="9547"/>
                  </a:cubicBezTo>
                  <a:cubicBezTo>
                    <a:pt x="18267" y="9547"/>
                    <a:pt x="17078" y="10044"/>
                    <a:pt x="16228" y="10898"/>
                  </a:cubicBezTo>
                  <a:cubicBezTo>
                    <a:pt x="16226" y="10901"/>
                    <a:pt x="16224" y="10903"/>
                    <a:pt x="16221" y="10905"/>
                  </a:cubicBezTo>
                  <a:cubicBezTo>
                    <a:pt x="15771" y="10646"/>
                    <a:pt x="15285" y="10455"/>
                    <a:pt x="14778" y="10339"/>
                  </a:cubicBezTo>
                  <a:cubicBezTo>
                    <a:pt x="14781" y="10339"/>
                    <a:pt x="14781" y="10334"/>
                    <a:pt x="14783" y="10334"/>
                  </a:cubicBezTo>
                  <a:cubicBezTo>
                    <a:pt x="14626" y="10267"/>
                    <a:pt x="14262" y="10203"/>
                    <a:pt x="13973" y="10001"/>
                  </a:cubicBezTo>
                  <a:cubicBezTo>
                    <a:pt x="13902" y="9396"/>
                    <a:pt x="13709" y="8796"/>
                    <a:pt x="13385" y="8234"/>
                  </a:cubicBezTo>
                  <a:cubicBezTo>
                    <a:pt x="13042" y="7641"/>
                    <a:pt x="12588" y="7150"/>
                    <a:pt x="12061" y="6779"/>
                  </a:cubicBezTo>
                  <a:lnTo>
                    <a:pt x="12066" y="6779"/>
                  </a:lnTo>
                  <a:cubicBezTo>
                    <a:pt x="11809" y="6515"/>
                    <a:pt x="11554" y="6212"/>
                    <a:pt x="11523" y="5855"/>
                  </a:cubicBezTo>
                  <a:cubicBezTo>
                    <a:pt x="11604" y="5624"/>
                    <a:pt x="11661" y="5383"/>
                    <a:pt x="11699" y="5138"/>
                  </a:cubicBezTo>
                  <a:cubicBezTo>
                    <a:pt x="13161" y="4638"/>
                    <a:pt x="14323" y="3386"/>
                    <a:pt x="14681" y="1874"/>
                  </a:cubicBezTo>
                  <a:cubicBezTo>
                    <a:pt x="14742" y="1617"/>
                    <a:pt x="14529" y="1450"/>
                    <a:pt x="14326" y="1450"/>
                  </a:cubicBezTo>
                  <a:cubicBezTo>
                    <a:pt x="14191" y="1450"/>
                    <a:pt x="14060" y="1525"/>
                    <a:pt x="14019" y="1697"/>
                  </a:cubicBezTo>
                  <a:cubicBezTo>
                    <a:pt x="13735" y="2893"/>
                    <a:pt x="12873" y="3910"/>
                    <a:pt x="11747" y="4388"/>
                  </a:cubicBezTo>
                  <a:cubicBezTo>
                    <a:pt x="11745" y="4131"/>
                    <a:pt x="11721" y="3876"/>
                    <a:pt x="11680" y="3624"/>
                  </a:cubicBezTo>
                  <a:cubicBezTo>
                    <a:pt x="11480" y="2369"/>
                    <a:pt x="10823" y="1235"/>
                    <a:pt x="10173" y="164"/>
                  </a:cubicBezTo>
                  <a:cubicBezTo>
                    <a:pt x="10103" y="49"/>
                    <a:pt x="9999" y="1"/>
                    <a:pt x="9894" y="1"/>
                  </a:cubicBezTo>
                  <a:close/>
                </a:path>
              </a:pathLst>
            </a:custGeom>
            <a:solidFill>
              <a:srgbClr val="0C4476">
                <a:alpha val="36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8992875" y="422659"/>
              <a:ext cx="54688" cy="47893"/>
            </a:xfrm>
            <a:custGeom>
              <a:avLst/>
              <a:gdLst/>
              <a:ahLst/>
              <a:cxnLst/>
              <a:rect l="l" t="t" r="r" b="b"/>
              <a:pathLst>
                <a:path w="3726" h="3263" extrusionOk="0">
                  <a:moveTo>
                    <a:pt x="1862" y="1"/>
                  </a:moveTo>
                  <a:cubicBezTo>
                    <a:pt x="1586" y="1"/>
                    <a:pt x="1305" y="71"/>
                    <a:pt x="1049" y="220"/>
                  </a:cubicBezTo>
                  <a:cubicBezTo>
                    <a:pt x="268" y="670"/>
                    <a:pt x="1" y="1667"/>
                    <a:pt x="451" y="2446"/>
                  </a:cubicBezTo>
                  <a:cubicBezTo>
                    <a:pt x="753" y="2970"/>
                    <a:pt x="1301" y="3262"/>
                    <a:pt x="1864" y="3262"/>
                  </a:cubicBezTo>
                  <a:cubicBezTo>
                    <a:pt x="2141" y="3262"/>
                    <a:pt x="2421" y="3192"/>
                    <a:pt x="2677" y="3044"/>
                  </a:cubicBezTo>
                  <a:cubicBezTo>
                    <a:pt x="3458" y="2594"/>
                    <a:pt x="3725" y="1596"/>
                    <a:pt x="3275" y="815"/>
                  </a:cubicBezTo>
                  <a:cubicBezTo>
                    <a:pt x="2973" y="293"/>
                    <a:pt x="2425" y="1"/>
                    <a:pt x="1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734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1pPr>
            <a:lvl2pPr lvl="1"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2pPr>
            <a:lvl3pPr lvl="2"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3pPr>
            <a:lvl4pPr lvl="3"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4pPr>
            <a:lvl5pPr lvl="4"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5pPr>
            <a:lvl6pPr lvl="5"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6pPr>
            <a:lvl7pPr lvl="6"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7pPr>
            <a:lvl8pPr lvl="7"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8pPr>
            <a:lvl9pPr lvl="8" algn="ctr" rtl="0">
              <a:spcBef>
                <a:spcPts val="0"/>
              </a:spcBef>
              <a:spcAft>
                <a:spcPts val="0"/>
              </a:spcAft>
              <a:buClr>
                <a:schemeClr val="dk1"/>
              </a:buClr>
              <a:buSzPts val="3500"/>
              <a:buFont typeface="Anek Devanagari SemiBold"/>
              <a:buNone/>
              <a:defRPr sz="3500">
                <a:solidFill>
                  <a:schemeClr val="dk1"/>
                </a:solidFill>
                <a:latin typeface="Anek Devanagari SemiBold"/>
                <a:ea typeface="Anek Devanagari SemiBold"/>
                <a:cs typeface="Anek Devanagari SemiBold"/>
                <a:sym typeface="Anek Devanagari SemiBold"/>
              </a:defRPr>
            </a:lvl9pPr>
          </a:lstStyle>
          <a:p>
            <a:endParaRPr/>
          </a:p>
        </p:txBody>
      </p:sp>
      <p:sp>
        <p:nvSpPr>
          <p:cNvPr id="7" name="Google Shape;7;p1"/>
          <p:cNvSpPr txBox="1">
            <a:spLocks noGrp="1"/>
          </p:cNvSpPr>
          <p:nvPr>
            <p:ph type="body" idx="1"/>
          </p:nvPr>
        </p:nvSpPr>
        <p:spPr>
          <a:xfrm>
            <a:off x="715100" y="1268897"/>
            <a:ext cx="7713900" cy="33396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1pPr>
            <a:lvl2pPr marL="914400" lvl="1" indent="-31750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2pPr>
            <a:lvl3pPr marL="1371600" lvl="2" indent="-31750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3pPr>
            <a:lvl4pPr marL="1828800" lvl="3" indent="-31750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4pPr>
            <a:lvl5pPr marL="2286000" lvl="4" indent="-31750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5pPr>
            <a:lvl6pPr marL="2743200" lvl="5" indent="-31750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6pPr>
            <a:lvl7pPr marL="3200400" lvl="6" indent="-31750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7pPr>
            <a:lvl8pPr marL="3657600" lvl="7" indent="-31750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8pPr>
            <a:lvl9pPr marL="4114800" lvl="8" indent="-317500">
              <a:lnSpc>
                <a:spcPct val="100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drive/folders/1NZ13FME1dqESyS8NW4kzLod3ZlMUv4F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09"/>
        <p:cNvGrpSpPr/>
        <p:nvPr/>
      </p:nvGrpSpPr>
      <p:grpSpPr>
        <a:xfrm>
          <a:off x="0" y="0"/>
          <a:ext cx="0" cy="0"/>
          <a:chOff x="0" y="0"/>
          <a:chExt cx="0" cy="0"/>
        </a:xfrm>
      </p:grpSpPr>
      <p:sp>
        <p:nvSpPr>
          <p:cNvPr id="610" name="Google Shape;610;p35"/>
          <p:cNvSpPr txBox="1">
            <a:spLocks noGrp="1"/>
          </p:cNvSpPr>
          <p:nvPr>
            <p:ph type="ctrTitle"/>
          </p:nvPr>
        </p:nvSpPr>
        <p:spPr>
          <a:xfrm>
            <a:off x="3811321" y="1086750"/>
            <a:ext cx="5207600" cy="236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IN" sz="5000" b="1">
                <a:latin typeface="Book Antiqua" panose="02040602050305030304" charset="0"/>
                <a:cs typeface="Book Antiqua" panose="02040602050305030304" charset="0"/>
              </a:rPr>
              <a:t>Weed Detection In Soyabean Crops</a:t>
            </a:r>
            <a:r>
              <a:rPr lang="en-IN" sz="5000"/>
              <a:t> </a:t>
            </a:r>
            <a:endParaRPr sz="5000"/>
          </a:p>
        </p:txBody>
      </p:sp>
      <p:sp>
        <p:nvSpPr>
          <p:cNvPr id="611" name="Google Shape;611;p35"/>
          <p:cNvSpPr txBox="1">
            <a:spLocks noGrp="1"/>
          </p:cNvSpPr>
          <p:nvPr>
            <p:ph type="subTitle" idx="1"/>
          </p:nvPr>
        </p:nvSpPr>
        <p:spPr>
          <a:xfrm>
            <a:off x="4572000" y="3455100"/>
            <a:ext cx="3856800" cy="43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u="sng">
                <a:latin typeface="+mn-lt"/>
                <a:cs typeface="+mn-lt"/>
              </a:rPr>
              <a:t>Artificial Intelligence &amp; Machine learning</a:t>
            </a:r>
          </a:p>
        </p:txBody>
      </p:sp>
      <p:pic>
        <p:nvPicPr>
          <p:cNvPr id="100" name="Picture 99"/>
          <p:cNvPicPr/>
          <p:nvPr/>
        </p:nvPicPr>
        <p:blipFill>
          <a:blip r:embed="rId3"/>
          <a:stretch>
            <a:fillRect/>
          </a:stretch>
        </p:blipFill>
        <p:spPr>
          <a:xfrm>
            <a:off x="558800" y="1153160"/>
            <a:ext cx="3191510" cy="2632710"/>
          </a:xfrm>
          <a:prstGeom prst="rect">
            <a:avLst/>
          </a:prstGeom>
          <a:noFill/>
          <a:ln w="9525">
            <a:noFill/>
          </a:ln>
        </p:spPr>
      </p:pic>
      <p:pic>
        <p:nvPicPr>
          <p:cNvPr id="2" name="Picture 2" descr="A picture containing text&#10;&#10;Description automatically generated"/>
          <p:cNvPicPr>
            <a:picLocks noChangeAspect="1"/>
          </p:cNvPicPr>
          <p:nvPr/>
        </p:nvPicPr>
        <p:blipFill>
          <a:blip r:embed="rId4"/>
          <a:stretch>
            <a:fillRect/>
          </a:stretch>
        </p:blipFill>
        <p:spPr>
          <a:xfrm>
            <a:off x="6319434" y="70044"/>
            <a:ext cx="2743200" cy="5185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081"/>
        <p:cNvGrpSpPr/>
        <p:nvPr/>
      </p:nvGrpSpPr>
      <p:grpSpPr>
        <a:xfrm>
          <a:off x="0" y="0"/>
          <a:ext cx="0" cy="0"/>
          <a:chOff x="0" y="0"/>
          <a:chExt cx="0" cy="0"/>
        </a:xfrm>
      </p:grpSpPr>
      <p:sp>
        <p:nvSpPr>
          <p:cNvPr id="1083" name="Google Shape;1083;p41"/>
          <p:cNvSpPr txBox="1">
            <a:spLocks noGrp="1"/>
          </p:cNvSpPr>
          <p:nvPr>
            <p:ph type="body" idx="1"/>
          </p:nvPr>
        </p:nvSpPr>
        <p:spPr>
          <a:xfrm>
            <a:off x="405887" y="1138922"/>
            <a:ext cx="7989968" cy="31282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285750" lvl="0" indent="-285750" algn="l" rtl="0">
              <a:lnSpc>
                <a:spcPct val="150000"/>
              </a:lnSpc>
              <a:spcBef>
                <a:spcPts val="0"/>
              </a:spcBef>
              <a:spcAft>
                <a:spcPts val="0"/>
              </a:spcAft>
              <a:buFont typeface="Wingdings" panose="05000000000000000000" pitchFamily="2" charset="2"/>
              <a:buChar char="q"/>
            </a:pPr>
            <a:r>
              <a:rPr lang="en-US" dirty="0">
                <a:latin typeface="+mn-lt"/>
                <a:cs typeface="+mn-lt"/>
              </a:rPr>
              <a:t>OpenCV for Python provides a simple and efficient API for performing various image processing operations, such as image filtering, thresholding, and edge detection.</a:t>
            </a:r>
          </a:p>
          <a:p>
            <a:pPr marL="285750" lvl="0" indent="-285750" algn="l" rtl="0">
              <a:lnSpc>
                <a:spcPct val="150000"/>
              </a:lnSpc>
              <a:spcBef>
                <a:spcPts val="0"/>
              </a:spcBef>
              <a:spcAft>
                <a:spcPts val="0"/>
              </a:spcAft>
              <a:buFont typeface="Wingdings" panose="05000000000000000000" pitchFamily="2" charset="2"/>
              <a:buChar char="q"/>
            </a:pPr>
            <a:r>
              <a:rPr lang="en-US" dirty="0">
                <a:latin typeface="+mn-lt"/>
                <a:cs typeface="+mn-lt"/>
              </a:rPr>
              <a:t>OpenCV for Python is a powerful tool for image and video processing that can be used for various applications in computer vision and machine learning. Its easy-to-use API and compatibility with popular Python libraries make it a popular choice among developers and researchers.</a:t>
            </a:r>
            <a:endParaRPr dirty="0">
              <a:latin typeface="+mn-lt"/>
              <a:cs typeface="+mn-lt"/>
            </a:endParaRPr>
          </a:p>
        </p:txBody>
      </p:sp>
      <p:pic>
        <p:nvPicPr>
          <p:cNvPr id="2" name="Picture 2" descr="A picture containing text&#10;&#10;Description automatically generated"/>
          <p:cNvPicPr>
            <a:picLocks noChangeAspect="1"/>
          </p:cNvPicPr>
          <p:nvPr/>
        </p:nvPicPr>
        <p:blipFill>
          <a:blip r:embed="rId3"/>
          <a:stretch>
            <a:fillRect/>
          </a:stretch>
        </p:blipFill>
        <p:spPr>
          <a:xfrm>
            <a:off x="6319434" y="70044"/>
            <a:ext cx="2743200" cy="51859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081"/>
        <p:cNvGrpSpPr/>
        <p:nvPr/>
      </p:nvGrpSpPr>
      <p:grpSpPr>
        <a:xfrm>
          <a:off x="0" y="0"/>
          <a:ext cx="0" cy="0"/>
          <a:chOff x="0" y="0"/>
          <a:chExt cx="0" cy="0"/>
        </a:xfrm>
      </p:grpSpPr>
      <p:sp>
        <p:nvSpPr>
          <p:cNvPr id="1082" name="Google Shape;1082;p41"/>
          <p:cNvSpPr txBox="1">
            <a:spLocks noGrp="1"/>
          </p:cNvSpPr>
          <p:nvPr>
            <p:ph type="title"/>
          </p:nvPr>
        </p:nvSpPr>
        <p:spPr>
          <a:xfrm>
            <a:off x="715100" y="535000"/>
            <a:ext cx="7713900" cy="73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Book Antiqua" panose="02040602050305030304" charset="0"/>
                <a:cs typeface="Book Antiqua" panose="02040602050305030304" charset="0"/>
              </a:rPr>
              <a:t>CONCLUSION</a:t>
            </a:r>
            <a:r>
              <a:rPr lang="en-US" dirty="0"/>
              <a:t> </a:t>
            </a:r>
            <a:endParaRPr dirty="0"/>
          </a:p>
        </p:txBody>
      </p:sp>
      <p:sp>
        <p:nvSpPr>
          <p:cNvPr id="1083" name="Google Shape;1083;p41"/>
          <p:cNvSpPr txBox="1">
            <a:spLocks noGrp="1"/>
          </p:cNvSpPr>
          <p:nvPr>
            <p:ph type="body" idx="1"/>
          </p:nvPr>
        </p:nvSpPr>
        <p:spPr>
          <a:xfrm>
            <a:off x="405886" y="1346741"/>
            <a:ext cx="8419459" cy="22836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dirty="0">
                <a:latin typeface="+mn-lt"/>
                <a:cs typeface="+mn-lt"/>
              </a:rPr>
              <a:t>In this system, we have developed a method by which we can detect weed using Image processing. Due to the use of our system, we can  detect and separate out weed affected area from the crop plants. The reason for developing such system is to identify and reuse weed affected area for more seeding. This specific area can be considered for further weed control operations, resulting in more production. Using an image processing algorithm, weeds are  identified from the images by shape, color, texture and size features Prior work has documented the high accuracy considering various other  parameters  such  as  texture,  genes,  etc.  Weed  detection  is  an  important  factor  for  their removal and regulation. Appropriate weed detection algorithm must be used to avoid damaging the crop plants. The proposed system considers the simple edge detection algorithms.</a:t>
            </a:r>
          </a:p>
        </p:txBody>
      </p:sp>
      <p:pic>
        <p:nvPicPr>
          <p:cNvPr id="2" name="Picture 2" descr="A picture containing text&#10;&#10;Description automatically generated"/>
          <p:cNvPicPr>
            <a:picLocks noChangeAspect="1"/>
          </p:cNvPicPr>
          <p:nvPr/>
        </p:nvPicPr>
        <p:blipFill>
          <a:blip r:embed="rId3"/>
          <a:stretch>
            <a:fillRect/>
          </a:stretch>
        </p:blipFill>
        <p:spPr>
          <a:xfrm>
            <a:off x="6319434" y="70044"/>
            <a:ext cx="2743200" cy="51859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400800" y="6356350"/>
            <a:ext cx="2743200" cy="365125"/>
          </a:xfrm>
        </p:spPr>
        <p:txBody>
          <a:bodyPr/>
          <a:lstStyle/>
          <a:p>
            <a:fld id="{B3561BA9-CDCF-4958-B8AB-66F3BF063E13}" type="slidenum">
              <a:rPr lang="en-US" smtClean="0"/>
              <a:t>12</a:t>
            </a:fld>
            <a:endParaRPr lang="en-US"/>
          </a:p>
        </p:txBody>
      </p:sp>
      <p:sp>
        <p:nvSpPr>
          <p:cNvPr id="5" name="Text Box 4"/>
          <p:cNvSpPr txBox="1"/>
          <p:nvPr/>
        </p:nvSpPr>
        <p:spPr>
          <a:xfrm>
            <a:off x="457200" y="617220"/>
            <a:ext cx="8135620" cy="1169551"/>
          </a:xfrm>
          <a:prstGeom prst="rect">
            <a:avLst/>
          </a:prstGeom>
          <a:noFill/>
        </p:spPr>
        <p:txBody>
          <a:bodyPr wrap="square" rtlCol="0">
            <a:spAutoFit/>
          </a:bodyPr>
          <a:lstStyle/>
          <a:p>
            <a:r>
              <a:rPr lang="en-US" dirty="0"/>
              <a:t>We have used Logistic Regression, KNN, SVM, and Decision Tree to predict the accuracy of the weeds in soyabean crops. We have got better accuracy in Decision Tree than other algorithms.</a:t>
            </a:r>
          </a:p>
          <a:p>
            <a:endParaRPr lang="en-US" dirty="0"/>
          </a:p>
          <a:p>
            <a:r>
              <a:rPr lang="en-US" dirty="0"/>
              <a:t> </a:t>
            </a:r>
          </a:p>
          <a:p>
            <a:r>
              <a:rPr lang="en-US" dirty="0"/>
              <a:t>  </a:t>
            </a:r>
          </a:p>
        </p:txBody>
      </p:sp>
      <p:pic>
        <p:nvPicPr>
          <p:cNvPr id="7" name="Picture 6" descr="ex"/>
          <p:cNvPicPr>
            <a:picLocks noChangeAspect="1"/>
          </p:cNvPicPr>
          <p:nvPr/>
        </p:nvPicPr>
        <p:blipFill>
          <a:blip r:embed="rId2"/>
          <a:stretch>
            <a:fillRect/>
          </a:stretch>
        </p:blipFill>
        <p:spPr>
          <a:xfrm>
            <a:off x="1330820" y="1479457"/>
            <a:ext cx="6675755" cy="304682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lt2"/>
        </a:solidFill>
        <a:effectLst/>
      </p:bgPr>
    </p:bg>
    <p:spTree>
      <p:nvGrpSpPr>
        <p:cNvPr id="1" name="Shape 2006"/>
        <p:cNvGrpSpPr/>
        <p:nvPr/>
      </p:nvGrpSpPr>
      <p:grpSpPr>
        <a:xfrm>
          <a:off x="0" y="0"/>
          <a:ext cx="0" cy="0"/>
          <a:chOff x="0" y="0"/>
          <a:chExt cx="0" cy="0"/>
        </a:xfrm>
      </p:grpSpPr>
      <p:sp>
        <p:nvSpPr>
          <p:cNvPr id="2154" name="TextBox 2153"/>
          <p:cNvSpPr txBox="1"/>
          <p:nvPr/>
        </p:nvSpPr>
        <p:spPr>
          <a:xfrm>
            <a:off x="147955" y="2019300"/>
            <a:ext cx="8771255" cy="1014730"/>
          </a:xfrm>
          <a:prstGeom prst="rect">
            <a:avLst/>
          </a:prstGeom>
          <a:noFill/>
        </p:spPr>
        <p:txBody>
          <a:bodyPr wrap="square">
            <a:spAutoFit/>
          </a:bodyPr>
          <a:lstStyle/>
          <a:p>
            <a:pPr algn="ctr"/>
            <a:r>
              <a:rPr lang="en-US" altLang="en-GB" sz="6000">
                <a:latin typeface="Anek Devanagari SemiBold" charset="0"/>
                <a:cs typeface="Anek Devanagari SemiBold" charset="0"/>
              </a:rPr>
              <a:t>  </a:t>
            </a:r>
            <a:r>
              <a:rPr lang="en-GB" sz="6000" b="1">
                <a:latin typeface="Book Antiqua" panose="02040602050305030304" charset="0"/>
                <a:cs typeface="Book Antiqua" panose="02040602050305030304" charset="0"/>
              </a:rPr>
              <a:t>THANK YOU</a:t>
            </a:r>
            <a:endParaRPr lang="en-IN" sz="6000" b="1">
              <a:latin typeface="Book Antiqua" panose="02040602050305030304" charset="0"/>
              <a:cs typeface="Book Antiqua" panose="02040602050305030304" charset="0"/>
            </a:endParaRPr>
          </a:p>
        </p:txBody>
      </p:sp>
      <p:pic>
        <p:nvPicPr>
          <p:cNvPr id="2" name="Picture 2" descr="A picture containing text&#10;&#10;Description automatically generated"/>
          <p:cNvPicPr>
            <a:picLocks noChangeAspect="1"/>
          </p:cNvPicPr>
          <p:nvPr/>
        </p:nvPicPr>
        <p:blipFill>
          <a:blip r:embed="rId3"/>
          <a:stretch>
            <a:fillRect/>
          </a:stretch>
        </p:blipFill>
        <p:spPr>
          <a:xfrm>
            <a:off x="6319434" y="70044"/>
            <a:ext cx="2743200" cy="51859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807"/>
        <p:cNvGrpSpPr/>
        <p:nvPr/>
      </p:nvGrpSpPr>
      <p:grpSpPr>
        <a:xfrm>
          <a:off x="0" y="0"/>
          <a:ext cx="0" cy="0"/>
          <a:chOff x="0" y="0"/>
          <a:chExt cx="0" cy="0"/>
        </a:xfrm>
      </p:grpSpPr>
      <p:sp>
        <p:nvSpPr>
          <p:cNvPr id="808" name="Google Shape;808;p36"/>
          <p:cNvSpPr txBox="1">
            <a:spLocks noGrp="1"/>
          </p:cNvSpPr>
          <p:nvPr>
            <p:ph type="title"/>
          </p:nvPr>
        </p:nvSpPr>
        <p:spPr>
          <a:xfrm>
            <a:off x="1614184" y="1194838"/>
            <a:ext cx="6422052" cy="743786"/>
          </a:xfrm>
          <a:prstGeom prst="rect">
            <a:avLst/>
          </a:prstGeom>
        </p:spPr>
        <p:txBody>
          <a:bodyPr spcFirstLastPara="1" wrap="square" lIns="91425" tIns="91425" rIns="91425" bIns="91425" anchor="t" anchorCtr="0">
            <a:noAutofit/>
          </a:bodyPr>
          <a:lstStyle/>
          <a:p>
            <a:r>
              <a:rPr lang="en-US" altLang="en-IN" sz="3000" b="1">
                <a:latin typeface="Book Antiqua" panose="02040602050305030304" charset="0"/>
                <a:cs typeface="Book Antiqua" panose="02040602050305030304" charset="0"/>
                <a:sym typeface="+mn-ea"/>
              </a:rPr>
              <a:t>Weed Detection In Soyabean Crops</a:t>
            </a:r>
            <a:endParaRPr lang="en-GB" sz="3000" b="1">
              <a:latin typeface="Book Antiqua" panose="02040602050305030304" charset="0"/>
              <a:cs typeface="Book Antiqua" panose="02040602050305030304" charset="0"/>
            </a:endParaRPr>
          </a:p>
        </p:txBody>
      </p:sp>
      <p:sp>
        <p:nvSpPr>
          <p:cNvPr id="811" name="Google Shape;811;p36"/>
          <p:cNvSpPr txBox="1"/>
          <p:nvPr/>
        </p:nvSpPr>
        <p:spPr>
          <a:xfrm>
            <a:off x="720000" y="4145150"/>
            <a:ext cx="38520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lang="en-GB" sz="1000" b="1">
              <a:solidFill>
                <a:schemeClr val="dk1"/>
              </a:solidFill>
              <a:latin typeface="Anek Devanagari"/>
              <a:ea typeface="Anek Devanagari"/>
              <a:cs typeface="Anek Devanagari"/>
            </a:endParaRPr>
          </a:p>
        </p:txBody>
      </p:sp>
      <p:sp>
        <p:nvSpPr>
          <p:cNvPr id="812" name="Google Shape;812;p36"/>
          <p:cNvSpPr txBox="1"/>
          <p:nvPr/>
        </p:nvSpPr>
        <p:spPr>
          <a:xfrm>
            <a:off x="2275895" y="1839263"/>
            <a:ext cx="4532357" cy="37461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latin typeface="Times New Roman" panose="02020603050405020304"/>
              </a:rPr>
              <a:t>ARTIFICAL</a:t>
            </a:r>
            <a:r>
              <a:rPr lang="en-US"/>
              <a:t> </a:t>
            </a:r>
            <a:r>
              <a:rPr lang="en-US" sz="1800">
                <a:latin typeface="Times New Roman" panose="02020603050405020304"/>
              </a:rPr>
              <a:t>INTELLIGENCE</a:t>
            </a:r>
            <a:endParaRPr lang="en-GB" sz="1800" b="1">
              <a:solidFill>
                <a:schemeClr val="dk1"/>
              </a:solidFill>
              <a:latin typeface="Times New Roman" panose="02020603050405020304"/>
              <a:ea typeface="Anek Devanagari"/>
              <a:cs typeface="Anek Devanagari"/>
            </a:endParaRPr>
          </a:p>
        </p:txBody>
      </p:sp>
      <p:pic>
        <p:nvPicPr>
          <p:cNvPr id="2" name="Picture 2" descr="A picture containing text&#10;&#10;Description automatically generated"/>
          <p:cNvPicPr>
            <a:picLocks noChangeAspect="1"/>
          </p:cNvPicPr>
          <p:nvPr/>
        </p:nvPicPr>
        <p:blipFill>
          <a:blip r:embed="rId3"/>
          <a:stretch>
            <a:fillRect/>
          </a:stretch>
        </p:blipFill>
        <p:spPr>
          <a:xfrm>
            <a:off x="6319434" y="70044"/>
            <a:ext cx="2743200" cy="518591"/>
          </a:xfrm>
          <a:prstGeom prst="rect">
            <a:avLst/>
          </a:prstGeom>
        </p:spPr>
      </p:pic>
      <p:sp>
        <p:nvSpPr>
          <p:cNvPr id="846" name="TextBox 845"/>
          <p:cNvSpPr txBox="1"/>
          <p:nvPr/>
        </p:nvSpPr>
        <p:spPr>
          <a:xfrm>
            <a:off x="2420395" y="2803891"/>
            <a:ext cx="4302716" cy="521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buChar char="•"/>
            </a:pPr>
            <a:r>
              <a:rPr lang="en-US" b="1">
                <a:solidFill>
                  <a:srgbClr val="202122"/>
                </a:solidFill>
                <a:latin typeface="Times New Roman" panose="02020603050405020304"/>
                <a:cs typeface="Times New Roman" panose="02020603050405020304"/>
              </a:rPr>
              <a:t> PREETHAM KASARLA</a:t>
            </a:r>
            <a:r>
              <a:rPr lang="en-US">
                <a:solidFill>
                  <a:srgbClr val="202122"/>
                </a:solidFill>
                <a:latin typeface="Times New Roman" panose="02020603050405020304"/>
                <a:cs typeface="Times New Roman" panose="02020603050405020304"/>
              </a:rPr>
              <a:t> (2103A52185) </a:t>
            </a:r>
          </a:p>
          <a:p>
            <a:pPr algn="ctr">
              <a:buChar char="•"/>
            </a:pPr>
            <a:r>
              <a:rPr lang="en-US" b="1">
                <a:solidFill>
                  <a:srgbClr val="202122"/>
                </a:solidFill>
                <a:latin typeface="Times New Roman" panose="02020603050405020304"/>
                <a:cs typeface="Times New Roman" panose="02020603050405020304"/>
              </a:rPr>
              <a:t> GOLLA SAI KRISHNA  </a:t>
            </a:r>
            <a:r>
              <a:rPr lang="en-US">
                <a:solidFill>
                  <a:srgbClr val="202122"/>
                </a:solidFill>
                <a:latin typeface="Times New Roman" panose="02020603050405020304"/>
                <a:cs typeface="Times New Roman" panose="02020603050405020304"/>
              </a:rPr>
              <a:t> (2103A52189) </a:t>
            </a:r>
          </a:p>
        </p:txBody>
      </p:sp>
      <p:sp>
        <p:nvSpPr>
          <p:cNvPr id="850" name="TextBox 849"/>
          <p:cNvSpPr txBox="1"/>
          <p:nvPr/>
        </p:nvSpPr>
        <p:spPr>
          <a:xfrm>
            <a:off x="3171340" y="3655663"/>
            <a:ext cx="274320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a:latin typeface="Times New Roman" panose="02020603050405020304"/>
              </a:rPr>
              <a:t>Under The Guidance of</a:t>
            </a:r>
          </a:p>
          <a:p>
            <a:pPr algn="ctr"/>
            <a:r>
              <a:rPr lang="en-US" b="1">
                <a:latin typeface="Times New Roman" panose="02020603050405020304"/>
              </a:rPr>
              <a:t>MR.D.RAMESH SIR</a:t>
            </a:r>
          </a:p>
          <a:p>
            <a:pPr algn="ctr"/>
            <a:r>
              <a:rPr lang="en-US" err="1">
                <a:latin typeface="Times New Roman" panose="02020603050405020304"/>
              </a:rPr>
              <a:t>Asst.Professor</a:t>
            </a:r>
            <a:endParaRPr lang="en-US">
              <a:latin typeface="Times New Roman" panose="02020603050405020304"/>
            </a:endParaRPr>
          </a:p>
          <a:p>
            <a:pPr algn="ctr"/>
            <a:r>
              <a:rPr lang="en-US">
                <a:latin typeface="Times New Roman" panose="02020603050405020304"/>
              </a:rPr>
              <a:t>School of CS&amp;AI</a:t>
            </a:r>
          </a:p>
          <a:p>
            <a:pPr algn="ctr"/>
            <a:r>
              <a:rPr lang="en-US">
                <a:latin typeface="Times New Roman" panose="02020603050405020304"/>
              </a:rPr>
              <a:t>SR University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816"/>
        <p:cNvGrpSpPr/>
        <p:nvPr/>
      </p:nvGrpSpPr>
      <p:grpSpPr>
        <a:xfrm>
          <a:off x="0" y="0"/>
          <a:ext cx="0" cy="0"/>
          <a:chOff x="0" y="0"/>
          <a:chExt cx="0" cy="0"/>
        </a:xfrm>
      </p:grpSpPr>
      <p:sp>
        <p:nvSpPr>
          <p:cNvPr id="817" name="Google Shape;817;p37"/>
          <p:cNvSpPr txBox="1">
            <a:spLocks noGrp="1"/>
          </p:cNvSpPr>
          <p:nvPr>
            <p:ph type="title"/>
          </p:nvPr>
        </p:nvSpPr>
        <p:spPr>
          <a:xfrm>
            <a:off x="715100" y="1345300"/>
            <a:ext cx="2336400" cy="54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Arial" panose="020B0604020202020204" pitchFamily="34" charset="0"/>
                <a:cs typeface="Arial" panose="020B0604020202020204" pitchFamily="34" charset="0"/>
              </a:rPr>
              <a:t>01</a:t>
            </a:r>
          </a:p>
        </p:txBody>
      </p:sp>
      <p:sp>
        <p:nvSpPr>
          <p:cNvPr id="819" name="Google Shape;819;p37"/>
          <p:cNvSpPr txBox="1">
            <a:spLocks noGrp="1"/>
          </p:cNvSpPr>
          <p:nvPr>
            <p:ph type="subTitle" idx="2"/>
          </p:nvPr>
        </p:nvSpPr>
        <p:spPr>
          <a:xfrm>
            <a:off x="715010" y="1734820"/>
            <a:ext cx="2814955" cy="5422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latin typeface="+mj-lt"/>
                <a:cs typeface="+mj-lt"/>
              </a:rPr>
              <a:t>INTRODUCTION</a:t>
            </a:r>
          </a:p>
        </p:txBody>
      </p:sp>
      <p:sp>
        <p:nvSpPr>
          <p:cNvPr id="820" name="Google Shape;820;p37"/>
          <p:cNvSpPr txBox="1">
            <a:spLocks noGrp="1"/>
          </p:cNvSpPr>
          <p:nvPr>
            <p:ph type="title" idx="3"/>
          </p:nvPr>
        </p:nvSpPr>
        <p:spPr>
          <a:xfrm>
            <a:off x="715100" y="535000"/>
            <a:ext cx="7713900" cy="73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Book Antiqua" panose="02040602050305030304" charset="0"/>
                <a:cs typeface="Book Antiqua" panose="02040602050305030304" charset="0"/>
              </a:rPr>
              <a:t>TABLE OF CONTENTS</a:t>
            </a:r>
          </a:p>
        </p:txBody>
      </p:sp>
      <p:sp>
        <p:nvSpPr>
          <p:cNvPr id="821" name="Google Shape;821;p37"/>
          <p:cNvSpPr txBox="1">
            <a:spLocks noGrp="1"/>
          </p:cNvSpPr>
          <p:nvPr>
            <p:ph type="title" idx="4"/>
          </p:nvPr>
        </p:nvSpPr>
        <p:spPr>
          <a:xfrm>
            <a:off x="3403850" y="1345300"/>
            <a:ext cx="2336400" cy="54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Arial" panose="020B0604020202020204" pitchFamily="34" charset="0"/>
                <a:cs typeface="Arial" panose="020B0604020202020204" pitchFamily="34" charset="0"/>
              </a:rPr>
              <a:t>02</a:t>
            </a:r>
          </a:p>
        </p:txBody>
      </p:sp>
      <p:sp>
        <p:nvSpPr>
          <p:cNvPr id="823" name="Google Shape;823;p37"/>
          <p:cNvSpPr txBox="1">
            <a:spLocks noGrp="1"/>
          </p:cNvSpPr>
          <p:nvPr>
            <p:ph type="subTitle" idx="6"/>
          </p:nvPr>
        </p:nvSpPr>
        <p:spPr>
          <a:xfrm>
            <a:off x="3403800" y="2124800"/>
            <a:ext cx="2336400" cy="54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latin typeface="+mj-lt"/>
                <a:cs typeface="+mj-lt"/>
              </a:rPr>
              <a:t>PROBLEM</a:t>
            </a:r>
            <a:r>
              <a:rPr lang="en-GB">
                <a:latin typeface="Book Antiqua" panose="02040602050305030304" charset="0"/>
                <a:cs typeface="Book Antiqua" panose="02040602050305030304" charset="0"/>
              </a:rPr>
              <a:t> </a:t>
            </a:r>
            <a:r>
              <a:rPr lang="en-GB">
                <a:latin typeface="+mj-lt"/>
                <a:cs typeface="+mj-lt"/>
              </a:rPr>
              <a:t>STATEMENT</a:t>
            </a:r>
          </a:p>
        </p:txBody>
      </p:sp>
      <p:sp>
        <p:nvSpPr>
          <p:cNvPr id="824" name="Google Shape;824;p37"/>
          <p:cNvSpPr txBox="1">
            <a:spLocks noGrp="1"/>
          </p:cNvSpPr>
          <p:nvPr>
            <p:ph type="title" idx="7"/>
          </p:nvPr>
        </p:nvSpPr>
        <p:spPr>
          <a:xfrm>
            <a:off x="715100" y="2727000"/>
            <a:ext cx="2336400" cy="54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Arial" panose="020B0604020202020204" pitchFamily="34" charset="0"/>
                <a:cs typeface="Arial" panose="020B0604020202020204" pitchFamily="34" charset="0"/>
              </a:rPr>
              <a:t>04</a:t>
            </a:r>
          </a:p>
        </p:txBody>
      </p:sp>
      <p:sp>
        <p:nvSpPr>
          <p:cNvPr id="826" name="Google Shape;826;p37"/>
          <p:cNvSpPr txBox="1">
            <a:spLocks noGrp="1"/>
          </p:cNvSpPr>
          <p:nvPr>
            <p:ph type="subTitle" idx="9"/>
          </p:nvPr>
        </p:nvSpPr>
        <p:spPr>
          <a:xfrm>
            <a:off x="715100" y="3269100"/>
            <a:ext cx="2336400" cy="54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latin typeface="+mj-lt"/>
                <a:cs typeface="+mj-lt"/>
              </a:rPr>
              <a:t>DATASET</a:t>
            </a:r>
          </a:p>
        </p:txBody>
      </p:sp>
      <p:sp>
        <p:nvSpPr>
          <p:cNvPr id="827" name="Google Shape;827;p37"/>
          <p:cNvSpPr txBox="1">
            <a:spLocks noGrp="1"/>
          </p:cNvSpPr>
          <p:nvPr>
            <p:ph type="title" idx="13"/>
          </p:nvPr>
        </p:nvSpPr>
        <p:spPr>
          <a:xfrm>
            <a:off x="3580025" y="2727000"/>
            <a:ext cx="2336400" cy="54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Arial" panose="020B0604020202020204" pitchFamily="34" charset="0"/>
                <a:cs typeface="Arial" panose="020B0604020202020204" pitchFamily="34" charset="0"/>
              </a:rPr>
              <a:t>05</a:t>
            </a:r>
          </a:p>
        </p:txBody>
      </p:sp>
      <p:sp>
        <p:nvSpPr>
          <p:cNvPr id="829" name="Google Shape;829;p37"/>
          <p:cNvSpPr txBox="1">
            <a:spLocks noGrp="1"/>
          </p:cNvSpPr>
          <p:nvPr>
            <p:ph type="subTitle" idx="15"/>
          </p:nvPr>
        </p:nvSpPr>
        <p:spPr>
          <a:xfrm>
            <a:off x="3403850" y="3269100"/>
            <a:ext cx="2336400" cy="54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latin typeface="+mj-lt"/>
                <a:cs typeface="+mj-lt"/>
              </a:rPr>
              <a:t>OPEN_CV</a:t>
            </a:r>
          </a:p>
        </p:txBody>
      </p:sp>
      <p:sp>
        <p:nvSpPr>
          <p:cNvPr id="830" name="Google Shape;830;p37"/>
          <p:cNvSpPr txBox="1">
            <a:spLocks noGrp="1"/>
          </p:cNvSpPr>
          <p:nvPr>
            <p:ph type="title" idx="16"/>
          </p:nvPr>
        </p:nvSpPr>
        <p:spPr>
          <a:xfrm>
            <a:off x="6092500" y="1345300"/>
            <a:ext cx="2336400" cy="54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Arial" panose="020B0604020202020204" pitchFamily="34" charset="0"/>
                <a:cs typeface="Arial" panose="020B0604020202020204" pitchFamily="34" charset="0"/>
              </a:rPr>
              <a:t>03</a:t>
            </a:r>
          </a:p>
        </p:txBody>
      </p:sp>
      <p:sp>
        <p:nvSpPr>
          <p:cNvPr id="832" name="Google Shape;832;p37"/>
          <p:cNvSpPr txBox="1">
            <a:spLocks noGrp="1"/>
          </p:cNvSpPr>
          <p:nvPr>
            <p:ph type="subTitle" idx="18"/>
          </p:nvPr>
        </p:nvSpPr>
        <p:spPr>
          <a:xfrm>
            <a:off x="6092500" y="2142300"/>
            <a:ext cx="2336400" cy="54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latin typeface="+mj-lt"/>
                <a:cs typeface="+mj-lt"/>
              </a:rPr>
              <a:t>PROPOSED SYSTEM</a:t>
            </a:r>
          </a:p>
        </p:txBody>
      </p:sp>
      <p:sp>
        <p:nvSpPr>
          <p:cNvPr id="833" name="Google Shape;833;p37"/>
          <p:cNvSpPr txBox="1">
            <a:spLocks noGrp="1"/>
          </p:cNvSpPr>
          <p:nvPr>
            <p:ph type="title" idx="19"/>
          </p:nvPr>
        </p:nvSpPr>
        <p:spPr>
          <a:xfrm>
            <a:off x="6092600" y="2879300"/>
            <a:ext cx="2336400" cy="54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Arial" panose="020B0604020202020204" pitchFamily="34" charset="0"/>
                <a:cs typeface="Arial" panose="020B0604020202020204" pitchFamily="34" charset="0"/>
              </a:rPr>
              <a:t>06</a:t>
            </a:r>
          </a:p>
        </p:txBody>
      </p:sp>
      <p:sp>
        <p:nvSpPr>
          <p:cNvPr id="835" name="Google Shape;835;p37"/>
          <p:cNvSpPr txBox="1">
            <a:spLocks noGrp="1"/>
          </p:cNvSpPr>
          <p:nvPr>
            <p:ph type="subTitle" idx="21"/>
          </p:nvPr>
        </p:nvSpPr>
        <p:spPr>
          <a:xfrm>
            <a:off x="6092600" y="3269100"/>
            <a:ext cx="2336400" cy="54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latin typeface="+mj-lt"/>
                <a:cs typeface="+mj-lt"/>
              </a:rPr>
              <a:t>CONCLUSION</a:t>
            </a:r>
          </a:p>
        </p:txBody>
      </p:sp>
      <p:pic>
        <p:nvPicPr>
          <p:cNvPr id="2" name="Picture 2" descr="A picture containing text&#10;&#10;Description automatically generated"/>
          <p:cNvPicPr>
            <a:picLocks noChangeAspect="1"/>
          </p:cNvPicPr>
          <p:nvPr/>
        </p:nvPicPr>
        <p:blipFill>
          <a:blip r:embed="rId3"/>
          <a:stretch>
            <a:fillRect/>
          </a:stretch>
        </p:blipFill>
        <p:spPr>
          <a:xfrm>
            <a:off x="6319434" y="77029"/>
            <a:ext cx="2743200" cy="5185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058"/>
        <p:cNvGrpSpPr/>
        <p:nvPr/>
      </p:nvGrpSpPr>
      <p:grpSpPr>
        <a:xfrm>
          <a:off x="0" y="0"/>
          <a:ext cx="0" cy="0"/>
          <a:chOff x="0" y="0"/>
          <a:chExt cx="0" cy="0"/>
        </a:xfrm>
      </p:grpSpPr>
      <p:sp>
        <p:nvSpPr>
          <p:cNvPr id="1059" name="Google Shape;1059;p40"/>
          <p:cNvSpPr txBox="1">
            <a:spLocks noGrp="1"/>
          </p:cNvSpPr>
          <p:nvPr>
            <p:ph type="title"/>
          </p:nvPr>
        </p:nvSpPr>
        <p:spPr>
          <a:xfrm>
            <a:off x="2214245" y="674370"/>
            <a:ext cx="5064760" cy="8699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000" b="1">
                <a:latin typeface="Book Antiqua" panose="02040602050305030304" charset="0"/>
                <a:cs typeface="Book Antiqua" panose="02040602050305030304" charset="0"/>
              </a:rPr>
              <a:t>INTRODUCTION</a:t>
            </a:r>
          </a:p>
        </p:txBody>
      </p:sp>
      <p:sp>
        <p:nvSpPr>
          <p:cNvPr id="1115" name="Subtitle 1114"/>
          <p:cNvSpPr>
            <a:spLocks noGrp="1"/>
          </p:cNvSpPr>
          <p:nvPr>
            <p:ph type="subTitle" idx="1"/>
          </p:nvPr>
        </p:nvSpPr>
        <p:spPr>
          <a:xfrm>
            <a:off x="605155" y="1544320"/>
            <a:ext cx="7611745" cy="2280920"/>
          </a:xfrm>
        </p:spPr>
        <p:txBody>
          <a:bodyPr/>
          <a:lstStyle/>
          <a:p>
            <a:pPr algn="just">
              <a:lnSpc>
                <a:spcPct val="150000"/>
              </a:lnSpc>
            </a:pPr>
            <a:r>
              <a:rPr lang="en-US" dirty="0"/>
              <a:t> </a:t>
            </a:r>
            <a:r>
              <a:rPr lang="en-US" dirty="0">
                <a:latin typeface="+mn-lt"/>
                <a:cs typeface="+mn-lt"/>
              </a:rPr>
              <a:t>      Soybean represents the main oilseed consumed worldwide, both for animal consumption through soybean meal and for human consumption through oil .Weeds are plants that grow spontaneously on agricultural soils where they are unwanted. The growth of these plants competing with economic crops, such as soybeans, causes damages, making it difficult to operate harvesting machines and increasing the impurity and moisture of the grains.</a:t>
            </a:r>
          </a:p>
        </p:txBody>
      </p:sp>
      <p:pic>
        <p:nvPicPr>
          <p:cNvPr id="2" name="Picture 2" descr="A picture containing text&#10;&#10;Description automatically generated"/>
          <p:cNvPicPr>
            <a:picLocks noChangeAspect="1"/>
          </p:cNvPicPr>
          <p:nvPr/>
        </p:nvPicPr>
        <p:blipFill>
          <a:blip r:embed="rId3"/>
          <a:stretch>
            <a:fillRect/>
          </a:stretch>
        </p:blipFill>
        <p:spPr>
          <a:xfrm>
            <a:off x="6319434" y="70044"/>
            <a:ext cx="2743200" cy="51859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839"/>
        <p:cNvGrpSpPr/>
        <p:nvPr/>
      </p:nvGrpSpPr>
      <p:grpSpPr>
        <a:xfrm>
          <a:off x="0" y="0"/>
          <a:ext cx="0" cy="0"/>
          <a:chOff x="0" y="0"/>
          <a:chExt cx="0" cy="0"/>
        </a:xfrm>
      </p:grpSpPr>
      <p:sp>
        <p:nvSpPr>
          <p:cNvPr id="840" name="Google Shape;840;p38"/>
          <p:cNvSpPr txBox="1">
            <a:spLocks noGrp="1"/>
          </p:cNvSpPr>
          <p:nvPr>
            <p:ph type="title"/>
          </p:nvPr>
        </p:nvSpPr>
        <p:spPr>
          <a:xfrm>
            <a:off x="-1179763" y="677514"/>
            <a:ext cx="7381038" cy="140213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3000" b="1" dirty="0">
                <a:latin typeface="Book Antiqua" panose="02040602050305030304" charset="0"/>
                <a:cs typeface="Book Antiqua" panose="02040602050305030304" charset="0"/>
              </a:rPr>
              <a:t>PROBLEM STATEMENT</a:t>
            </a:r>
            <a:endParaRPr sz="3000" b="1" dirty="0">
              <a:latin typeface="Book Antiqua" panose="02040602050305030304" charset="0"/>
              <a:cs typeface="Book Antiqua" panose="02040602050305030304" charset="0"/>
            </a:endParaRPr>
          </a:p>
        </p:txBody>
      </p:sp>
      <p:sp>
        <p:nvSpPr>
          <p:cNvPr id="841" name="Google Shape;841;p38"/>
          <p:cNvSpPr txBox="1">
            <a:spLocks noGrp="1"/>
          </p:cNvSpPr>
          <p:nvPr>
            <p:ph type="body" idx="1"/>
          </p:nvPr>
        </p:nvSpPr>
        <p:spPr>
          <a:xfrm>
            <a:off x="251995" y="2024256"/>
            <a:ext cx="5527058" cy="617700"/>
          </a:xfrm>
          <a:prstGeom prst="rect">
            <a:avLst/>
          </a:prstGeom>
        </p:spPr>
        <p:txBody>
          <a:bodyPr spcFirstLastPara="1" wrap="square" lIns="91425" tIns="91425" rIns="91425" bIns="91425" anchor="t" anchorCtr="0">
            <a:noAutofit/>
          </a:bodyPr>
          <a:lstStyle/>
          <a:p>
            <a:pPr marL="0" indent="0" algn="just">
              <a:lnSpc>
                <a:spcPct val="150000"/>
              </a:lnSpc>
              <a:buNone/>
            </a:pPr>
            <a:r>
              <a:rPr lang="en-US" dirty="0">
                <a:latin typeface="+mn-lt"/>
                <a:cs typeface="+mn-lt"/>
              </a:rPr>
              <a:t>Many people are facing difficulties in weed detection in soyabean crops. They are getting confused in identifying weeds which are similar to soyabean crops. The problem statement of weed detection in soybean crops involves the identification and classification of weeds that grow alongside soybean plants. Weeds are unwanted plants that can grow in soybean fields and compete with the soybean plants for nutrients, water, and sunlight. They can significantly reduce crop yield and quality if not controlled effectively.</a:t>
            </a:r>
          </a:p>
        </p:txBody>
      </p:sp>
      <p:pic>
        <p:nvPicPr>
          <p:cNvPr id="101" name="Picture 100"/>
          <p:cNvPicPr/>
          <p:nvPr/>
        </p:nvPicPr>
        <p:blipFill>
          <a:blip r:embed="rId3"/>
          <a:stretch>
            <a:fillRect/>
          </a:stretch>
        </p:blipFill>
        <p:spPr>
          <a:xfrm>
            <a:off x="5960745" y="1478915"/>
            <a:ext cx="2994660" cy="2336800"/>
          </a:xfrm>
          <a:prstGeom prst="rect">
            <a:avLst/>
          </a:prstGeom>
          <a:noFill/>
          <a:ln w="9525">
            <a:noFill/>
          </a:ln>
        </p:spPr>
      </p:pic>
      <p:pic>
        <p:nvPicPr>
          <p:cNvPr id="2" name="Picture 2" descr="A picture containing text&#10;&#10;Description automatically generated"/>
          <p:cNvPicPr>
            <a:picLocks noChangeAspect="1"/>
          </p:cNvPicPr>
          <p:nvPr/>
        </p:nvPicPr>
        <p:blipFill>
          <a:blip r:embed="rId4"/>
          <a:stretch>
            <a:fillRect/>
          </a:stretch>
        </p:blipFill>
        <p:spPr>
          <a:xfrm>
            <a:off x="6319434" y="70044"/>
            <a:ext cx="2743200" cy="51859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839"/>
        <p:cNvGrpSpPr/>
        <p:nvPr/>
      </p:nvGrpSpPr>
      <p:grpSpPr>
        <a:xfrm>
          <a:off x="0" y="0"/>
          <a:ext cx="0" cy="0"/>
          <a:chOff x="0" y="0"/>
          <a:chExt cx="0" cy="0"/>
        </a:xfrm>
      </p:grpSpPr>
      <p:sp>
        <p:nvSpPr>
          <p:cNvPr id="840" name="Google Shape;840;p38"/>
          <p:cNvSpPr txBox="1">
            <a:spLocks noGrp="1"/>
          </p:cNvSpPr>
          <p:nvPr>
            <p:ph type="title"/>
          </p:nvPr>
        </p:nvSpPr>
        <p:spPr>
          <a:xfrm>
            <a:off x="-1625085" y="588484"/>
            <a:ext cx="7381038" cy="140213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3000" b="1">
                <a:latin typeface="Book Antiqua" panose="02040602050305030304" charset="0"/>
                <a:cs typeface="Book Antiqua" panose="02040602050305030304" charset="0"/>
              </a:rPr>
              <a:t>PROPOSED SYSTEM</a:t>
            </a:r>
            <a:endParaRPr sz="3000" b="1">
              <a:latin typeface="Book Antiqua" panose="02040602050305030304" charset="0"/>
              <a:cs typeface="Book Antiqua" panose="02040602050305030304" charset="0"/>
            </a:endParaRPr>
          </a:p>
        </p:txBody>
      </p:sp>
      <p:sp>
        <p:nvSpPr>
          <p:cNvPr id="841" name="Google Shape;841;p38"/>
          <p:cNvSpPr txBox="1">
            <a:spLocks noGrp="1"/>
          </p:cNvSpPr>
          <p:nvPr>
            <p:ph type="body" idx="1"/>
          </p:nvPr>
        </p:nvSpPr>
        <p:spPr>
          <a:xfrm>
            <a:off x="229135" y="1963931"/>
            <a:ext cx="5527058" cy="6177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a:latin typeface="+mn-lt"/>
                <a:cs typeface="+mn-lt"/>
                <a:sym typeface="+mn-ea"/>
              </a:rPr>
              <a:t>In olden days weed detection was done  by employing some  men, especially  for  weed removal purpose. They will detect the weeds by checking each and every plant field. Then they will pluck them out manually using their hands or spades. In proposed system the weeds can be detected by image processing techniques. The main aim of the project  is to identify weed  affected area for more seeding.</a:t>
            </a:r>
          </a:p>
        </p:txBody>
      </p:sp>
      <p:pic>
        <p:nvPicPr>
          <p:cNvPr id="102" name="Picture 101"/>
          <p:cNvPicPr/>
          <p:nvPr/>
        </p:nvPicPr>
        <p:blipFill>
          <a:blip r:embed="rId3"/>
          <a:stretch>
            <a:fillRect/>
          </a:stretch>
        </p:blipFill>
        <p:spPr>
          <a:xfrm>
            <a:off x="5944235" y="1254760"/>
            <a:ext cx="2835275" cy="2520950"/>
          </a:xfrm>
          <a:prstGeom prst="rect">
            <a:avLst/>
          </a:prstGeom>
          <a:noFill/>
          <a:ln w="9525">
            <a:noFill/>
          </a:ln>
        </p:spPr>
      </p:pic>
      <p:pic>
        <p:nvPicPr>
          <p:cNvPr id="2" name="Picture 2" descr="A picture containing text&#10;&#10;Description automatically generated"/>
          <p:cNvPicPr>
            <a:picLocks noChangeAspect="1"/>
          </p:cNvPicPr>
          <p:nvPr/>
        </p:nvPicPr>
        <p:blipFill>
          <a:blip r:embed="rId4"/>
          <a:stretch>
            <a:fillRect/>
          </a:stretch>
        </p:blipFill>
        <p:spPr>
          <a:xfrm>
            <a:off x="6319434" y="70044"/>
            <a:ext cx="2743200" cy="51859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934"/>
        <p:cNvGrpSpPr/>
        <p:nvPr/>
      </p:nvGrpSpPr>
      <p:grpSpPr>
        <a:xfrm>
          <a:off x="0" y="0"/>
          <a:ext cx="0" cy="0"/>
          <a:chOff x="0" y="0"/>
          <a:chExt cx="0" cy="0"/>
        </a:xfrm>
      </p:grpSpPr>
      <p:sp>
        <p:nvSpPr>
          <p:cNvPr id="936" name="Google Shape;936;p39"/>
          <p:cNvSpPr txBox="1">
            <a:spLocks noGrp="1"/>
          </p:cNvSpPr>
          <p:nvPr>
            <p:ph type="title" idx="2"/>
          </p:nvPr>
        </p:nvSpPr>
        <p:spPr>
          <a:xfrm>
            <a:off x="4247014" y="1405741"/>
            <a:ext cx="4032000" cy="104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000" b="1" dirty="0">
                <a:solidFill>
                  <a:schemeClr val="tx1"/>
                </a:solidFill>
                <a:latin typeface="Book Antiqua" panose="02040602050305030304" charset="0"/>
                <a:cs typeface="Book Antiqua" panose="02040602050305030304" charset="0"/>
              </a:rPr>
              <a:t>DATA SET</a:t>
            </a:r>
            <a:endParaRPr sz="3000" b="1" dirty="0">
              <a:solidFill>
                <a:schemeClr val="tx1"/>
              </a:solidFill>
              <a:latin typeface="Book Antiqua" panose="02040602050305030304" charset="0"/>
              <a:cs typeface="Book Antiqua" panose="02040602050305030304" charset="0"/>
            </a:endParaRPr>
          </a:p>
        </p:txBody>
      </p:sp>
      <p:sp>
        <p:nvSpPr>
          <p:cNvPr id="6" name="TextBox 5"/>
          <p:cNvSpPr txBox="1"/>
          <p:nvPr/>
        </p:nvSpPr>
        <p:spPr>
          <a:xfrm>
            <a:off x="4690946" y="2624779"/>
            <a:ext cx="3367669" cy="953135"/>
          </a:xfrm>
          <a:prstGeom prst="rect">
            <a:avLst/>
          </a:prstGeom>
          <a:noFill/>
        </p:spPr>
        <p:txBody>
          <a:bodyPr wrap="square" rtlCol="0">
            <a:spAutoFit/>
          </a:bodyPr>
          <a:lstStyle/>
          <a:p>
            <a:r>
              <a:rPr lang="en-IN" dirty="0">
                <a:hlinkClick r:id="rId3" action="ppaction://hlinkfile"/>
              </a:rPr>
              <a:t>https://drive.google.com/drive/folders/1NZ13FME1dqESyS8NW4kzLod3ZlMUv4FM </a:t>
            </a:r>
          </a:p>
          <a:p>
            <a:endParaRPr lang="en-IN" dirty="0"/>
          </a:p>
        </p:txBody>
      </p:sp>
      <p:pic>
        <p:nvPicPr>
          <p:cNvPr id="104" name="Picture 103"/>
          <p:cNvPicPr/>
          <p:nvPr/>
        </p:nvPicPr>
        <p:blipFill>
          <a:blip r:embed="rId4"/>
          <a:stretch>
            <a:fillRect/>
          </a:stretch>
        </p:blipFill>
        <p:spPr>
          <a:xfrm>
            <a:off x="380365" y="1330325"/>
            <a:ext cx="4032250" cy="2748280"/>
          </a:xfrm>
          <a:prstGeom prst="rect">
            <a:avLst/>
          </a:prstGeom>
          <a:noFill/>
          <a:ln w="9525">
            <a:noFill/>
          </a:ln>
        </p:spPr>
      </p:pic>
      <p:pic>
        <p:nvPicPr>
          <p:cNvPr id="2" name="Picture 2" descr="A picture containing text&#10;&#10;Description automatically generated"/>
          <p:cNvPicPr>
            <a:picLocks noChangeAspect="1"/>
          </p:cNvPicPr>
          <p:nvPr/>
        </p:nvPicPr>
        <p:blipFill>
          <a:blip r:embed="rId5"/>
          <a:stretch>
            <a:fillRect/>
          </a:stretch>
        </p:blipFill>
        <p:spPr>
          <a:xfrm>
            <a:off x="6319434" y="70044"/>
            <a:ext cx="2743200" cy="51859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128"/>
        <p:cNvGrpSpPr/>
        <p:nvPr/>
      </p:nvGrpSpPr>
      <p:grpSpPr>
        <a:xfrm>
          <a:off x="0" y="0"/>
          <a:ext cx="0" cy="0"/>
          <a:chOff x="0" y="0"/>
          <a:chExt cx="0" cy="0"/>
        </a:xfrm>
      </p:grpSpPr>
      <p:sp>
        <p:nvSpPr>
          <p:cNvPr id="2129" name="Google Shape;2129;p71"/>
          <p:cNvSpPr txBox="1">
            <a:spLocks noGrp="1"/>
          </p:cNvSpPr>
          <p:nvPr>
            <p:ph type="title"/>
          </p:nvPr>
        </p:nvSpPr>
        <p:spPr>
          <a:xfrm flipV="1">
            <a:off x="715010" y="1211580"/>
            <a:ext cx="7713980" cy="762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 dirty="0"/>
              <a:t>.</a:t>
            </a:r>
          </a:p>
        </p:txBody>
      </p:sp>
      <p:sp>
        <p:nvSpPr>
          <p:cNvPr id="2130" name="Google Shape;2130;p71"/>
          <p:cNvSpPr txBox="1">
            <a:spLocks noGrp="1"/>
          </p:cNvSpPr>
          <p:nvPr>
            <p:ph type="body" idx="4294967295"/>
          </p:nvPr>
        </p:nvSpPr>
        <p:spPr>
          <a:xfrm>
            <a:off x="434340" y="1162685"/>
            <a:ext cx="8275320" cy="365887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000" dirty="0">
                <a:latin typeface="+mn-lt"/>
                <a:cs typeface="+mn-lt"/>
              </a:rPr>
              <a:t>About the dataset: </a:t>
            </a:r>
          </a:p>
          <a:p>
            <a:pPr marL="0" lvl="0" indent="0" algn="l" rtl="0">
              <a:spcBef>
                <a:spcPts val="0"/>
              </a:spcBef>
              <a:spcAft>
                <a:spcPts val="0"/>
              </a:spcAft>
              <a:buNone/>
            </a:pPr>
            <a:r>
              <a:rPr lang="nl-NL" dirty="0">
                <a:latin typeface="+mn-lt"/>
                <a:cs typeface="+mn-lt"/>
              </a:rPr>
              <a:t> </a:t>
            </a:r>
          </a:p>
          <a:p>
            <a:pPr marL="285750" lvl="0" indent="-285750" algn="l" rtl="0">
              <a:spcBef>
                <a:spcPts val="0"/>
              </a:spcBef>
              <a:spcAft>
                <a:spcPts val="0"/>
              </a:spcAft>
              <a:buFont typeface="Wingdings" panose="05000000000000000000" charset="0"/>
              <a:buChar char="q"/>
            </a:pPr>
            <a:r>
              <a:rPr lang="nl-NL" dirty="0">
                <a:latin typeface="+mn-lt"/>
                <a:cs typeface="+mn-lt"/>
              </a:rPr>
              <a:t>The dataset consists of 1240 testing images. </a:t>
            </a:r>
          </a:p>
          <a:p>
            <a:pPr marL="285750" lvl="0" indent="-285750" algn="l" rtl="0">
              <a:spcBef>
                <a:spcPts val="0"/>
              </a:spcBef>
              <a:spcAft>
                <a:spcPts val="0"/>
              </a:spcAft>
              <a:buFont typeface="Wingdings" panose="05000000000000000000" charset="0"/>
              <a:buChar char="q"/>
            </a:pPr>
            <a:r>
              <a:rPr lang="nl-NL" dirty="0">
                <a:latin typeface="+mn-lt"/>
                <a:cs typeface="+mn-lt"/>
              </a:rPr>
              <a:t>Dataset has 1271 training images. </a:t>
            </a:r>
          </a:p>
          <a:p>
            <a:pPr marL="285750" lvl="0" indent="-285750" algn="l" rtl="0">
              <a:spcBef>
                <a:spcPts val="0"/>
              </a:spcBef>
              <a:spcAft>
                <a:spcPts val="0"/>
              </a:spcAft>
              <a:buFont typeface="Wingdings" panose="05000000000000000000" charset="0"/>
              <a:buChar char="q"/>
            </a:pPr>
            <a:r>
              <a:rPr lang="nl-NL" dirty="0">
                <a:latin typeface="+mn-lt"/>
                <a:cs typeface="+mn-lt"/>
              </a:rPr>
              <a:t>The dataset contains media of weed (grass) images in all views, and your job is to create an </a:t>
            </a:r>
            <a:r>
              <a:rPr lang="en-US" altLang="nl-NL" dirty="0">
                <a:latin typeface="+mn-lt"/>
                <a:cs typeface="+mn-lt"/>
              </a:rPr>
              <a:t>      </a:t>
            </a:r>
            <a:r>
              <a:rPr lang="nl-NL" dirty="0">
                <a:latin typeface="+mn-lt"/>
                <a:cs typeface="+mn-lt"/>
              </a:rPr>
              <a:t>algorithm to detect them. </a:t>
            </a:r>
          </a:p>
          <a:p>
            <a:pPr marL="285750" lvl="0" indent="-285750" algn="l" rtl="0">
              <a:spcBef>
                <a:spcPts val="0"/>
              </a:spcBef>
              <a:spcAft>
                <a:spcPts val="0"/>
              </a:spcAft>
              <a:buFont typeface="Wingdings" panose="05000000000000000000" charset="0"/>
              <a:buChar char="q"/>
            </a:pPr>
            <a:r>
              <a:rPr lang="nl-NL" dirty="0">
                <a:latin typeface="+mn-lt"/>
                <a:cs typeface="+mn-lt"/>
              </a:rPr>
              <a:t>The x is the array of images and y is the output of whether the weed (grass) is present or not in the image.</a:t>
            </a:r>
            <a:r>
              <a:rPr lang="nl-NL" dirty="0">
                <a:latin typeface="Arial" panose="020B0604020202020204" pitchFamily="34" charset="0"/>
                <a:cs typeface="Arial" panose="020B0604020202020204" pitchFamily="34" charset="0"/>
              </a:rPr>
              <a:t> </a:t>
            </a:r>
          </a:p>
        </p:txBody>
      </p:sp>
      <p:pic>
        <p:nvPicPr>
          <p:cNvPr id="2" name="Picture 2" descr="A picture containing text&#10;&#10;Description automatically generated"/>
          <p:cNvPicPr>
            <a:picLocks noChangeAspect="1"/>
          </p:cNvPicPr>
          <p:nvPr/>
        </p:nvPicPr>
        <p:blipFill>
          <a:blip r:embed="rId3"/>
          <a:stretch>
            <a:fillRect/>
          </a:stretch>
        </p:blipFill>
        <p:spPr>
          <a:xfrm>
            <a:off x="6319434" y="70044"/>
            <a:ext cx="2743200" cy="51859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50595" y="144780"/>
            <a:ext cx="7242175" cy="869950"/>
          </a:xfrm>
        </p:spPr>
        <p:txBody>
          <a:bodyPr/>
          <a:lstStyle/>
          <a:p>
            <a:r>
              <a:rPr lang="en-US" sz="3000" b="1">
                <a:latin typeface="Book Antiqua" panose="02040602050305030304" charset="0"/>
                <a:cs typeface="Book Antiqua" panose="02040602050305030304" charset="0"/>
              </a:rPr>
              <a:t>IMAGE PROCESSING AND OPEN CV</a:t>
            </a:r>
          </a:p>
        </p:txBody>
      </p:sp>
      <p:sp>
        <p:nvSpPr>
          <p:cNvPr id="3" name="Subtitle 2"/>
          <p:cNvSpPr>
            <a:spLocks noGrp="1"/>
          </p:cNvSpPr>
          <p:nvPr>
            <p:ph type="subTitle" idx="1"/>
          </p:nvPr>
        </p:nvSpPr>
        <p:spPr>
          <a:xfrm>
            <a:off x="282575" y="1212850"/>
            <a:ext cx="8579485" cy="1191895"/>
          </a:xfrm>
        </p:spPr>
        <p:txBody>
          <a:bodyPr/>
          <a:lstStyle/>
          <a:p>
            <a:pPr marL="285750" lvl="0" indent="-285750" algn="just" rtl="0">
              <a:lnSpc>
                <a:spcPct val="150000"/>
              </a:lnSpc>
              <a:spcBef>
                <a:spcPts val="0"/>
              </a:spcBef>
              <a:spcAft>
                <a:spcPts val="0"/>
              </a:spcAft>
              <a:buFont typeface="Wingdings" panose="05000000000000000000" pitchFamily="2" charset="2"/>
              <a:buChar char="q"/>
            </a:pPr>
            <a:r>
              <a:rPr lang="en-US" sz="1400">
                <a:latin typeface="+mn-lt"/>
                <a:cs typeface="+mn-lt"/>
                <a:sym typeface="+mn-ea"/>
              </a:rPr>
              <a:t>Image processing is the field of study that involves the use of computer algorithms to manipulate and analyze digital images. It is widely used in various applications, including robotics, surveillance, augmented reality, and medical imaging. </a:t>
            </a:r>
            <a:endParaRPr lang="en-US" sz="1400">
              <a:latin typeface="+mn-lt"/>
              <a:cs typeface="+mn-lt"/>
            </a:endParaRPr>
          </a:p>
          <a:p>
            <a:pPr marL="285750" lvl="0" indent="-285750" algn="just" rtl="0">
              <a:lnSpc>
                <a:spcPct val="150000"/>
              </a:lnSpc>
              <a:spcBef>
                <a:spcPts val="0"/>
              </a:spcBef>
              <a:spcAft>
                <a:spcPts val="0"/>
              </a:spcAft>
              <a:buFont typeface="Wingdings" panose="05000000000000000000" pitchFamily="2" charset="2"/>
              <a:buChar char="q"/>
            </a:pPr>
            <a:r>
              <a:rPr lang="en-US" sz="1400">
                <a:latin typeface="+mn-lt"/>
                <a:cs typeface="+mn-lt"/>
                <a:sym typeface="+mn-ea"/>
              </a:rPr>
              <a:t>OpenCV (Open Source Computer Vision) is an open-source library that provides tools for image and video processing, including feature detection, object recognition, and machine learning.</a:t>
            </a:r>
            <a:endParaRPr lang="en-US" sz="1400">
              <a:latin typeface="+mn-lt"/>
              <a:cs typeface="+mn-lt"/>
            </a:endParaRPr>
          </a:p>
          <a:p>
            <a:pPr marL="285750" lvl="0" indent="-285750" algn="just" rtl="0">
              <a:lnSpc>
                <a:spcPct val="150000"/>
              </a:lnSpc>
              <a:spcBef>
                <a:spcPts val="0"/>
              </a:spcBef>
              <a:spcAft>
                <a:spcPts val="0"/>
              </a:spcAft>
              <a:buFont typeface="Wingdings" panose="05000000000000000000" pitchFamily="2" charset="2"/>
              <a:buChar char="q"/>
            </a:pPr>
            <a:r>
              <a:rPr lang="en-US" sz="1400">
                <a:latin typeface="+mn-lt"/>
                <a:cs typeface="+mn-lt"/>
                <a:sym typeface="+mn-ea"/>
              </a:rPr>
              <a:t>OpenCV for Python provides Python bindings for the OpenCV library, making it easier to use OpenCV algorithms in Python. It supports various Python libraries, such as NumPy and SciPy, for image processing and data analysis..</a:t>
            </a:r>
            <a:endParaRPr lang="en-US" sz="1400">
              <a:latin typeface="+mn-lt"/>
              <a:cs typeface="+mn-lt"/>
            </a:endParaRPr>
          </a:p>
          <a:p>
            <a:endParaRPr lang="en-US" sz="1400"/>
          </a:p>
        </p:txBody>
      </p:sp>
    </p:spTree>
  </p:cSld>
  <p:clrMapOvr>
    <a:masterClrMapping/>
  </p:clrMapOvr>
</p:sld>
</file>

<file path=ppt/theme/theme1.xml><?xml version="1.0" encoding="utf-8"?>
<a:theme xmlns:a="http://schemas.openxmlformats.org/drawingml/2006/main" name="Learn More About the Nervous System by Slidesgo">
  <a:themeElements>
    <a:clrScheme name="Simple Light">
      <a:dk1>
        <a:srgbClr val="2B2B2B"/>
      </a:dk1>
      <a:lt1>
        <a:srgbClr val="2673B8"/>
      </a:lt1>
      <a:dk2>
        <a:srgbClr val="0B3D69"/>
      </a:dk2>
      <a:lt2>
        <a:srgbClr val="DFF3FD"/>
      </a:lt2>
      <a:accent1>
        <a:srgbClr val="999999"/>
      </a:accent1>
      <a:accent2>
        <a:srgbClr val="D9D9D9"/>
      </a:accent2>
      <a:accent3>
        <a:srgbClr val="FFFFFF"/>
      </a:accent3>
      <a:accent4>
        <a:srgbClr val="FFFFFF"/>
      </a:accent4>
      <a:accent5>
        <a:srgbClr val="FFFFFF"/>
      </a:accent5>
      <a:accent6>
        <a:srgbClr val="FFFFFF"/>
      </a:accent6>
      <a:hlink>
        <a:srgbClr val="2B2B2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775</Words>
  <Application>Microsoft Office PowerPoint</Application>
  <PresentationFormat>On-screen Show (16:9)</PresentationFormat>
  <Paragraphs>54</Paragraphs>
  <Slides>13</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Book Antiqua</vt:lpstr>
      <vt:lpstr>Times New Roman</vt:lpstr>
      <vt:lpstr>Anek Devanagari</vt:lpstr>
      <vt:lpstr>Bebas Neue</vt:lpstr>
      <vt:lpstr>Mukta ExtraBold</vt:lpstr>
      <vt:lpstr>Mukta</vt:lpstr>
      <vt:lpstr>Anek Devanagari SemiBold</vt:lpstr>
      <vt:lpstr>Wingdings</vt:lpstr>
      <vt:lpstr>Learn More About the Nervous System by Slidesgo</vt:lpstr>
      <vt:lpstr>Weed Detection In Soyabean Crops </vt:lpstr>
      <vt:lpstr>Weed Detection In Soyabean Crops</vt:lpstr>
      <vt:lpstr>01</vt:lpstr>
      <vt:lpstr>INTRODUCTION</vt:lpstr>
      <vt:lpstr>PROBLEM STATEMENT</vt:lpstr>
      <vt:lpstr>PROPOSED SYSTEM</vt:lpstr>
      <vt:lpstr>DATA SET</vt:lpstr>
      <vt:lpstr>.</vt:lpstr>
      <vt:lpstr>IMAGE PROCESSING AND OPEN CV</vt:lpstr>
      <vt:lpstr>PowerPoint Presentation</vt:lpstr>
      <vt:lpstr>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Prediction </dc:title>
  <dc:creator/>
  <cp:lastModifiedBy>Durga Preetham Kasarla</cp:lastModifiedBy>
  <cp:revision>6</cp:revision>
  <dcterms:created xsi:type="dcterms:W3CDTF">2023-03-07T13:26:00Z</dcterms:created>
  <dcterms:modified xsi:type="dcterms:W3CDTF">2023-04-25T06:49:36Z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A2ED3A4552C64B398A8678D6B58F327B</vt:lpwstr>
  </property>
  <property fmtid="{D5CDD505-2E9C-101B-9397-08002B2CF9AE}" pid="3" name="KSOProductBuildVer">
    <vt:lpwstr>1033-11.2.0.11536</vt:lpwstr>
  </property>
</Properties>
</file>