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sldIdLst>
    <p:sldId id="256" r:id="rId5"/>
    <p:sldId id="280" r:id="rId6"/>
    <p:sldId id="278" r:id="rId7"/>
    <p:sldId id="288" r:id="rId8"/>
    <p:sldId id="258" r:id="rId9"/>
    <p:sldId id="277" r:id="rId10"/>
    <p:sldId id="261" r:id="rId11"/>
    <p:sldId id="285" r:id="rId12"/>
    <p:sldId id="260" r:id="rId13"/>
    <p:sldId id="287" r:id="rId14"/>
    <p:sldId id="289" r:id="rId15"/>
    <p:sldId id="281" r:id="rId16"/>
    <p:sldId id="290"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11E571-7CBD-47A0-8387-917BE3B95C07}">
          <p14:sldIdLst>
            <p14:sldId id="256"/>
            <p14:sldId id="280"/>
            <p14:sldId id="278"/>
            <p14:sldId id="288"/>
            <p14:sldId id="258"/>
            <p14:sldId id="277"/>
            <p14:sldId id="261"/>
            <p14:sldId id="285"/>
            <p14:sldId id="260"/>
            <p14:sldId id="287"/>
            <p14:sldId id="289"/>
            <p14:sldId id="281"/>
            <p14:sldId id="290"/>
            <p14:sldId id="267"/>
          </p14:sldIdLst>
        </p14:section>
      </p14:sectionLst>
    </p:ext>
    <p:ext uri="{EFAFB233-063F-42B5-8137-9DF3F51BA10A}">
      <p15:sldGuideLst xmlns:p15="http://schemas.microsoft.com/office/powerpoint/2012/main">
        <p15:guide id="1" pos="576"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16" autoAdjust="0"/>
  </p:normalViewPr>
  <p:slideViewPr>
    <p:cSldViewPr snapToGrid="0">
      <p:cViewPr varScale="1">
        <p:scale>
          <a:sx n="82" d="100"/>
          <a:sy n="82" d="100"/>
        </p:scale>
        <p:origin x="720" y="72"/>
      </p:cViewPr>
      <p:guideLst>
        <p:guide pos="576"/>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teja daggu" userId="ec7541039b763695" providerId="LiveId" clId="{C443ACE9-DA1F-4D09-AAE5-16637CF90230}"/>
    <pc:docChg chg="undo custSel modSld">
      <pc:chgData name="sreeteja daggu" userId="ec7541039b763695" providerId="LiveId" clId="{C443ACE9-DA1F-4D09-AAE5-16637CF90230}" dt="2022-11-03T02:46:00.472" v="177" actId="14100"/>
      <pc:docMkLst>
        <pc:docMk/>
      </pc:docMkLst>
      <pc:sldChg chg="addSp delSp modSp mod">
        <pc:chgData name="sreeteja daggu" userId="ec7541039b763695" providerId="LiveId" clId="{C443ACE9-DA1F-4D09-AAE5-16637CF90230}" dt="2022-11-03T02:34:46.386" v="64" actId="14100"/>
        <pc:sldMkLst>
          <pc:docMk/>
          <pc:sldMk cId="3968101589" sldId="281"/>
        </pc:sldMkLst>
        <pc:spChg chg="mod">
          <ac:chgData name="sreeteja daggu" userId="ec7541039b763695" providerId="LiveId" clId="{C443ACE9-DA1F-4D09-AAE5-16637CF90230}" dt="2022-11-03T02:32:32.126" v="53" actId="20577"/>
          <ac:spMkLst>
            <pc:docMk/>
            <pc:sldMk cId="3968101589" sldId="281"/>
            <ac:spMk id="2" creationId="{F971E4FA-34F3-0649-5073-4E1A71C65FB9}"/>
          </ac:spMkLst>
        </pc:spChg>
        <pc:spChg chg="del">
          <ac:chgData name="sreeteja daggu" userId="ec7541039b763695" providerId="LiveId" clId="{C443ACE9-DA1F-4D09-AAE5-16637CF90230}" dt="2022-11-03T02:32:55.443" v="54" actId="931"/>
          <ac:spMkLst>
            <pc:docMk/>
            <pc:sldMk cId="3968101589" sldId="281"/>
            <ac:spMk id="3" creationId="{4F1C4A27-1236-BB03-F432-55FC816861BB}"/>
          </ac:spMkLst>
        </pc:spChg>
        <pc:picChg chg="add mod modCrop">
          <ac:chgData name="sreeteja daggu" userId="ec7541039b763695" providerId="LiveId" clId="{C443ACE9-DA1F-4D09-AAE5-16637CF90230}" dt="2022-11-03T02:34:46.386" v="64" actId="14100"/>
          <ac:picMkLst>
            <pc:docMk/>
            <pc:sldMk cId="3968101589" sldId="281"/>
            <ac:picMk id="8" creationId="{861C7B87-EBC8-01E6-59C9-A9A340761381}"/>
          </ac:picMkLst>
        </pc:picChg>
      </pc:sldChg>
      <pc:sldChg chg="addSp delSp modSp mod">
        <pc:chgData name="sreeteja daggu" userId="ec7541039b763695" providerId="LiveId" clId="{C443ACE9-DA1F-4D09-AAE5-16637CF90230}" dt="2022-11-03T02:41:45.597" v="151" actId="20577"/>
        <pc:sldMkLst>
          <pc:docMk/>
          <pc:sldMk cId="776557865" sldId="282"/>
        </pc:sldMkLst>
        <pc:spChg chg="mod">
          <ac:chgData name="sreeteja daggu" userId="ec7541039b763695" providerId="LiveId" clId="{C443ACE9-DA1F-4D09-AAE5-16637CF90230}" dt="2022-11-03T02:41:45.597" v="151" actId="20577"/>
          <ac:spMkLst>
            <pc:docMk/>
            <pc:sldMk cId="776557865" sldId="282"/>
            <ac:spMk id="2" creationId="{7E645720-3F36-2DAF-7A99-A2E731A35FD3}"/>
          </ac:spMkLst>
        </pc:spChg>
        <pc:spChg chg="del">
          <ac:chgData name="sreeteja daggu" userId="ec7541039b763695" providerId="LiveId" clId="{C443ACE9-DA1F-4D09-AAE5-16637CF90230}" dt="2022-11-03T02:36:58.078" v="105" actId="931"/>
          <ac:spMkLst>
            <pc:docMk/>
            <pc:sldMk cId="776557865" sldId="282"/>
            <ac:spMk id="3" creationId="{0ACA0CD2-77C2-6083-1D0D-516A8E6065B5}"/>
          </ac:spMkLst>
        </pc:spChg>
        <pc:picChg chg="add mod modCrop">
          <ac:chgData name="sreeteja daggu" userId="ec7541039b763695" providerId="LiveId" clId="{C443ACE9-DA1F-4D09-AAE5-16637CF90230}" dt="2022-11-03T02:37:42.147" v="112" actId="14100"/>
          <ac:picMkLst>
            <pc:docMk/>
            <pc:sldMk cId="776557865" sldId="282"/>
            <ac:picMk id="8" creationId="{E033ABDC-3108-5805-5942-779BF45553FE}"/>
          </ac:picMkLst>
        </pc:picChg>
      </pc:sldChg>
      <pc:sldChg chg="addSp delSp modSp mod">
        <pc:chgData name="sreeteja daggu" userId="ec7541039b763695" providerId="LiveId" clId="{C443ACE9-DA1F-4D09-AAE5-16637CF90230}" dt="2022-11-03T02:42:20.454" v="156" actId="255"/>
        <pc:sldMkLst>
          <pc:docMk/>
          <pc:sldMk cId="1290786945" sldId="283"/>
        </pc:sldMkLst>
        <pc:spChg chg="mod">
          <ac:chgData name="sreeteja daggu" userId="ec7541039b763695" providerId="LiveId" clId="{C443ACE9-DA1F-4D09-AAE5-16637CF90230}" dt="2022-11-03T02:42:20.454" v="156" actId="255"/>
          <ac:spMkLst>
            <pc:docMk/>
            <pc:sldMk cId="1290786945" sldId="283"/>
            <ac:spMk id="2" creationId="{79E921C1-26F6-C8F2-EA26-0D141F7548CF}"/>
          </ac:spMkLst>
        </pc:spChg>
        <pc:spChg chg="del">
          <ac:chgData name="sreeteja daggu" userId="ec7541039b763695" providerId="LiveId" clId="{C443ACE9-DA1F-4D09-AAE5-16637CF90230}" dt="2022-11-03T02:39:52.638" v="124" actId="931"/>
          <ac:spMkLst>
            <pc:docMk/>
            <pc:sldMk cId="1290786945" sldId="283"/>
            <ac:spMk id="3" creationId="{D499F735-EB0A-BFF9-89F0-01C2333E82F1}"/>
          </ac:spMkLst>
        </pc:spChg>
        <pc:picChg chg="add del">
          <ac:chgData name="sreeteja daggu" userId="ec7541039b763695" providerId="LiveId" clId="{C443ACE9-DA1F-4D09-AAE5-16637CF90230}" dt="2022-11-03T02:38:13.210" v="115" actId="22"/>
          <ac:picMkLst>
            <pc:docMk/>
            <pc:sldMk cId="1290786945" sldId="283"/>
            <ac:picMk id="8" creationId="{C072885C-FD05-ED40-1B1B-3ACE7F0EBF67}"/>
          </ac:picMkLst>
        </pc:picChg>
        <pc:picChg chg="add mod modCrop">
          <ac:chgData name="sreeteja daggu" userId="ec7541039b763695" providerId="LiveId" clId="{C443ACE9-DA1F-4D09-AAE5-16637CF90230}" dt="2022-11-03T02:40:57.719" v="134" actId="14100"/>
          <ac:picMkLst>
            <pc:docMk/>
            <pc:sldMk cId="1290786945" sldId="283"/>
            <ac:picMk id="10" creationId="{4AF0F077-78F3-7E30-591E-A638E0E7206C}"/>
          </ac:picMkLst>
        </pc:picChg>
      </pc:sldChg>
      <pc:sldChg chg="addSp delSp modSp mod">
        <pc:chgData name="sreeteja daggu" userId="ec7541039b763695" providerId="LiveId" clId="{C443ACE9-DA1F-4D09-AAE5-16637CF90230}" dt="2022-11-03T02:46:00.472" v="177" actId="14100"/>
        <pc:sldMkLst>
          <pc:docMk/>
          <pc:sldMk cId="2822510435" sldId="284"/>
        </pc:sldMkLst>
        <pc:spChg chg="mod">
          <ac:chgData name="sreeteja daggu" userId="ec7541039b763695" providerId="LiveId" clId="{C443ACE9-DA1F-4D09-AAE5-16637CF90230}" dt="2022-11-03T02:42:37.085" v="161" actId="2711"/>
          <ac:spMkLst>
            <pc:docMk/>
            <pc:sldMk cId="2822510435" sldId="284"/>
            <ac:spMk id="2" creationId="{96DBAF45-3AAA-8E3F-C9F7-5B79EC27B8DA}"/>
          </ac:spMkLst>
        </pc:spChg>
        <pc:spChg chg="del">
          <ac:chgData name="sreeteja daggu" userId="ec7541039b763695" providerId="LiveId" clId="{C443ACE9-DA1F-4D09-AAE5-16637CF90230}" dt="2022-11-03T02:43:41.716" v="162" actId="931"/>
          <ac:spMkLst>
            <pc:docMk/>
            <pc:sldMk cId="2822510435" sldId="284"/>
            <ac:spMk id="3" creationId="{548436E7-E400-2052-02F3-39BAF53EA9DF}"/>
          </ac:spMkLst>
        </pc:spChg>
        <pc:picChg chg="add del">
          <ac:chgData name="sreeteja daggu" userId="ec7541039b763695" providerId="LiveId" clId="{C443ACE9-DA1F-4D09-AAE5-16637CF90230}" dt="2022-11-03T02:41:11.646" v="136" actId="478"/>
          <ac:picMkLst>
            <pc:docMk/>
            <pc:sldMk cId="2822510435" sldId="284"/>
            <ac:picMk id="8" creationId="{098492A8-199F-5A08-A1A0-D9ED05D8C4ED}"/>
          </ac:picMkLst>
        </pc:picChg>
        <pc:picChg chg="add mod modCrop">
          <ac:chgData name="sreeteja daggu" userId="ec7541039b763695" providerId="LiveId" clId="{C443ACE9-DA1F-4D09-AAE5-16637CF90230}" dt="2022-11-03T02:46:00.472" v="177" actId="14100"/>
          <ac:picMkLst>
            <pc:docMk/>
            <pc:sldMk cId="2822510435" sldId="284"/>
            <ac:picMk id="10" creationId="{1AF189BA-DAC1-CB96-8BC6-5172D26F365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7FD71-DE7D-47EA-BD5F-935596C85A92}" type="datetimeFigureOut">
              <a:rPr lang="en-US" smtClean="0"/>
              <a:t>12/9/2022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89DD0-1E8D-4B61-ADE9-B87318B81BF8}" type="slidenum">
              <a:rPr lang="en-US" smtClean="0"/>
              <a:t>‹#›</a:t>
            </a:fld>
            <a:endParaRPr lang="en-US" dirty="0"/>
          </a:p>
        </p:txBody>
      </p:sp>
    </p:spTree>
    <p:extLst>
      <p:ext uri="{BB962C8B-B14F-4D97-AF65-F5344CB8AC3E}">
        <p14:creationId xmlns:p14="http://schemas.microsoft.com/office/powerpoint/2010/main" val="231853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1</a:t>
            </a:fld>
            <a:endParaRPr lang="en-US" dirty="0"/>
          </a:p>
        </p:txBody>
      </p:sp>
    </p:spTree>
    <p:extLst>
      <p:ext uri="{BB962C8B-B14F-4D97-AF65-F5344CB8AC3E}">
        <p14:creationId xmlns:p14="http://schemas.microsoft.com/office/powerpoint/2010/main" val="322723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603504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8724" y="3236493"/>
            <a:ext cx="5149596" cy="1448385"/>
          </a:xfrm>
          <a:solidFill>
            <a:schemeClr val="bg1">
              <a:alpha val="80000"/>
            </a:schemeClr>
          </a:solidFill>
        </p:spPr>
        <p:txBody>
          <a:bodyPr lIns="502920" bIns="137160" anchor="b">
            <a:normAutofit/>
          </a:bodyPr>
          <a:lstStyle>
            <a:lvl1pPr algn="l">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8724" y="4684879"/>
            <a:ext cx="5149596" cy="524794"/>
          </a:xfrm>
          <a:solidFill>
            <a:schemeClr val="bg1">
              <a:alpha val="80000"/>
            </a:schemeClr>
          </a:solidFill>
        </p:spPr>
        <p:txBody>
          <a:bodyPr lIns="502920">
            <a:normAutofit/>
          </a:bodyPr>
          <a:lstStyle>
            <a:lvl1pPr marL="0" indent="0" algn="l">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457200" y="1825625"/>
            <a:ext cx="114300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0DAF765-81DF-4CD4-A737-DDE62C84D09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0C67C45-8307-4F47-91BB-229B740A8CE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7D8F83D-D593-4D91-ADFA-C49B8378676D}"/>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776643-6C33-46CD-A918-AB0CEA571F00}"/>
              </a:ext>
            </a:extLst>
          </p:cNvPr>
          <p:cNvSpPr/>
          <p:nvPr userDrawn="1"/>
        </p:nvSpPr>
        <p:spPr>
          <a:xfrm>
            <a:off x="6086475" y="1682496"/>
            <a:ext cx="563880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B6E62D2-A055-4712-92CC-4B02419D51FB}"/>
              </a:ext>
            </a:extLst>
          </p:cNvPr>
          <p:cNvSpPr/>
          <p:nvPr userDrawn="1"/>
        </p:nvSpPr>
        <p:spPr>
          <a:xfrm>
            <a:off x="457200" y="1681163"/>
            <a:ext cx="563880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1289640" y="1844259"/>
            <a:ext cx="3657600"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289640" y="2668171"/>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780133" y="1808163"/>
            <a:ext cx="4703841"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780134" y="2632075"/>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8221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4C89FBE-3029-4F92-8308-F830BB1420FF}"/>
              </a:ext>
              <a:ext uri="{C183D7F6-B498-43B3-948B-1728B52AA6E4}">
                <adec:decorative xmlns:adec="http://schemas.microsoft.com/office/drawing/2017/decorative" val="1"/>
              </a:ext>
            </a:extLst>
          </p:cNvPr>
          <p:cNvSpPr/>
          <p:nvPr userDrawn="1"/>
        </p:nvSpPr>
        <p:spPr>
          <a:xfrm>
            <a:off x="7958712" y="1681163"/>
            <a:ext cx="374904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E0A4C88-FF32-4096-9EA9-EC22D3682F4C}"/>
              </a:ext>
              <a:ext uri="{C183D7F6-B498-43B3-948B-1728B52AA6E4}">
                <adec:decorative xmlns:adec="http://schemas.microsoft.com/office/drawing/2017/decorative" val="1"/>
              </a:ext>
            </a:extLst>
          </p:cNvPr>
          <p:cNvSpPr/>
          <p:nvPr userDrawn="1"/>
        </p:nvSpPr>
        <p:spPr>
          <a:xfrm>
            <a:off x="4211097" y="1682496"/>
            <a:ext cx="374904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437559B-132E-4A6E-ADBE-41DB38EC8048}"/>
              </a:ext>
              <a:ext uri="{C183D7F6-B498-43B3-948B-1728B52AA6E4}">
                <adec:decorative xmlns:adec="http://schemas.microsoft.com/office/drawing/2017/decorative" val="1"/>
              </a:ext>
            </a:extLst>
          </p:cNvPr>
          <p:cNvSpPr/>
          <p:nvPr userDrawn="1"/>
        </p:nvSpPr>
        <p:spPr>
          <a:xfrm>
            <a:off x="463176" y="1681163"/>
            <a:ext cx="3749040" cy="45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2790825"/>
            <a:ext cx="2971800" cy="3248025"/>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6101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610188" y="2790825"/>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a:extLst>
              <a:ext uri="{FF2B5EF4-FFF2-40B4-BE49-F238E27FC236}">
                <a16:creationId xmlns:a16="http://schemas.microsoft.com/office/drawing/2014/main" id="{FF7BCB16-19B7-48F6-94CD-563F43988749}"/>
              </a:ext>
            </a:extLst>
          </p:cNvPr>
          <p:cNvSpPr>
            <a:spLocks noGrp="1"/>
          </p:cNvSpPr>
          <p:nvPr>
            <p:ph type="body" sz="quarter" idx="13" hasCustomPrompt="1"/>
          </p:nvPr>
        </p:nvSpPr>
        <p:spPr>
          <a:xfrm>
            <a:off x="8430134" y="1976438"/>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5">
            <a:extLst>
              <a:ext uri="{FF2B5EF4-FFF2-40B4-BE49-F238E27FC236}">
                <a16:creationId xmlns:a16="http://schemas.microsoft.com/office/drawing/2014/main" id="{8FBB2F8D-6092-468C-BA48-836286C6B7E1}"/>
              </a:ext>
            </a:extLst>
          </p:cNvPr>
          <p:cNvSpPr>
            <a:spLocks noGrp="1"/>
          </p:cNvSpPr>
          <p:nvPr>
            <p:ph sz="quarter" idx="14"/>
          </p:nvPr>
        </p:nvSpPr>
        <p:spPr>
          <a:xfrm>
            <a:off x="8430134" y="2800350"/>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212563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E5633F8-C03D-4CEE-BEDD-1B6648554C09}"/>
              </a:ext>
            </a:extLst>
          </p:cNvPr>
          <p:cNvSpPr>
            <a:spLocks noGrp="1"/>
          </p:cNvSpPr>
          <p:nvPr>
            <p:ph type="pic" sz="quarter" idx="14"/>
          </p:nvPr>
        </p:nvSpPr>
        <p:spPr>
          <a:xfrm>
            <a:off x="8622628" y="685800"/>
            <a:ext cx="3200400" cy="5486400"/>
          </a:xfrm>
          <a:solidFill>
            <a:schemeClr val="accent2"/>
          </a:solidFill>
        </p:spPr>
        <p:txBody>
          <a:bodyPr/>
          <a:lstStyle/>
          <a:p>
            <a:r>
              <a:rPr lang="en-US"/>
              <a:t>Click icon to add picture</a:t>
            </a:r>
            <a:endParaRPr lang="en-US" dirty="0"/>
          </a:p>
        </p:txBody>
      </p:sp>
      <p:sp>
        <p:nvSpPr>
          <p:cNvPr id="6" name="Rectangle 5">
            <a:extLst>
              <a:ext uri="{FF2B5EF4-FFF2-40B4-BE49-F238E27FC236}">
                <a16:creationId xmlns:a16="http://schemas.microsoft.com/office/drawing/2014/main" id="{4CA4DC27-A467-4265-AAB1-754D3F86CCAF}"/>
              </a:ext>
              <a:ext uri="{C183D7F6-B498-43B3-948B-1728B52AA6E4}">
                <adec:decorative xmlns:adec="http://schemas.microsoft.com/office/drawing/2017/decorative" val="1"/>
              </a:ext>
            </a:extLst>
          </p:cNvPr>
          <p:cNvSpPr/>
          <p:nvPr userDrawn="1"/>
        </p:nvSpPr>
        <p:spPr>
          <a:xfrm>
            <a:off x="0" y="1"/>
            <a:ext cx="6096000"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850230"/>
            <a:ext cx="5009147" cy="1325563"/>
          </a:xfrm>
        </p:spPr>
        <p:txBody>
          <a:bodyPr>
            <a:normAutofit/>
          </a:bodyPr>
          <a:lstStyle>
            <a:lvl1pPr>
              <a:defRPr sz="3600">
                <a:solidFill>
                  <a:schemeClr val="bg2">
                    <a:lumMod val="50000"/>
                  </a:schemeClr>
                </a:solidFill>
              </a:defRPr>
            </a:lvl1pPr>
          </a:lstStyle>
          <a:p>
            <a:r>
              <a:rPr lang="en-US" dirty="0"/>
              <a:t>CLICK TO ADD TITLE</a:t>
            </a:r>
          </a:p>
        </p:txBody>
      </p:sp>
      <p:sp>
        <p:nvSpPr>
          <p:cNvPr id="9" name="Text Placeholder 8">
            <a:extLst>
              <a:ext uri="{FF2B5EF4-FFF2-40B4-BE49-F238E27FC236}">
                <a16:creationId xmlns:a16="http://schemas.microsoft.com/office/drawing/2014/main" id="{2C9CC7B6-D9ED-464B-8206-98055EB53FCF}"/>
              </a:ext>
            </a:extLst>
          </p:cNvPr>
          <p:cNvSpPr>
            <a:spLocks noGrp="1"/>
          </p:cNvSpPr>
          <p:nvPr>
            <p:ph type="body" sz="quarter" idx="13"/>
          </p:nvPr>
        </p:nvSpPr>
        <p:spPr>
          <a:xfrm>
            <a:off x="457200" y="2490788"/>
            <a:ext cx="4572000" cy="3536950"/>
          </a:xfrm>
        </p:spPr>
        <p:txBody>
          <a:bodyPr>
            <a:normAutofit/>
          </a:bodyPr>
          <a:lstStyle>
            <a:lvl1pPr marL="0" indent="0">
              <a:lnSpc>
                <a:spcPts val="2400"/>
              </a:lnSpc>
              <a:buNone/>
              <a:defRPr sz="1400" spc="30" baseline="0"/>
            </a:lvl1pPr>
            <a:lvl2pPr marL="457200" indent="0">
              <a:lnSpc>
                <a:spcPts val="2400"/>
              </a:lnSpc>
              <a:buNone/>
              <a:defRPr sz="1400" spc="30" baseline="0"/>
            </a:lvl2pPr>
            <a:lvl3pPr marL="914400" indent="0">
              <a:lnSpc>
                <a:spcPts val="2400"/>
              </a:lnSpc>
              <a:buNone/>
              <a:defRPr sz="1400" spc="30" baseline="0"/>
            </a:lvl3pPr>
            <a:lvl4pPr marL="1371600" indent="0">
              <a:lnSpc>
                <a:spcPts val="2400"/>
              </a:lnSpc>
              <a:buNone/>
              <a:defRPr sz="1400" spc="30" baseline="0"/>
            </a:lvl4pPr>
            <a:lvl5pPr marL="1828800" indent="0">
              <a:lnSpc>
                <a:spcPts val="2400"/>
              </a:lnSpc>
              <a:buNone/>
              <a:defRPr sz="1400" spc="3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Picture Placeholder 12">
            <a:extLst>
              <a:ext uri="{FF2B5EF4-FFF2-40B4-BE49-F238E27FC236}">
                <a16:creationId xmlns:a16="http://schemas.microsoft.com/office/drawing/2014/main" id="{1743C040-0A81-4A38-879D-07BBD184231D}"/>
              </a:ext>
            </a:extLst>
          </p:cNvPr>
          <p:cNvSpPr>
            <a:spLocks noGrp="1"/>
          </p:cNvSpPr>
          <p:nvPr>
            <p:ph type="pic" sz="quarter" idx="15"/>
          </p:nvPr>
        </p:nvSpPr>
        <p:spPr>
          <a:xfrm>
            <a:off x="6781800" y="2492375"/>
            <a:ext cx="2286000" cy="2514600"/>
          </a:xfrm>
          <a:solidFill>
            <a:schemeClr val="accent2"/>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0" name="Freeform: Shape 9">
            <a:extLst>
              <a:ext uri="{FF2B5EF4-FFF2-40B4-BE49-F238E27FC236}">
                <a16:creationId xmlns:a16="http://schemas.microsoft.com/office/drawing/2014/main" id="{7CBDD4A8-3B48-439C-B601-8D04B8714324}"/>
              </a:ext>
              <a:ext uri="{C183D7F6-B498-43B3-948B-1728B52AA6E4}">
                <adec:decorative xmlns:adec="http://schemas.microsoft.com/office/drawing/2017/decorative" val="1"/>
              </a:ext>
            </a:extLst>
          </p:cNvPr>
          <p:cNvSpPr/>
          <p:nvPr userDrawn="1"/>
        </p:nvSpPr>
        <p:spPr>
          <a:xfrm rot="13547565" flipH="1">
            <a:off x="761136" y="5210984"/>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2846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5870448"/>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7201" y="3490624"/>
            <a:ext cx="4571999" cy="1235382"/>
          </a:xfrm>
          <a:solidFill>
            <a:schemeClr val="bg1">
              <a:alpha val="80000"/>
            </a:schemeClr>
          </a:solidFill>
        </p:spPr>
        <p:txBody>
          <a:bodyPr lIns="457200" bIns="137160" anchor="b">
            <a:normAutofit/>
          </a:bodyPr>
          <a:lstStyle>
            <a:lvl1pPr algn="l">
              <a:defRPr sz="3600">
                <a:solidFill>
                  <a:schemeClr val="bg2">
                    <a:lumMod val="25000"/>
                  </a:schemeClr>
                </a:solidFill>
              </a:defRPr>
            </a:lvl1pPr>
          </a:lstStyle>
          <a:p>
            <a:r>
              <a:rPr lang="en-US" dirty="0"/>
              <a:t>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7199" y="4726007"/>
            <a:ext cx="4571999" cy="1314432"/>
          </a:xfrm>
          <a:solidFill>
            <a:schemeClr val="bg1">
              <a:alpha val="80000"/>
            </a:schemeClr>
          </a:solidFill>
        </p:spPr>
        <p:txBody>
          <a:bodyPr lIns="502920" rIns="2103120">
            <a:normAutofit/>
          </a:bodyPr>
          <a:lstStyle>
            <a:lvl1pPr marL="0" indent="0" algn="l">
              <a:buNone/>
              <a:defRPr sz="1400" spc="4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7FB6E25-C828-48BC-8628-82D1E81A507C}"/>
              </a:ext>
            </a:extLst>
          </p:cNvPr>
          <p:cNvSpPr>
            <a:spLocks noGrp="1"/>
          </p:cNvSpPr>
          <p:nvPr>
            <p:ph type="dt" sz="half" idx="11"/>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A210386C-9F0A-4DAC-822E-DEC8EA1DDEAC}"/>
              </a:ext>
            </a:extLst>
          </p:cNvPr>
          <p:cNvSpPr>
            <a:spLocks noGrp="1"/>
          </p:cNvSpPr>
          <p:nvPr>
            <p:ph type="ftr" sz="quarter" idx="12"/>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B3A59EB-A4AA-43EC-A853-BDDFB7AB3D8B}"/>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147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56C8C1-E81C-436D-A310-A71CAAE33A17}"/>
              </a:ext>
              <a:ext uri="{C183D7F6-B498-43B3-948B-1728B52AA6E4}">
                <adec:decorative xmlns:adec="http://schemas.microsoft.com/office/drawing/2017/decorative" val="1"/>
              </a:ext>
            </a:extLst>
          </p:cNvPr>
          <p:cNvSpPr/>
          <p:nvPr userDrawn="1"/>
        </p:nvSpPr>
        <p:spPr>
          <a:xfrm>
            <a:off x="6286500" y="946404"/>
            <a:ext cx="5486400" cy="496519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199" y="2103120"/>
            <a:ext cx="3848101"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697421" y="1600200"/>
            <a:ext cx="2743199" cy="3657600"/>
          </a:xfrm>
          <a:solidFill>
            <a:schemeClr val="accent1"/>
          </a:solidFill>
        </p:spPr>
        <p:txBody>
          <a:bodyPr/>
          <a:lstStyle/>
          <a:p>
            <a:r>
              <a:rPr lang="en-US"/>
              <a:t>Click icon to add picture</a:t>
            </a:r>
            <a:endParaRPr lang="en-US" dirty="0"/>
          </a:p>
        </p:txBody>
      </p:sp>
      <p:sp>
        <p:nvSpPr>
          <p:cNvPr id="10" name="Text Placeholder 6">
            <a:extLst>
              <a:ext uri="{FF2B5EF4-FFF2-40B4-BE49-F238E27FC236}">
                <a16:creationId xmlns:a16="http://schemas.microsoft.com/office/drawing/2014/main" id="{0F7B6DF9-E76A-44ED-B84C-1391CD5D5592}"/>
              </a:ext>
            </a:extLst>
          </p:cNvPr>
          <p:cNvSpPr>
            <a:spLocks noGrp="1"/>
          </p:cNvSpPr>
          <p:nvPr>
            <p:ph type="body" sz="quarter" idx="16"/>
          </p:nvPr>
        </p:nvSpPr>
        <p:spPr>
          <a:xfrm>
            <a:off x="8312614" y="1893262"/>
            <a:ext cx="2743200" cy="3071477"/>
          </a:xfrm>
        </p:spPr>
        <p:txBody>
          <a:bodyPr anchor="ctr" anchorCtr="0">
            <a:normAutofit/>
          </a:bodyPr>
          <a:lstStyle>
            <a:lvl1pPr marL="285750" indent="-285750">
              <a:lnSpc>
                <a:spcPct val="100000"/>
              </a:lnSpc>
              <a:buFont typeface="Arial" panose="020B0604020202020204" pitchFamily="34" charset="0"/>
              <a:buChar char="•"/>
              <a:defRPr sz="1800">
                <a:solidFill>
                  <a:schemeClr val="tx1">
                    <a:lumMod val="75000"/>
                    <a:lumOff val="25000"/>
                  </a:schemeClr>
                </a:solidFill>
              </a:defRPr>
            </a:lvl1pPr>
            <a:lvl2pPr marL="742950" indent="-285750">
              <a:lnSpc>
                <a:spcPct val="100000"/>
              </a:lnSpc>
              <a:buFont typeface="Arial" panose="020B0604020202020204" pitchFamily="34" charset="0"/>
              <a:buChar char="•"/>
              <a:defRPr sz="2000"/>
            </a:lvl2pPr>
            <a:lvl3pPr marL="1200150" indent="-285750">
              <a:lnSpc>
                <a:spcPct val="100000"/>
              </a:lnSpc>
              <a:buFont typeface="Arial" panose="020B0604020202020204" pitchFamily="34" charset="0"/>
              <a:buChar char="•"/>
              <a:defRPr sz="2000"/>
            </a:lvl3pPr>
            <a:lvl4pPr marL="1657350" indent="-285750">
              <a:lnSpc>
                <a:spcPct val="100000"/>
              </a:lnSpc>
              <a:buFont typeface="Arial" panose="020B0604020202020204" pitchFamily="34" charset="0"/>
              <a:buChar char="•"/>
              <a:defRPr sz="2000"/>
            </a:lvl4pPr>
            <a:lvl5pPr marL="2114550" indent="-285750">
              <a:lnSpc>
                <a:spcPct val="100000"/>
              </a:lnSpc>
              <a:buFont typeface="Arial" panose="020B0604020202020204" pitchFamily="34" charset="0"/>
              <a:buChar char="•"/>
              <a:defRPr sz="2000"/>
            </a:lvl5pPr>
          </a:lstStyle>
          <a:p>
            <a:pPr lvl="0"/>
            <a:r>
              <a:rPr lang="en-US"/>
              <a:t>Click to edit Master text styles</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7" name="Freeform: Shape 6">
            <a:extLst>
              <a:ext uri="{FF2B5EF4-FFF2-40B4-BE49-F238E27FC236}">
                <a16:creationId xmlns:a16="http://schemas.microsoft.com/office/drawing/2014/main" id="{4ECB9306-A7FD-4B22-8E8A-E0B8D7862BCE}"/>
              </a:ext>
              <a:ext uri="{C183D7F6-B498-43B3-948B-1728B52AA6E4}">
                <adec:decorative xmlns:adec="http://schemas.microsoft.com/office/drawing/2017/decorative" val="1"/>
              </a:ext>
            </a:extLst>
          </p:cNvPr>
          <p:cNvSpPr/>
          <p:nvPr userDrawn="1"/>
        </p:nvSpPr>
        <p:spPr>
          <a:xfrm rot="13547565" flipH="1">
            <a:off x="624728" y="3747150"/>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5538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6312583" y="2102720"/>
            <a:ext cx="5422217"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57200" y="1143000"/>
            <a:ext cx="5486400" cy="4572000"/>
          </a:xfrm>
          <a:solidFill>
            <a:schemeClr val="accent1"/>
          </a:solidFill>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4C2C3F7-8611-4C35-8251-0FD61D72D6B9}"/>
              </a:ext>
            </a:extLst>
          </p:cNvPr>
          <p:cNvSpPr>
            <a:spLocks noGrp="1"/>
          </p:cNvSpPr>
          <p:nvPr>
            <p:ph type="body" sz="quarter" idx="13"/>
          </p:nvPr>
        </p:nvSpPr>
        <p:spPr>
          <a:xfrm>
            <a:off x="6309360" y="3500407"/>
            <a:ext cx="4572000" cy="1888373"/>
          </a:xfrm>
        </p:spPr>
        <p:txBody>
          <a:bodyPr>
            <a:normAutofit/>
          </a:bodyPr>
          <a:lstStyle>
            <a:lvl1pPr marL="0" indent="0">
              <a:lnSpc>
                <a:spcPts val="2400"/>
              </a:lnSpc>
              <a:buFont typeface="Arial" panose="020B0604020202020204" pitchFamily="34" charset="0"/>
              <a:buNone/>
              <a:defRPr sz="1400" spc="30" baseline="0">
                <a:solidFill>
                  <a:schemeClr val="bg2">
                    <a:lumMod val="50000"/>
                  </a:schemeClr>
                </a:solidFill>
              </a:defRPr>
            </a:lvl1pPr>
            <a:lvl2pPr marL="457200" indent="0">
              <a:lnSpc>
                <a:spcPts val="2400"/>
              </a:lnSpc>
              <a:buFont typeface="Arial" panose="020B0604020202020204" pitchFamily="34" charset="0"/>
              <a:buNone/>
              <a:defRPr sz="1400" spc="30" baseline="0">
                <a:solidFill>
                  <a:schemeClr val="bg2">
                    <a:lumMod val="50000"/>
                  </a:schemeClr>
                </a:solidFill>
              </a:defRPr>
            </a:lvl2pPr>
            <a:lvl3pPr marL="914400" indent="0">
              <a:lnSpc>
                <a:spcPts val="2400"/>
              </a:lnSpc>
              <a:buFont typeface="Arial" panose="020B0604020202020204" pitchFamily="34" charset="0"/>
              <a:buNone/>
              <a:defRPr sz="1400" spc="30" baseline="0">
                <a:solidFill>
                  <a:schemeClr val="bg2">
                    <a:lumMod val="50000"/>
                  </a:schemeClr>
                </a:solidFill>
              </a:defRPr>
            </a:lvl3pPr>
            <a:lvl4pPr marL="1371600" indent="0">
              <a:lnSpc>
                <a:spcPts val="2400"/>
              </a:lnSpc>
              <a:buFont typeface="Arial" panose="020B0604020202020204" pitchFamily="34" charset="0"/>
              <a:buNone/>
              <a:defRPr sz="1400" spc="30" baseline="0">
                <a:solidFill>
                  <a:schemeClr val="bg2">
                    <a:lumMod val="50000"/>
                  </a:schemeClr>
                </a:solidFill>
              </a:defRPr>
            </a:lvl4pPr>
            <a:lvl5pPr marL="1828800" indent="0">
              <a:lnSpc>
                <a:spcPts val="2400"/>
              </a:lnSpc>
              <a:buFont typeface="Arial" panose="020B0604020202020204" pitchFamily="34" charset="0"/>
              <a:buNone/>
              <a:defRPr sz="1400" spc="30" baseline="0">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3965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1524" y="-2"/>
            <a:ext cx="12188952" cy="4572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524000" y="4667250"/>
            <a:ext cx="9144000" cy="1212182"/>
          </a:xfrm>
        </p:spPr>
        <p:txBody>
          <a:bodyPr anchor="b">
            <a:normAutofit/>
          </a:bodyPr>
          <a:lstStyle>
            <a:lvl1pPr algn="ctr">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5971507"/>
            <a:ext cx="9144000" cy="524794"/>
          </a:xfrm>
        </p:spPr>
        <p:txBody>
          <a:bodyPr>
            <a:normAutofit/>
          </a:bodyPr>
          <a:lstStyle>
            <a:lvl1pPr marL="0" indent="0" algn="ctr">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54936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2">
            <a:extLst>
              <a:ext uri="{FF2B5EF4-FFF2-40B4-BE49-F238E27FC236}">
                <a16:creationId xmlns:a16="http://schemas.microsoft.com/office/drawing/2014/main" id="{842BA18D-167B-42CD-8DD5-844A20873AAA}"/>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7" name="Footer Placeholder 3">
            <a:extLst>
              <a:ext uri="{FF2B5EF4-FFF2-40B4-BE49-F238E27FC236}">
                <a16:creationId xmlns:a16="http://schemas.microsoft.com/office/drawing/2014/main" id="{519A9BF1-35FD-4BDE-9C59-E08CB7A7078D}"/>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8" name="Slide Number Placeholder 4">
            <a:extLst>
              <a:ext uri="{FF2B5EF4-FFF2-40B4-BE49-F238E27FC236}">
                <a16:creationId xmlns:a16="http://schemas.microsoft.com/office/drawing/2014/main" id="{F02A2A47-BED9-43DF-8914-AD1EB274F523}"/>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5820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DFBA353-19B1-4A04-A7EE-345F93C189D4}"/>
              </a:ext>
            </a:extLst>
          </p:cNvPr>
          <p:cNvSpPr>
            <a:spLocks noGrp="1"/>
          </p:cNvSpPr>
          <p:nvPr>
            <p:ph type="pic" sz="quarter" idx="13"/>
          </p:nvPr>
        </p:nvSpPr>
        <p:spPr>
          <a:xfrm>
            <a:off x="6232491" y="946404"/>
            <a:ext cx="5486400" cy="4965192"/>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DC4857A-B6DC-4F0A-AD6B-243F6C085554}"/>
              </a:ext>
            </a:extLst>
          </p:cNvPr>
          <p:cNvSpPr>
            <a:spLocks noGrp="1"/>
          </p:cNvSpPr>
          <p:nvPr>
            <p:ph type="title" hasCustomPrompt="1"/>
          </p:nvPr>
        </p:nvSpPr>
        <p:spPr>
          <a:xfrm>
            <a:off x="473109" y="2386584"/>
            <a:ext cx="4315968" cy="2084832"/>
          </a:xfrm>
        </p:spPr>
        <p:txBody>
          <a:bodyPr anchor="t">
            <a:normAutofit/>
          </a:bodyPr>
          <a:lstStyle>
            <a:lvl1pPr>
              <a:defRPr sz="3400" spc="0" baseline="0">
                <a:solidFill>
                  <a:schemeClr val="bg2">
                    <a:lumMod val="75000"/>
                  </a:schemeClr>
                </a:solidFill>
              </a:defRPr>
            </a:lvl1pPr>
          </a:lstStyle>
          <a:p>
            <a:r>
              <a:rPr lang="en-US" dirty="0"/>
              <a:t>Click to add title</a:t>
            </a:r>
          </a:p>
        </p:txBody>
      </p:sp>
      <p:sp>
        <p:nvSpPr>
          <p:cNvPr id="13" name="Text Placeholder 6">
            <a:extLst>
              <a:ext uri="{FF2B5EF4-FFF2-40B4-BE49-F238E27FC236}">
                <a16:creationId xmlns:a16="http://schemas.microsoft.com/office/drawing/2014/main" id="{D8717D35-8E1B-4C94-BA72-91D4DCA6576C}"/>
              </a:ext>
            </a:extLst>
          </p:cNvPr>
          <p:cNvSpPr>
            <a:spLocks noGrp="1"/>
          </p:cNvSpPr>
          <p:nvPr>
            <p:ph type="body" sz="quarter" idx="15" hasCustomPrompt="1"/>
          </p:nvPr>
        </p:nvSpPr>
        <p:spPr>
          <a:xfrm>
            <a:off x="457200" y="4471416"/>
            <a:ext cx="3584448" cy="637674"/>
          </a:xfrm>
        </p:spPr>
        <p:txBody>
          <a:bodyPr anchor="ctr" anchorCtr="0">
            <a:normAutofit/>
          </a:bodyPr>
          <a:lstStyle>
            <a:lvl1pPr marL="0" indent="0">
              <a:lnSpc>
                <a:spcPct val="100000"/>
              </a:lnSpc>
              <a:buFont typeface="Arial" panose="020B0604020202020204" pitchFamily="34" charset="0"/>
              <a:buNone/>
              <a:defRPr sz="1600" spc="100" baseline="0">
                <a:solidFill>
                  <a:schemeClr val="bg2">
                    <a:lumMod val="50000"/>
                  </a:schemeClr>
                </a:solidFill>
                <a:latin typeface="+mn-lt"/>
              </a:defRPr>
            </a:lvl1pPr>
            <a:lvl2pPr marL="457200" indent="0">
              <a:lnSpc>
                <a:spcPct val="100000"/>
              </a:lnSpc>
              <a:buFont typeface="Arial" panose="020B0604020202020204" pitchFamily="34" charset="0"/>
              <a:buNone/>
              <a:defRPr sz="2000">
                <a:latin typeface="+mj-lt"/>
              </a:defRPr>
            </a:lvl2pPr>
            <a:lvl3pPr marL="914400" indent="0">
              <a:lnSpc>
                <a:spcPct val="100000"/>
              </a:lnSpc>
              <a:buFont typeface="Arial" panose="020B0604020202020204" pitchFamily="34" charset="0"/>
              <a:buNone/>
              <a:defRPr sz="2000">
                <a:latin typeface="+mj-lt"/>
              </a:defRPr>
            </a:lvl3pPr>
            <a:lvl4pPr marL="1371600" indent="0">
              <a:lnSpc>
                <a:spcPct val="100000"/>
              </a:lnSpc>
              <a:buFont typeface="Arial" panose="020B0604020202020204" pitchFamily="34" charset="0"/>
              <a:buNone/>
              <a:defRPr sz="2000">
                <a:latin typeface="+mj-lt"/>
              </a:defRPr>
            </a:lvl4pPr>
            <a:lvl5pPr marL="1828800" indent="0">
              <a:lnSpc>
                <a:spcPct val="100000"/>
              </a:lnSpc>
              <a:buFont typeface="Arial" panose="020B0604020202020204" pitchFamily="34" charset="0"/>
              <a:buNone/>
              <a:defRPr sz="2000">
                <a:latin typeface="+mj-lt"/>
              </a:defRPr>
            </a:lvl5pPr>
          </a:lstStyle>
          <a:p>
            <a:pPr lvl="0"/>
            <a:r>
              <a:rPr lang="en-US" dirty="0"/>
              <a:t>CLICK TO EDIT MASTER TEXT STYLES</a:t>
            </a:r>
          </a:p>
        </p:txBody>
      </p:sp>
      <p:sp>
        <p:nvSpPr>
          <p:cNvPr id="11" name="Picture Placeholder 9">
            <a:extLst>
              <a:ext uri="{FF2B5EF4-FFF2-40B4-BE49-F238E27FC236}">
                <a16:creationId xmlns:a16="http://schemas.microsoft.com/office/drawing/2014/main" id="{F15B60AE-D6AB-472C-8342-2A3EB53493C8}"/>
              </a:ext>
            </a:extLst>
          </p:cNvPr>
          <p:cNvSpPr>
            <a:spLocks noGrp="1"/>
          </p:cNvSpPr>
          <p:nvPr>
            <p:ph type="pic" sz="quarter" idx="14"/>
          </p:nvPr>
        </p:nvSpPr>
        <p:spPr>
          <a:xfrm>
            <a:off x="5093208" y="1600200"/>
            <a:ext cx="2286000" cy="3657600"/>
          </a:xfrm>
          <a:solidFill>
            <a:schemeClr val="accent1"/>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9" name="Freeform: Shape 8">
            <a:extLst>
              <a:ext uri="{FF2B5EF4-FFF2-40B4-BE49-F238E27FC236}">
                <a16:creationId xmlns:a16="http://schemas.microsoft.com/office/drawing/2014/main" id="{FBB5B262-532A-4EE4-98E7-0EB6A8C56003}"/>
              </a:ext>
              <a:ext uri="{C183D7F6-B498-43B3-948B-1728B52AA6E4}">
                <adec:decorative xmlns:adec="http://schemas.microsoft.com/office/drawing/2017/decorative" val="1"/>
              </a:ext>
            </a:extLst>
          </p:cNvPr>
          <p:cNvSpPr/>
          <p:nvPr userDrawn="1"/>
        </p:nvSpPr>
        <p:spPr>
          <a:xfrm rot="13547565" flipH="1">
            <a:off x="1727251" y="114592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381000"/>
            <a:ext cx="11277600" cy="1325563"/>
          </a:xfrm>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57200" y="1806318"/>
            <a:ext cx="2286000" cy="32004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806318"/>
            <a:ext cx="2286000" cy="32004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806318"/>
            <a:ext cx="2286000" cy="32004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52808" y="1806318"/>
            <a:ext cx="2286000" cy="32004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3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376"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5117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5117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991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99175"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7498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7498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5480444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77256" y="1722086"/>
            <a:ext cx="2286000" cy="13716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722086"/>
            <a:ext cx="2286000" cy="13716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722086"/>
            <a:ext cx="2286000" cy="13716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40776" y="1722086"/>
            <a:ext cx="2286000" cy="13716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97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97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31719"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31718"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79720"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79719"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4349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4349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46" name="Picture Placeholder 6">
            <a:extLst>
              <a:ext uri="{FF2B5EF4-FFF2-40B4-BE49-F238E27FC236}">
                <a16:creationId xmlns:a16="http://schemas.microsoft.com/office/drawing/2014/main" id="{3896D737-6139-4405-A7F2-E08C421815DD}"/>
              </a:ext>
            </a:extLst>
          </p:cNvPr>
          <p:cNvSpPr>
            <a:spLocks noGrp="1"/>
          </p:cNvSpPr>
          <p:nvPr>
            <p:ph type="pic" sz="quarter" idx="25"/>
          </p:nvPr>
        </p:nvSpPr>
        <p:spPr>
          <a:xfrm>
            <a:off x="497304" y="4076273"/>
            <a:ext cx="2286000" cy="1371600"/>
          </a:xfrm>
          <a:solidFill>
            <a:schemeClr val="accent2"/>
          </a:solidFill>
        </p:spPr>
        <p:txBody>
          <a:bodyPr/>
          <a:lstStyle/>
          <a:p>
            <a:r>
              <a:rPr lang="en-US"/>
              <a:t>Click icon to add picture</a:t>
            </a:r>
            <a:endParaRPr lang="en-US" dirty="0"/>
          </a:p>
        </p:txBody>
      </p:sp>
      <p:sp>
        <p:nvSpPr>
          <p:cNvPr id="47" name="Picture Placeholder 6">
            <a:extLst>
              <a:ext uri="{FF2B5EF4-FFF2-40B4-BE49-F238E27FC236}">
                <a16:creationId xmlns:a16="http://schemas.microsoft.com/office/drawing/2014/main" id="{721A36A5-FCF3-4EE8-B5F2-41805C3F6A6C}"/>
              </a:ext>
            </a:extLst>
          </p:cNvPr>
          <p:cNvSpPr>
            <a:spLocks noGrp="1"/>
          </p:cNvSpPr>
          <p:nvPr>
            <p:ph type="pic" sz="quarter" idx="26"/>
          </p:nvPr>
        </p:nvSpPr>
        <p:spPr>
          <a:xfrm>
            <a:off x="3449048" y="4076273"/>
            <a:ext cx="2286000" cy="1371600"/>
          </a:xfrm>
          <a:solidFill>
            <a:schemeClr val="accent2"/>
          </a:solidFill>
        </p:spPr>
        <p:txBody>
          <a:bodyPr/>
          <a:lstStyle/>
          <a:p>
            <a:r>
              <a:rPr lang="en-US"/>
              <a:t>Click icon to add picture</a:t>
            </a:r>
            <a:endParaRPr lang="en-US" dirty="0"/>
          </a:p>
        </p:txBody>
      </p:sp>
      <p:sp>
        <p:nvSpPr>
          <p:cNvPr id="48" name="Picture Placeholder 6">
            <a:extLst>
              <a:ext uri="{FF2B5EF4-FFF2-40B4-BE49-F238E27FC236}">
                <a16:creationId xmlns:a16="http://schemas.microsoft.com/office/drawing/2014/main" id="{1630D673-CB21-40A3-A7BE-C996B20D681F}"/>
              </a:ext>
            </a:extLst>
          </p:cNvPr>
          <p:cNvSpPr>
            <a:spLocks noGrp="1"/>
          </p:cNvSpPr>
          <p:nvPr>
            <p:ph type="pic" sz="quarter" idx="27"/>
          </p:nvPr>
        </p:nvSpPr>
        <p:spPr>
          <a:xfrm>
            <a:off x="6497048" y="4076273"/>
            <a:ext cx="2286000" cy="1371600"/>
          </a:xfrm>
          <a:solidFill>
            <a:schemeClr val="accent2"/>
          </a:solidFill>
        </p:spPr>
        <p:txBody>
          <a:bodyPr/>
          <a:lstStyle/>
          <a:p>
            <a:r>
              <a:rPr lang="en-US"/>
              <a:t>Click icon to add picture</a:t>
            </a:r>
            <a:endParaRPr lang="en-US" dirty="0"/>
          </a:p>
        </p:txBody>
      </p:sp>
      <p:sp>
        <p:nvSpPr>
          <p:cNvPr id="49" name="Picture Placeholder 6">
            <a:extLst>
              <a:ext uri="{FF2B5EF4-FFF2-40B4-BE49-F238E27FC236}">
                <a16:creationId xmlns:a16="http://schemas.microsoft.com/office/drawing/2014/main" id="{0C83EF20-1DF8-43B4-B982-A382FF884E20}"/>
              </a:ext>
            </a:extLst>
          </p:cNvPr>
          <p:cNvSpPr>
            <a:spLocks noGrp="1"/>
          </p:cNvSpPr>
          <p:nvPr>
            <p:ph type="pic" sz="quarter" idx="28"/>
          </p:nvPr>
        </p:nvSpPr>
        <p:spPr>
          <a:xfrm>
            <a:off x="9460824" y="4076273"/>
            <a:ext cx="2286000" cy="1371600"/>
          </a:xfrm>
          <a:solidFill>
            <a:schemeClr val="accent2"/>
          </a:solidFill>
        </p:spPr>
        <p:txBody>
          <a:bodyPr/>
          <a:lstStyle/>
          <a:p>
            <a:r>
              <a:rPr lang="en-US"/>
              <a:t>Click icon to add picture</a:t>
            </a:r>
            <a:endParaRPr lang="en-US" dirty="0"/>
          </a:p>
        </p:txBody>
      </p:sp>
      <p:sp>
        <p:nvSpPr>
          <p:cNvPr id="50" name="Text Placeholder 12">
            <a:extLst>
              <a:ext uri="{FF2B5EF4-FFF2-40B4-BE49-F238E27FC236}">
                <a16:creationId xmlns:a16="http://schemas.microsoft.com/office/drawing/2014/main" id="{1FD09C98-5809-41AD-B215-493A3D741A2A}"/>
              </a:ext>
            </a:extLst>
          </p:cNvPr>
          <p:cNvSpPr>
            <a:spLocks noGrp="1"/>
          </p:cNvSpPr>
          <p:nvPr>
            <p:ph type="body" sz="quarter" idx="29" hasCustomPrompt="1"/>
          </p:nvPr>
        </p:nvSpPr>
        <p:spPr>
          <a:xfrm>
            <a:off x="40002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1" name="Text Placeholder 14">
            <a:extLst>
              <a:ext uri="{FF2B5EF4-FFF2-40B4-BE49-F238E27FC236}">
                <a16:creationId xmlns:a16="http://schemas.microsoft.com/office/drawing/2014/main" id="{9E3214F0-FC83-402F-BAC5-ED4827532778}"/>
              </a:ext>
            </a:extLst>
          </p:cNvPr>
          <p:cNvSpPr>
            <a:spLocks noGrp="1"/>
          </p:cNvSpPr>
          <p:nvPr>
            <p:ph type="body" sz="quarter" idx="30" hasCustomPrompt="1"/>
          </p:nvPr>
        </p:nvSpPr>
        <p:spPr>
          <a:xfrm>
            <a:off x="40002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2" name="Text Placeholder 12">
            <a:extLst>
              <a:ext uri="{FF2B5EF4-FFF2-40B4-BE49-F238E27FC236}">
                <a16:creationId xmlns:a16="http://schemas.microsoft.com/office/drawing/2014/main" id="{39B0FB7F-A1FC-40D1-ACFC-C3C966F9BCA4}"/>
              </a:ext>
            </a:extLst>
          </p:cNvPr>
          <p:cNvSpPr>
            <a:spLocks noGrp="1"/>
          </p:cNvSpPr>
          <p:nvPr>
            <p:ph type="body" sz="quarter" idx="31" hasCustomPrompt="1"/>
          </p:nvPr>
        </p:nvSpPr>
        <p:spPr>
          <a:xfrm>
            <a:off x="3351767"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3" name="Text Placeholder 14">
            <a:extLst>
              <a:ext uri="{FF2B5EF4-FFF2-40B4-BE49-F238E27FC236}">
                <a16:creationId xmlns:a16="http://schemas.microsoft.com/office/drawing/2014/main" id="{15EB3CBA-DD9B-449B-9B72-191780177135}"/>
              </a:ext>
            </a:extLst>
          </p:cNvPr>
          <p:cNvSpPr>
            <a:spLocks noGrp="1"/>
          </p:cNvSpPr>
          <p:nvPr>
            <p:ph type="body" sz="quarter" idx="32" hasCustomPrompt="1"/>
          </p:nvPr>
        </p:nvSpPr>
        <p:spPr>
          <a:xfrm>
            <a:off x="3351766"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4" name="Text Placeholder 12">
            <a:extLst>
              <a:ext uri="{FF2B5EF4-FFF2-40B4-BE49-F238E27FC236}">
                <a16:creationId xmlns:a16="http://schemas.microsoft.com/office/drawing/2014/main" id="{BA47B66D-8891-4AE7-98BE-3CFE9CDB571E}"/>
              </a:ext>
            </a:extLst>
          </p:cNvPr>
          <p:cNvSpPr>
            <a:spLocks noGrp="1"/>
          </p:cNvSpPr>
          <p:nvPr>
            <p:ph type="body" sz="quarter" idx="33" hasCustomPrompt="1"/>
          </p:nvPr>
        </p:nvSpPr>
        <p:spPr>
          <a:xfrm>
            <a:off x="6399768"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5" name="Text Placeholder 14">
            <a:extLst>
              <a:ext uri="{FF2B5EF4-FFF2-40B4-BE49-F238E27FC236}">
                <a16:creationId xmlns:a16="http://schemas.microsoft.com/office/drawing/2014/main" id="{929AE99A-6054-4B2F-B99D-FE4F682613DA}"/>
              </a:ext>
            </a:extLst>
          </p:cNvPr>
          <p:cNvSpPr>
            <a:spLocks noGrp="1"/>
          </p:cNvSpPr>
          <p:nvPr>
            <p:ph type="body" sz="quarter" idx="34" hasCustomPrompt="1"/>
          </p:nvPr>
        </p:nvSpPr>
        <p:spPr>
          <a:xfrm>
            <a:off x="6399767"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6" name="Text Placeholder 12">
            <a:extLst>
              <a:ext uri="{FF2B5EF4-FFF2-40B4-BE49-F238E27FC236}">
                <a16:creationId xmlns:a16="http://schemas.microsoft.com/office/drawing/2014/main" id="{D1F32591-7BBD-4006-AEA0-29F43CDADCED}"/>
              </a:ext>
            </a:extLst>
          </p:cNvPr>
          <p:cNvSpPr>
            <a:spLocks noGrp="1"/>
          </p:cNvSpPr>
          <p:nvPr>
            <p:ph type="body" sz="quarter" idx="35" hasCustomPrompt="1"/>
          </p:nvPr>
        </p:nvSpPr>
        <p:spPr>
          <a:xfrm>
            <a:off x="936354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7" name="Text Placeholder 14">
            <a:extLst>
              <a:ext uri="{FF2B5EF4-FFF2-40B4-BE49-F238E27FC236}">
                <a16:creationId xmlns:a16="http://schemas.microsoft.com/office/drawing/2014/main" id="{7BC780CD-8E77-4D0E-A436-DCB2AA0C15CD}"/>
              </a:ext>
            </a:extLst>
          </p:cNvPr>
          <p:cNvSpPr>
            <a:spLocks noGrp="1"/>
          </p:cNvSpPr>
          <p:nvPr>
            <p:ph type="body" sz="quarter" idx="36" hasCustomPrompt="1"/>
          </p:nvPr>
        </p:nvSpPr>
        <p:spPr>
          <a:xfrm>
            <a:off x="936354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26622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spc="30" baseline="0">
                <a:solidFill>
                  <a:schemeClr val="bg1">
                    <a:lumMod val="50000"/>
                  </a:schemeClr>
                </a:solidFill>
              </a:defRPr>
            </a:lvl1pPr>
          </a:lstStyle>
          <a:p>
            <a:r>
              <a:rPr lang="en-US" dirty="0"/>
              <a:t>CLICK TO ADD 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7698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82C-34E9-4F3B-9B0F-A3207161C41E}"/>
              </a:ext>
            </a:extLst>
          </p:cNvPr>
          <p:cNvSpPr/>
          <p:nvPr userDrawn="1"/>
        </p:nvSpPr>
        <p:spPr>
          <a:xfrm>
            <a:off x="10820400" y="813816"/>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457200" y="381000"/>
            <a:ext cx="11277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457200" y="1825625"/>
            <a:ext cx="11277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70" r:id="rId4"/>
    <p:sldLayoutId id="2147483672" r:id="rId5"/>
    <p:sldLayoutId id="2147483654" r:id="rId6"/>
    <p:sldLayoutId id="2147483658" r:id="rId7"/>
    <p:sldLayoutId id="2147483660" r:id="rId8"/>
    <p:sldLayoutId id="2147483671" r:id="rId9"/>
    <p:sldLayoutId id="2147483650" r:id="rId10"/>
    <p:sldLayoutId id="2147483667" r:id="rId11"/>
    <p:sldLayoutId id="2147483668" r:id="rId12"/>
    <p:sldLayoutId id="2147483662" r:id="rId13"/>
    <p:sldLayoutId id="2147483669" r:id="rId14"/>
  </p:sldLayoutIdLst>
  <p:hf hdr="0"/>
  <p:txStyles>
    <p:titleStyle>
      <a:lvl1pPr algn="l" defTabSz="914400" rtl="0" eaLnBrk="1" latinLnBrk="0" hangingPunct="1">
        <a:lnSpc>
          <a:spcPct val="90000"/>
        </a:lnSpc>
        <a:spcBef>
          <a:spcPct val="0"/>
        </a:spcBef>
        <a:buNone/>
        <a:defRPr sz="3600" kern="1200" spc="30" baseline="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88" userDrawn="1">
          <p15:clr>
            <a:srgbClr val="547EBF"/>
          </p15:clr>
        </p15:guide>
        <p15:guide id="4" orient="horz" pos="240" userDrawn="1">
          <p15:clr>
            <a:srgbClr val="547EBF"/>
          </p15:clr>
        </p15:guide>
        <p15:guide id="5" pos="7392"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lose up of frosty pine leaves&#10;">
            <a:extLst>
              <a:ext uri="{FF2B5EF4-FFF2-40B4-BE49-F238E27FC236}">
                <a16:creationId xmlns:a16="http://schemas.microsoft.com/office/drawing/2014/main" id="{E700099C-08E5-415B-A866-CD9A073DCD9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458724" y="189452"/>
            <a:ext cx="11274552" cy="6035040"/>
          </a:xfrm>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58723" y="2554942"/>
            <a:ext cx="6184123" cy="874058"/>
          </a:xfrm>
        </p:spPr>
        <p:txBody>
          <a:bodyPr>
            <a:normAutofit/>
          </a:bodyPr>
          <a:lstStyle/>
          <a:p>
            <a:r>
              <a:rPr lang="en-US" b="1" dirty="0">
                <a:solidFill>
                  <a:schemeClr val="tx1"/>
                </a:solidFill>
              </a:rPr>
              <a:t>WEATHER PREDICTION</a:t>
            </a:r>
          </a:p>
        </p:txBody>
      </p:sp>
      <p:sp>
        <p:nvSpPr>
          <p:cNvPr id="5" name="Subtitle 4">
            <a:extLst>
              <a:ext uri="{FF2B5EF4-FFF2-40B4-BE49-F238E27FC236}">
                <a16:creationId xmlns:a16="http://schemas.microsoft.com/office/drawing/2014/main" id="{17F293B2-D408-78F6-ED36-E28E421DD696}"/>
              </a:ext>
            </a:extLst>
          </p:cNvPr>
          <p:cNvSpPr>
            <a:spLocks noGrp="1"/>
          </p:cNvSpPr>
          <p:nvPr>
            <p:ph type="subTitle" idx="1"/>
          </p:nvPr>
        </p:nvSpPr>
        <p:spPr>
          <a:xfrm flipH="1" flipV="1">
            <a:off x="363894" y="4935893"/>
            <a:ext cx="94830" cy="228059"/>
          </a:xfrm>
        </p:spPr>
        <p:txBody>
          <a:bodyPr>
            <a:normAutofit fontScale="85000" lnSpcReduction="20000"/>
          </a:bodyPr>
          <a:lstStyle/>
          <a:p>
            <a:r>
              <a:rPr lang="en-IN" dirty="0"/>
              <a:t>.</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997B-ED21-91F8-290B-523A7B64A556}"/>
              </a:ext>
            </a:extLst>
          </p:cNvPr>
          <p:cNvSpPr>
            <a:spLocks noGrp="1"/>
          </p:cNvSpPr>
          <p:nvPr>
            <p:ph type="title"/>
          </p:nvPr>
        </p:nvSpPr>
        <p:spPr/>
        <p:txBody>
          <a:bodyPr/>
          <a:lstStyle/>
          <a:p>
            <a:r>
              <a:rPr lang="en-IN" dirty="0">
                <a:solidFill>
                  <a:schemeClr val="tx1"/>
                </a:solidFill>
              </a:rPr>
              <a:t>LOGESTIC REGRESSION:</a:t>
            </a:r>
          </a:p>
        </p:txBody>
      </p:sp>
      <p:sp>
        <p:nvSpPr>
          <p:cNvPr id="3" name="Content Placeholder 2">
            <a:extLst>
              <a:ext uri="{FF2B5EF4-FFF2-40B4-BE49-F238E27FC236}">
                <a16:creationId xmlns:a16="http://schemas.microsoft.com/office/drawing/2014/main" id="{BC93E379-13BC-5B90-A136-F725BF0537BE}"/>
              </a:ext>
            </a:extLst>
          </p:cNvPr>
          <p:cNvSpPr>
            <a:spLocks noGrp="1"/>
          </p:cNvSpPr>
          <p:nvPr>
            <p:ph idx="1"/>
          </p:nvPr>
        </p:nvSpPr>
        <p:spPr/>
        <p:txBody>
          <a:bodyPr>
            <a:normAutofit/>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In statistics, the logistic model is a statistical model that models the probability of an event taking place by having the log-odds for the event be a linear combination of one or more independent variables. In regression analysis, logistic regression is estimating the parameters of a logistic model. Formally, in binary logistic regression there is a single binary dependent variable, coded by an indicator variable, where the two values are labeled "0" and "1", while the independent variables can each be a binary variable or a continuous variable .The corresponding probability of the value labeled "1" can vary between 0 and 1, hence the labeling; the function that converts log-odds to probability is the logistic function, hence the name. The unit of measurement for the log-odds scale is called a logit, from logistic unit, hence the alternative names.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30532D4-8F04-B470-E26E-0D581774B8C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1329939-32A6-0846-091B-26124AD4C08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5FBA1D3-5B67-BBE6-6DD5-59D08CD0907B}"/>
              </a:ext>
            </a:extLst>
          </p:cNvPr>
          <p:cNvSpPr>
            <a:spLocks noGrp="1"/>
          </p:cNvSpPr>
          <p:nvPr>
            <p:ph type="sldNum" sz="quarter" idx="12"/>
          </p:nvPr>
        </p:nvSpPr>
        <p:spPr/>
        <p:txBody>
          <a:bodyPr/>
          <a:lstStyle/>
          <a:p>
            <a:fld id="{294A09A9-5501-47C1-A89A-A340965A2BE2}" type="slidenum">
              <a:rPr lang="en-US" smtClean="0"/>
              <a:t>10</a:t>
            </a:fld>
            <a:endParaRPr lang="en-US" dirty="0"/>
          </a:p>
        </p:txBody>
      </p:sp>
    </p:spTree>
    <p:extLst>
      <p:ext uri="{BB962C8B-B14F-4D97-AF65-F5344CB8AC3E}">
        <p14:creationId xmlns:p14="http://schemas.microsoft.com/office/powerpoint/2010/main" val="852874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5EAF-5F33-2653-13C9-2B257FAC988A}"/>
              </a:ext>
            </a:extLst>
          </p:cNvPr>
          <p:cNvSpPr>
            <a:spLocks noGrp="1"/>
          </p:cNvSpPr>
          <p:nvPr>
            <p:ph type="title"/>
          </p:nvPr>
        </p:nvSpPr>
        <p:spPr/>
        <p:txBody>
          <a:bodyPr/>
          <a:lstStyle/>
          <a:p>
            <a:r>
              <a:rPr lang="en-IN" dirty="0">
                <a:solidFill>
                  <a:schemeClr val="tx1"/>
                </a:solidFill>
              </a:rPr>
              <a:t>ADVANTAGES AND DISADVANTAGES:</a:t>
            </a:r>
          </a:p>
        </p:txBody>
      </p:sp>
      <p:sp>
        <p:nvSpPr>
          <p:cNvPr id="3" name="Content Placeholder 2">
            <a:extLst>
              <a:ext uri="{FF2B5EF4-FFF2-40B4-BE49-F238E27FC236}">
                <a16:creationId xmlns:a16="http://schemas.microsoft.com/office/drawing/2014/main" id="{93B5E89E-1925-E1C0-6BD9-456A20ED4F0F}"/>
              </a:ext>
            </a:extLst>
          </p:cNvPr>
          <p:cNvSpPr>
            <a:spLocks noGrp="1"/>
          </p:cNvSpPr>
          <p:nvPr>
            <p:ph idx="1"/>
          </p:nvPr>
        </p:nvSpPr>
        <p:spPr>
          <a:xfrm>
            <a:off x="838200" y="1825625"/>
            <a:ext cx="10515600" cy="4267265"/>
          </a:xfrm>
        </p:spPr>
        <p:txBody>
          <a:bodyPr>
            <a:normAutofit fontScale="77500" lnSpcReduction="20000"/>
          </a:bodyPr>
          <a:lstStyle/>
          <a:p>
            <a:r>
              <a:rPr lang="en-US" sz="3100" b="0" i="0" dirty="0">
                <a:solidFill>
                  <a:schemeClr val="tx1"/>
                </a:solidFill>
                <a:effectLst/>
                <a:latin typeface="Times New Roman" panose="02020603050405020304" pitchFamily="18" charset="0"/>
                <a:cs typeface="Times New Roman" panose="02020603050405020304" pitchFamily="18" charset="0"/>
              </a:rPr>
              <a:t>Being able to predict and forecast the weather also allows for data to be gathered to build up a more detailed picture of a nation's climate, and trends within it. precipitation, barometric pressure, temperature, and relative humidity detectors in one instrument.</a:t>
            </a:r>
            <a:endParaRPr lang="en-US" sz="3100" dirty="0">
              <a:solidFill>
                <a:schemeClr val="tx1"/>
              </a:solidFill>
              <a:latin typeface="Times New Roman" panose="02020603050405020304" pitchFamily="18" charset="0"/>
              <a:cs typeface="Times New Roman" panose="02020603050405020304" pitchFamily="18" charset="0"/>
            </a:endParaRPr>
          </a:p>
          <a:p>
            <a:r>
              <a:rPr lang="en-US" sz="3100" b="0" i="0" dirty="0">
                <a:solidFill>
                  <a:schemeClr val="tx1"/>
                </a:solidFill>
                <a:effectLst/>
                <a:latin typeface="Times New Roman" panose="02020603050405020304" pitchFamily="18" charset="0"/>
                <a:cs typeface="Times New Roman" panose="02020603050405020304" pitchFamily="18" charset="0"/>
              </a:rPr>
              <a:t>Radar technology has been around for the longest time now. It is applicable in a variety of industries and its usage spans a number of applications. One such application is in the weather. A weather radar is mostly used in the collection of data regarding the weather and its components. </a:t>
            </a:r>
          </a:p>
          <a:p>
            <a:r>
              <a:rPr lang="en-US" sz="3100" b="0" i="0" dirty="0">
                <a:solidFill>
                  <a:schemeClr val="tx1"/>
                </a:solidFill>
                <a:effectLst/>
                <a:latin typeface="Times New Roman" panose="02020603050405020304" pitchFamily="18" charset="0"/>
                <a:cs typeface="Times New Roman" panose="02020603050405020304" pitchFamily="18" charset="0"/>
              </a:rPr>
              <a:t>Weather radar has the limitation of not being able to detect fog. This creates a gap in       weather forecasting where an area that is likely to receive fog is not properly profiled.</a:t>
            </a:r>
          </a:p>
          <a:p>
            <a:pPr algn="l"/>
            <a:r>
              <a:rPr lang="en-US" sz="3100" b="0" i="0" dirty="0">
                <a:solidFill>
                  <a:schemeClr val="tx1"/>
                </a:solidFill>
                <a:effectLst/>
                <a:latin typeface="Times New Roman" panose="02020603050405020304" pitchFamily="18" charset="0"/>
                <a:cs typeface="Times New Roman" panose="02020603050405020304" pitchFamily="18" charset="0"/>
              </a:rPr>
              <a:t>Weather radar is not known to detect wind independently unless with the use of additional remote sensing. This also creates a gap weather forecasting.</a:t>
            </a:r>
          </a:p>
          <a:p>
            <a:br>
              <a:rPr lang="en-US" dirty="0"/>
            </a:br>
            <a:endParaRPr lang="en-IN" dirty="0"/>
          </a:p>
        </p:txBody>
      </p:sp>
      <p:sp>
        <p:nvSpPr>
          <p:cNvPr id="4" name="Date Placeholder 3">
            <a:extLst>
              <a:ext uri="{FF2B5EF4-FFF2-40B4-BE49-F238E27FC236}">
                <a16:creationId xmlns:a16="http://schemas.microsoft.com/office/drawing/2014/main" id="{C7449EF7-4837-B4BC-11F4-36C89CC8508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C6849F5-882C-6921-1D0C-C170654EA02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53EFAE0-B94A-0027-9F53-FF22B3EAE4B4}"/>
              </a:ext>
            </a:extLst>
          </p:cNvPr>
          <p:cNvSpPr>
            <a:spLocks noGrp="1"/>
          </p:cNvSpPr>
          <p:nvPr>
            <p:ph type="sldNum" sz="quarter" idx="12"/>
          </p:nvPr>
        </p:nvSpPr>
        <p:spPr/>
        <p:txBody>
          <a:bodyPr/>
          <a:lstStyle/>
          <a:p>
            <a:fld id="{294A09A9-5501-47C1-A89A-A340965A2BE2}" type="slidenum">
              <a:rPr lang="en-US" smtClean="0"/>
              <a:t>11</a:t>
            </a:fld>
            <a:endParaRPr lang="en-US" dirty="0"/>
          </a:p>
        </p:txBody>
      </p:sp>
    </p:spTree>
    <p:extLst>
      <p:ext uri="{BB962C8B-B14F-4D97-AF65-F5344CB8AC3E}">
        <p14:creationId xmlns:p14="http://schemas.microsoft.com/office/powerpoint/2010/main" val="3363893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E4FA-34F3-0649-5073-4E1A71C65FB9}"/>
              </a:ext>
            </a:extLst>
          </p:cNvPr>
          <p:cNvSpPr>
            <a:spLocks noGrp="1"/>
          </p:cNvSpPr>
          <p:nvPr>
            <p:ph type="title"/>
          </p:nvPr>
        </p:nvSpPr>
        <p:spPr>
          <a:xfrm>
            <a:off x="905434" y="788894"/>
            <a:ext cx="10829365" cy="917669"/>
          </a:xfrm>
        </p:spPr>
        <p:txBody>
          <a:bodyPr>
            <a:normAutofit fontScale="90000"/>
          </a:bodyPr>
          <a:lstStyle/>
          <a:p>
            <a:r>
              <a:rPr lang="en-IN" sz="1700" dirty="0">
                <a:solidFill>
                  <a:schemeClr val="tx1"/>
                </a:solidFill>
                <a:latin typeface=" Times new roman"/>
              </a:rPr>
              <a:t>X1= d[‘precipitation’]</a:t>
            </a:r>
            <a:br>
              <a:rPr lang="en-IN" sz="1700" dirty="0">
                <a:solidFill>
                  <a:schemeClr val="tx1"/>
                </a:solidFill>
                <a:latin typeface=" Times new roman"/>
              </a:rPr>
            </a:br>
            <a:br>
              <a:rPr lang="en-IN" sz="1700" dirty="0">
                <a:solidFill>
                  <a:schemeClr val="tx1"/>
                </a:solidFill>
              </a:rPr>
            </a:br>
            <a:r>
              <a:rPr lang="en-IN" sz="1700" dirty="0">
                <a:solidFill>
                  <a:schemeClr val="tx1"/>
                </a:solidFill>
                <a:latin typeface=" Times new roman"/>
              </a:rPr>
              <a:t>Y= d[‘weather’]</a:t>
            </a:r>
            <a:br>
              <a:rPr lang="en-IN" sz="3600" dirty="0">
                <a:latin typeface=" Times new roman"/>
              </a:rPr>
            </a:br>
            <a:endParaRPr lang="en-IN" dirty="0"/>
          </a:p>
        </p:txBody>
      </p:sp>
      <p:pic>
        <p:nvPicPr>
          <p:cNvPr id="8" name="Content Placeholder 7">
            <a:extLst>
              <a:ext uri="{FF2B5EF4-FFF2-40B4-BE49-F238E27FC236}">
                <a16:creationId xmlns:a16="http://schemas.microsoft.com/office/drawing/2014/main" id="{861C7B87-EBC8-01E6-59C9-A9A340761381}"/>
              </a:ext>
            </a:extLst>
          </p:cNvPr>
          <p:cNvPicPr>
            <a:picLocks noGrp="1" noChangeAspect="1"/>
          </p:cNvPicPr>
          <p:nvPr>
            <p:ph idx="1"/>
          </p:nvPr>
        </p:nvPicPr>
        <p:blipFill rotWithShape="1">
          <a:blip r:embed="rId2"/>
          <a:srcRect l="25682" t="37984" r="47525" b="31600"/>
          <a:stretch/>
        </p:blipFill>
        <p:spPr>
          <a:xfrm>
            <a:off x="650810" y="1451688"/>
            <a:ext cx="4114800" cy="2012857"/>
          </a:xfrm>
        </p:spPr>
      </p:pic>
      <p:sp>
        <p:nvSpPr>
          <p:cNvPr id="4" name="Date Placeholder 3">
            <a:extLst>
              <a:ext uri="{FF2B5EF4-FFF2-40B4-BE49-F238E27FC236}">
                <a16:creationId xmlns:a16="http://schemas.microsoft.com/office/drawing/2014/main" id="{C776DB1B-9E6E-9332-6897-AE3F3C44F82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F3D7559-FCB5-095B-7443-A175BD9AFBF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77669DF-F42D-3827-BD18-4F9AE34F00D3}"/>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7" name="TextBox 6">
            <a:extLst>
              <a:ext uri="{FF2B5EF4-FFF2-40B4-BE49-F238E27FC236}">
                <a16:creationId xmlns:a16="http://schemas.microsoft.com/office/drawing/2014/main" id="{571CC123-41CA-4D18-096D-BF2ADB88F257}"/>
              </a:ext>
            </a:extLst>
          </p:cNvPr>
          <p:cNvSpPr txBox="1"/>
          <p:nvPr/>
        </p:nvSpPr>
        <p:spPr>
          <a:xfrm>
            <a:off x="5189012" y="588029"/>
            <a:ext cx="6097554" cy="784830"/>
          </a:xfrm>
          <a:prstGeom prst="rect">
            <a:avLst/>
          </a:prstGeom>
          <a:noFill/>
        </p:spPr>
        <p:txBody>
          <a:bodyPr wrap="square">
            <a:spAutoFit/>
          </a:bodyPr>
          <a:lstStyle/>
          <a:p>
            <a:r>
              <a:rPr lang="en-IN" sz="1500" dirty="0">
                <a:latin typeface=" Times new roman"/>
              </a:rPr>
              <a:t>X= d[‘</a:t>
            </a:r>
            <a:r>
              <a:rPr lang="en-IN" sz="1500" dirty="0" err="1">
                <a:latin typeface=" Times new roman"/>
              </a:rPr>
              <a:t>temp_max</a:t>
            </a:r>
            <a:r>
              <a:rPr lang="en-IN" sz="1500" dirty="0">
                <a:latin typeface=" Times new roman"/>
              </a:rPr>
              <a:t>’]</a:t>
            </a:r>
            <a:br>
              <a:rPr lang="en-IN" sz="1500" dirty="0">
                <a:latin typeface=" Times new roman"/>
              </a:rPr>
            </a:br>
            <a:br>
              <a:rPr lang="en-IN" sz="1500" dirty="0"/>
            </a:br>
            <a:r>
              <a:rPr lang="en-IN" sz="1500" dirty="0">
                <a:latin typeface=" Times new roman"/>
              </a:rPr>
              <a:t>Y= d[‘weather’]</a:t>
            </a:r>
            <a:endParaRPr lang="en-IN" sz="1500" dirty="0"/>
          </a:p>
        </p:txBody>
      </p:sp>
      <p:pic>
        <p:nvPicPr>
          <p:cNvPr id="9" name="Content Placeholder 7">
            <a:extLst>
              <a:ext uri="{FF2B5EF4-FFF2-40B4-BE49-F238E27FC236}">
                <a16:creationId xmlns:a16="http://schemas.microsoft.com/office/drawing/2014/main" id="{2DF2EF77-F899-892D-ADE5-F3BEC9A13D9D}"/>
              </a:ext>
            </a:extLst>
          </p:cNvPr>
          <p:cNvPicPr>
            <a:picLocks noChangeAspect="1"/>
          </p:cNvPicPr>
          <p:nvPr/>
        </p:nvPicPr>
        <p:blipFill rotWithShape="1">
          <a:blip r:embed="rId3"/>
          <a:srcRect l="25669" t="33170" r="47931" b="38285"/>
          <a:stretch/>
        </p:blipFill>
        <p:spPr>
          <a:xfrm>
            <a:off x="5734750" y="1451688"/>
            <a:ext cx="3749040" cy="1977312"/>
          </a:xfrm>
          <a:prstGeom prst="rect">
            <a:avLst/>
          </a:prstGeom>
        </p:spPr>
      </p:pic>
      <p:sp>
        <p:nvSpPr>
          <p:cNvPr id="11" name="TextBox 10">
            <a:extLst>
              <a:ext uri="{FF2B5EF4-FFF2-40B4-BE49-F238E27FC236}">
                <a16:creationId xmlns:a16="http://schemas.microsoft.com/office/drawing/2014/main" id="{2322A108-39E9-20EF-39B8-1219860368A1}"/>
              </a:ext>
            </a:extLst>
          </p:cNvPr>
          <p:cNvSpPr txBox="1"/>
          <p:nvPr/>
        </p:nvSpPr>
        <p:spPr>
          <a:xfrm>
            <a:off x="734786" y="3783233"/>
            <a:ext cx="6097554" cy="784830"/>
          </a:xfrm>
          <a:prstGeom prst="rect">
            <a:avLst/>
          </a:prstGeom>
          <a:noFill/>
        </p:spPr>
        <p:txBody>
          <a:bodyPr wrap="square">
            <a:spAutoFit/>
          </a:bodyPr>
          <a:lstStyle/>
          <a:p>
            <a:r>
              <a:rPr lang="en-IN" sz="1500" dirty="0">
                <a:latin typeface=" Times new roman"/>
              </a:rPr>
              <a:t>X3= d[‘</a:t>
            </a:r>
            <a:r>
              <a:rPr lang="en-IN" sz="1500" dirty="0" err="1">
                <a:latin typeface=" Times new roman"/>
              </a:rPr>
              <a:t>temp_min</a:t>
            </a:r>
            <a:r>
              <a:rPr lang="en-IN" sz="1500" dirty="0">
                <a:latin typeface=" Times new roman"/>
              </a:rPr>
              <a:t>’]</a:t>
            </a:r>
            <a:br>
              <a:rPr lang="en-IN" sz="1500" dirty="0">
                <a:latin typeface=" Times new roman"/>
              </a:rPr>
            </a:br>
            <a:br>
              <a:rPr lang="en-IN" sz="1500" dirty="0">
                <a:latin typeface=" Times new roman"/>
              </a:rPr>
            </a:br>
            <a:r>
              <a:rPr lang="en-IN" sz="1500" dirty="0">
                <a:latin typeface=" Times new roman"/>
              </a:rPr>
              <a:t>Y= d[‘weather’]</a:t>
            </a:r>
            <a:endParaRPr lang="en-IN" sz="1500" dirty="0"/>
          </a:p>
        </p:txBody>
      </p:sp>
      <p:pic>
        <p:nvPicPr>
          <p:cNvPr id="12" name="Content Placeholder 9">
            <a:extLst>
              <a:ext uri="{FF2B5EF4-FFF2-40B4-BE49-F238E27FC236}">
                <a16:creationId xmlns:a16="http://schemas.microsoft.com/office/drawing/2014/main" id="{3C90FA36-3F7A-C047-EBE6-87F60A1D59B4}"/>
              </a:ext>
            </a:extLst>
          </p:cNvPr>
          <p:cNvPicPr>
            <a:picLocks noChangeAspect="1"/>
          </p:cNvPicPr>
          <p:nvPr/>
        </p:nvPicPr>
        <p:blipFill rotWithShape="1">
          <a:blip r:embed="rId4"/>
          <a:srcRect l="24586" t="44904" r="47242" b="25326"/>
          <a:stretch/>
        </p:blipFill>
        <p:spPr>
          <a:xfrm>
            <a:off x="650810" y="4698032"/>
            <a:ext cx="3764280" cy="1978666"/>
          </a:xfrm>
          <a:prstGeom prst="rect">
            <a:avLst/>
          </a:prstGeom>
        </p:spPr>
      </p:pic>
      <p:sp>
        <p:nvSpPr>
          <p:cNvPr id="14" name="TextBox 13">
            <a:extLst>
              <a:ext uri="{FF2B5EF4-FFF2-40B4-BE49-F238E27FC236}">
                <a16:creationId xmlns:a16="http://schemas.microsoft.com/office/drawing/2014/main" id="{C88897C1-D0AB-4B93-683C-5077FD7027C8}"/>
              </a:ext>
            </a:extLst>
          </p:cNvPr>
          <p:cNvSpPr txBox="1"/>
          <p:nvPr/>
        </p:nvSpPr>
        <p:spPr>
          <a:xfrm>
            <a:off x="5256246" y="3701813"/>
            <a:ext cx="6097554" cy="784830"/>
          </a:xfrm>
          <a:prstGeom prst="rect">
            <a:avLst/>
          </a:prstGeom>
          <a:noFill/>
        </p:spPr>
        <p:txBody>
          <a:bodyPr wrap="square">
            <a:spAutoFit/>
          </a:bodyPr>
          <a:lstStyle/>
          <a:p>
            <a:r>
              <a:rPr lang="en-IN" sz="1500" dirty="0">
                <a:latin typeface=" Times new roman"/>
              </a:rPr>
              <a:t>X4= d[‘wind’]</a:t>
            </a:r>
            <a:br>
              <a:rPr lang="en-IN" sz="1500" dirty="0">
                <a:latin typeface=" Times new roman"/>
              </a:rPr>
            </a:br>
            <a:br>
              <a:rPr lang="en-IN" sz="1500" dirty="0">
                <a:latin typeface=" Times new roman"/>
              </a:rPr>
            </a:br>
            <a:r>
              <a:rPr lang="en-IN" sz="1500" dirty="0">
                <a:latin typeface=" Times new roman"/>
              </a:rPr>
              <a:t>Y= d[‘weather’]</a:t>
            </a:r>
            <a:endParaRPr lang="en-IN" sz="1500" dirty="0"/>
          </a:p>
        </p:txBody>
      </p:sp>
      <p:pic>
        <p:nvPicPr>
          <p:cNvPr id="15" name="Content Placeholder 9">
            <a:extLst>
              <a:ext uri="{FF2B5EF4-FFF2-40B4-BE49-F238E27FC236}">
                <a16:creationId xmlns:a16="http://schemas.microsoft.com/office/drawing/2014/main" id="{E0F844EE-3382-DB97-2DFE-4457CDBCAB38}"/>
              </a:ext>
            </a:extLst>
          </p:cNvPr>
          <p:cNvPicPr>
            <a:picLocks noChangeAspect="1"/>
          </p:cNvPicPr>
          <p:nvPr/>
        </p:nvPicPr>
        <p:blipFill rotWithShape="1">
          <a:blip r:embed="rId5"/>
          <a:srcRect l="26556" t="30735" r="46060" b="38801"/>
          <a:stretch/>
        </p:blipFill>
        <p:spPr>
          <a:xfrm>
            <a:off x="6026567" y="4584959"/>
            <a:ext cx="3649980" cy="2059774"/>
          </a:xfrm>
          <a:prstGeom prst="rect">
            <a:avLst/>
          </a:prstGeom>
        </p:spPr>
      </p:pic>
    </p:spTree>
    <p:extLst>
      <p:ext uri="{BB962C8B-B14F-4D97-AF65-F5344CB8AC3E}">
        <p14:creationId xmlns:p14="http://schemas.microsoft.com/office/powerpoint/2010/main" val="3968101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EE7E-8997-0A26-A479-0C483D5E3530}"/>
              </a:ext>
            </a:extLst>
          </p:cNvPr>
          <p:cNvSpPr>
            <a:spLocks noGrp="1"/>
          </p:cNvSpPr>
          <p:nvPr>
            <p:ph type="title"/>
          </p:nvPr>
        </p:nvSpPr>
        <p:spPr/>
        <p:txBody>
          <a:bodyPr/>
          <a:lstStyle/>
          <a:p>
            <a:r>
              <a:rPr lang="en-IN" dirty="0">
                <a:solidFill>
                  <a:schemeClr val="tx1"/>
                </a:solidFill>
              </a:rPr>
              <a:t>TYPE OF MACHINE LEARNING USED</a:t>
            </a:r>
          </a:p>
        </p:txBody>
      </p:sp>
      <p:sp>
        <p:nvSpPr>
          <p:cNvPr id="3" name="Content Placeholder 2">
            <a:extLst>
              <a:ext uri="{FF2B5EF4-FFF2-40B4-BE49-F238E27FC236}">
                <a16:creationId xmlns:a16="http://schemas.microsoft.com/office/drawing/2014/main" id="{7F940886-2D0D-9DD2-1AC3-E65EECBAFCAE}"/>
              </a:ext>
            </a:extLst>
          </p:cNvPr>
          <p:cNvSpPr>
            <a:spLocks noGrp="1"/>
          </p:cNvSpPr>
          <p:nvPr>
            <p:ph idx="1"/>
          </p:nvPr>
        </p:nvSpPr>
        <p:spPr/>
        <p:txBody>
          <a:bodyPr/>
          <a:lstStyle/>
          <a:p>
            <a:pPr marL="0" indent="0" algn="just">
              <a:buNone/>
            </a:pPr>
            <a:r>
              <a:rPr lang="en-US" altLang="zh-CN" sz="2400" dirty="0">
                <a:solidFill>
                  <a:schemeClr val="tx1"/>
                </a:solidFill>
                <a:latin typeface="Times New Roman" panose="02020603050405020304" charset="0"/>
                <a:ea typeface="Microsoft YaHei" panose="020B0503020204020204" pitchFamily="34" charset="-122"/>
                <a:cs typeface="Times New Roman" panose="02020603050405020304" charset="0"/>
              </a:rPr>
              <a:t>Since the data set contains dependent variable, that is weather, the data set falls under  supervised machine learning in which parametric method is used and the algorithm used here is linear regression, ridge regression and lasso regression.</a:t>
            </a:r>
          </a:p>
          <a:p>
            <a:pPr marL="0" indent="0" algn="just">
              <a:buNone/>
            </a:pPr>
            <a:r>
              <a:rPr lang="en-US" altLang="zh-CN" sz="2400" dirty="0">
                <a:solidFill>
                  <a:schemeClr val="tx1"/>
                </a:solidFill>
                <a:latin typeface="Times New Roman" panose="02020603050405020304" charset="0"/>
                <a:ea typeface="Microsoft YaHei" panose="020B0503020204020204" pitchFamily="34" charset="-122"/>
                <a:cs typeface="Times New Roman" panose="02020603050405020304" charset="0"/>
              </a:rPr>
              <a:t>Here rain, sun, drizzle and snow are dependent variables.</a:t>
            </a:r>
          </a:p>
          <a:p>
            <a:pPr marL="0" indent="0" algn="just">
              <a:buNone/>
            </a:pPr>
            <a:r>
              <a:rPr lang="en-US" sz="2400" b="0" i="0" dirty="0">
                <a:solidFill>
                  <a:schemeClr val="tx1"/>
                </a:solidFill>
                <a:effectLst/>
                <a:latin typeface="Times New Roman" panose="02020603050405020304" pitchFamily="18" charset="0"/>
                <a:cs typeface="Times New Roman" panose="02020603050405020304" pitchFamily="18" charset="0"/>
              </a:rPr>
              <a:t>Today, we face many problems around applying descriptive Machine Learning in Hazard detection, especially to storm tracking. Before the advancement of technology, weather forecasters depend upon satellites, atmospheric conditions with less accuracy.</a:t>
            </a:r>
            <a:endParaRPr lang="en-US" altLang="zh-CN" sz="2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1E1CA42B-3015-0D5C-B727-4E393200679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24D6BD1-EAE9-0548-CCD8-B7211B765B1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6EE19DA-60D5-F7A9-B013-49F678E71C22}"/>
              </a:ext>
            </a:extLst>
          </p:cNvPr>
          <p:cNvSpPr>
            <a:spLocks noGrp="1"/>
          </p:cNvSpPr>
          <p:nvPr>
            <p:ph type="sldNum" sz="quarter" idx="12"/>
          </p:nvPr>
        </p:nvSpPr>
        <p:spPr/>
        <p:txBody>
          <a:bodyPr/>
          <a:lstStyle/>
          <a:p>
            <a:fld id="{294A09A9-5501-47C1-A89A-A340965A2BE2}" type="slidenum">
              <a:rPr lang="en-US" smtClean="0"/>
              <a:t>13</a:t>
            </a:fld>
            <a:endParaRPr lang="en-US" dirty="0"/>
          </a:p>
        </p:txBody>
      </p:sp>
    </p:spTree>
    <p:extLst>
      <p:ext uri="{BB962C8B-B14F-4D97-AF65-F5344CB8AC3E}">
        <p14:creationId xmlns:p14="http://schemas.microsoft.com/office/powerpoint/2010/main" val="1071978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4132729" y="850230"/>
            <a:ext cx="4966446" cy="1325563"/>
          </a:xfrm>
        </p:spPr>
        <p:txBody>
          <a:bodyPr/>
          <a:lstStyle/>
          <a:p>
            <a:r>
              <a:rPr lang="en-US" dirty="0"/>
              <a:t> </a:t>
            </a:r>
            <a:r>
              <a:rPr lang="en-US" b="1" dirty="0"/>
              <a:t> </a:t>
            </a:r>
            <a:r>
              <a:rPr lang="en-US" dirty="0">
                <a:solidFill>
                  <a:schemeClr val="tx1"/>
                </a:solidFill>
              </a:rPr>
              <a:t>CONCLUSION</a:t>
            </a:r>
            <a:r>
              <a:rPr lang="en-US" b="1" dirty="0"/>
              <a:t>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3"/>
          </p:nvPr>
        </p:nvSpPr>
        <p:spPr>
          <a:xfrm>
            <a:off x="770965" y="1950098"/>
            <a:ext cx="11080375" cy="4077640"/>
          </a:xfrm>
        </p:spPr>
        <p:txBody>
          <a:bodyPr vert="horz" lIns="91440" tIns="45720" rIns="91440" bIns="45720" rtlCol="0" anchor="t">
            <a:normAutofit fontScale="85000" lnSpcReduction="10000"/>
          </a:bodyPr>
          <a:lstStyle/>
          <a:p>
            <a:pPr marL="285750" indent="-285750">
              <a:lnSpc>
                <a:spcPct val="100000"/>
              </a:lnSpc>
              <a:spcBef>
                <a:spcPts val="0"/>
              </a:spcBef>
              <a:buFont typeface="Arial" panose="020B0604020202020204" pitchFamily="34" charset="0"/>
              <a:buChar char="•"/>
            </a:pPr>
            <a:r>
              <a:rPr lang="en-US" sz="2600" b="0" kern="0" dirty="0">
                <a:solidFill>
                  <a:schemeClr val="tx1"/>
                </a:solidFill>
                <a:effectLst/>
                <a:latin typeface="Times New Roman" panose="02020603050405020304" pitchFamily="18" charset="0"/>
                <a:ea typeface="Times New Roman" panose="02020603050405020304" pitchFamily="18" charset="0"/>
              </a:rPr>
              <a:t>So, from the above table (accuracy), we can predict that the linear regression model has shown accurate results for the model. We have used linear regression model  and KNN methods to </a:t>
            </a:r>
            <a:r>
              <a:rPr lang="en-US" sz="2600" b="0" kern="0">
                <a:solidFill>
                  <a:schemeClr val="tx1"/>
                </a:solidFill>
                <a:effectLst/>
                <a:latin typeface="Times New Roman" panose="02020603050405020304" pitchFamily="18" charset="0"/>
                <a:ea typeface="Times New Roman" panose="02020603050405020304" pitchFamily="18" charset="0"/>
              </a:rPr>
              <a:t>get 95.32</a:t>
            </a:r>
            <a:r>
              <a:rPr lang="en-US" sz="2600" b="0" kern="0" dirty="0">
                <a:solidFill>
                  <a:schemeClr val="tx1"/>
                </a:solidFill>
                <a:effectLst/>
                <a:latin typeface="Times New Roman" panose="02020603050405020304" pitchFamily="18" charset="0"/>
                <a:ea typeface="Times New Roman" panose="02020603050405020304" pitchFamily="18" charset="0"/>
              </a:rPr>
              <a:t>% accuracy rate in linear regression.</a:t>
            </a:r>
            <a:endParaRPr lang="en-IN" sz="2600" b="1" kern="0" dirty="0">
              <a:solidFill>
                <a:schemeClr val="tx1"/>
              </a:solidFill>
              <a:effectLst/>
              <a:latin typeface="Times New Roman" panose="02020603050405020304" pitchFamily="18" charset="0"/>
              <a:ea typeface="Times New Roman" panose="02020603050405020304" pitchFamily="18" charset="0"/>
            </a:endParaRPr>
          </a:p>
          <a:p>
            <a:pPr marL="285750" indent="-285750">
              <a:lnSpc>
                <a:spcPct val="100000"/>
              </a:lnSpc>
              <a:spcBef>
                <a:spcPts val="0"/>
              </a:spcBef>
              <a:buFont typeface="Arial" panose="020B0604020202020204" pitchFamily="34" charset="0"/>
              <a:buChar char="•"/>
            </a:pPr>
            <a:endParaRPr lang="en-US" sz="2600" dirty="0">
              <a:solidFill>
                <a:schemeClr val="tx1"/>
              </a:solidFill>
              <a:latin typeface="Times New Roman" panose="02020603050405020304" pitchFamily="18" charset="0"/>
              <a:ea typeface="+mn-lt"/>
              <a:cs typeface="Times New Roman" panose="02020603050405020304" pitchFamily="18" charset="0"/>
            </a:endParaRPr>
          </a:p>
          <a:p>
            <a:pPr marL="285750" indent="-285750">
              <a:lnSpc>
                <a:spcPct val="100000"/>
              </a:lnSpc>
              <a:spcBef>
                <a:spcPts val="0"/>
              </a:spcBef>
              <a:buFont typeface="Arial" panose="020B0604020202020204" pitchFamily="34" charset="0"/>
              <a:buChar char="•"/>
            </a:pPr>
            <a:r>
              <a:rPr lang="en-US" sz="2600" dirty="0">
                <a:solidFill>
                  <a:schemeClr val="tx1"/>
                </a:solidFill>
                <a:latin typeface="Times New Roman" panose="02020603050405020304" pitchFamily="18" charset="0"/>
                <a:ea typeface="+mn-lt"/>
                <a:cs typeface="Times New Roman" panose="02020603050405020304" pitchFamily="18" charset="0"/>
              </a:rPr>
              <a:t>Systematic arrangement in groups or categories according to established criteria specifically is classification.</a:t>
            </a:r>
          </a:p>
          <a:p>
            <a:pPr marL="285750" indent="-285750">
              <a:lnSpc>
                <a:spcPct val="100000"/>
              </a:lnSpc>
              <a:spcBef>
                <a:spcPts val="0"/>
              </a:spcBef>
              <a:buFont typeface="Arial,Sans-Serif" panose="020B0604020202020204" pitchFamily="34" charset="0"/>
            </a:pPr>
            <a:endParaRPr lang="en-US" sz="2600" dirty="0">
              <a:solidFill>
                <a:schemeClr val="tx1"/>
              </a:solidFill>
              <a:latin typeface="Times New Roman" panose="02020603050405020304" pitchFamily="18" charset="0"/>
              <a:ea typeface="+mn-lt"/>
              <a:cs typeface="Times New Roman" panose="02020603050405020304" pitchFamily="18" charset="0"/>
            </a:endParaRPr>
          </a:p>
          <a:p>
            <a:pPr marL="285750" indent="-285750">
              <a:lnSpc>
                <a:spcPct val="100000"/>
              </a:lnSpc>
              <a:spcBef>
                <a:spcPts val="0"/>
              </a:spcBef>
              <a:buFont typeface="Arial" panose="020B0604020202020204" pitchFamily="34" charset="0"/>
              <a:buChar char="•"/>
            </a:pPr>
            <a:r>
              <a:rPr lang="en-US" sz="2600" dirty="0">
                <a:solidFill>
                  <a:schemeClr val="tx1"/>
                </a:solidFill>
                <a:latin typeface="Times New Roman" panose="02020603050405020304" pitchFamily="18" charset="0"/>
                <a:ea typeface="+mn-lt"/>
                <a:cs typeface="Times New Roman" panose="02020603050405020304" pitchFamily="18" charset="0"/>
              </a:rPr>
              <a:t>Here we  are  classifying whether the weather is  </a:t>
            </a:r>
            <a:r>
              <a:rPr lang="en-US" sz="2600" dirty="0">
                <a:solidFill>
                  <a:schemeClr val="tx1"/>
                </a:solidFill>
                <a:latin typeface="Times New Roman" panose="02020603050405020304" pitchFamily="18" charset="0"/>
                <a:cs typeface="Times New Roman" panose="02020603050405020304" pitchFamily="18" charset="0"/>
              </a:rPr>
              <a:t>drizzly , sun , snow, rain </a:t>
            </a:r>
            <a:r>
              <a:rPr lang="en-US" sz="2600" dirty="0">
                <a:solidFill>
                  <a:schemeClr val="tx1"/>
                </a:solidFill>
                <a:latin typeface="Times New Roman" panose="02020603050405020304" pitchFamily="18" charset="0"/>
                <a:ea typeface="+mn-lt"/>
                <a:cs typeface="Times New Roman" panose="02020603050405020304" pitchFamily="18" charset="0"/>
              </a:rPr>
              <a:t>.so, we are considering it as classification</a:t>
            </a:r>
          </a:p>
          <a:p>
            <a:pPr marL="285750" indent="-285750">
              <a:lnSpc>
                <a:spcPct val="100000"/>
              </a:lnSpc>
              <a:spcBef>
                <a:spcPts val="0"/>
              </a:spcBef>
              <a:buFont typeface="Arial,Sans-Serif" panose="020B0604020202020204" pitchFamily="34" charset="0"/>
            </a:pPr>
            <a:endParaRPr lang="en-US" sz="2600" dirty="0">
              <a:solidFill>
                <a:schemeClr val="tx1"/>
              </a:solidFill>
              <a:latin typeface="Times New Roman" panose="02020603050405020304" pitchFamily="18" charset="0"/>
              <a:ea typeface="+mn-lt"/>
              <a:cs typeface="Times New Roman" panose="02020603050405020304" pitchFamily="18" charset="0"/>
            </a:endParaRPr>
          </a:p>
          <a:p>
            <a:pPr marL="285750" indent="-285750">
              <a:lnSpc>
                <a:spcPct val="100000"/>
              </a:lnSpc>
              <a:spcBef>
                <a:spcPts val="0"/>
              </a:spcBef>
              <a:buFont typeface="Arial" panose="020B0604020202020204" pitchFamily="34" charset="0"/>
              <a:buChar char="•"/>
            </a:pPr>
            <a:r>
              <a:rPr lang="en-US" sz="2600" dirty="0">
                <a:solidFill>
                  <a:schemeClr val="tx1"/>
                </a:solidFill>
                <a:latin typeface="Times New Roman" panose="02020603050405020304" pitchFamily="18" charset="0"/>
                <a:ea typeface="+mn-lt"/>
                <a:cs typeface="Times New Roman" panose="02020603050405020304" pitchFamily="18" charset="0"/>
              </a:rPr>
              <a:t>We are using KNN type of classification because </a:t>
            </a:r>
            <a:r>
              <a:rPr lang="en-US" sz="2600" dirty="0">
                <a:solidFill>
                  <a:schemeClr val="tx1"/>
                </a:solidFill>
                <a:latin typeface="Times New Roman" panose="02020603050405020304" pitchFamily="18" charset="0"/>
                <a:cs typeface="Times New Roman" panose="02020603050405020304" pitchFamily="18" charset="0"/>
              </a:rPr>
              <a:t>The KNN algorithm can compete with the most accurate models because it makes highly accurate predictions. Therefore, you can use the KNN algorithm for applications that require high accuracy.</a:t>
            </a:r>
            <a:endParaRPr lang="en-US" sz="2600" dirty="0">
              <a:solidFill>
                <a:schemeClr val="tx1"/>
              </a:solidFill>
              <a:latin typeface="Times New Roman" panose="02020603050405020304" pitchFamily="18" charset="0"/>
              <a:ea typeface="+mn-lt"/>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D88A4191-370F-457D-B29E-28C5107EFCE1}"/>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5" name="Footer Placeholder 4">
            <a:extLst>
              <a:ext uri="{FF2B5EF4-FFF2-40B4-BE49-F238E27FC236}">
                <a16:creationId xmlns:a16="http://schemas.microsoft.com/office/drawing/2014/main" id="{0DF877F7-5C75-4099-A9A8-D646963964F5}"/>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BA11E52-FFC6-40C5-B370-26EA23A5F175}"/>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BA9EB-DF9E-C6D9-7DBE-16EA9CAA2C52}"/>
              </a:ext>
            </a:extLst>
          </p:cNvPr>
          <p:cNvSpPr>
            <a:spLocks noGrp="1"/>
          </p:cNvSpPr>
          <p:nvPr>
            <p:ph type="title"/>
          </p:nvPr>
        </p:nvSpPr>
        <p:spPr>
          <a:xfrm>
            <a:off x="1837765" y="905435"/>
            <a:ext cx="9897035" cy="1290918"/>
          </a:xfrm>
        </p:spPr>
        <p:txBody>
          <a:bodyPr>
            <a:normAutofit/>
          </a:bodyPr>
          <a:lstStyle/>
          <a:p>
            <a:pPr>
              <a:lnSpc>
                <a:spcPct val="107000"/>
              </a:lnSpc>
              <a:spcAft>
                <a:spcPts val="800"/>
              </a:spcAft>
            </a:pPr>
            <a:r>
              <a:rPr lang="en-IN" sz="34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STATISTICAL MACHINE LEARNING</a:t>
            </a:r>
            <a:endParaRPr lang="en-IN" sz="3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557DD8-C6B0-B961-F36A-636094F64BE7}"/>
              </a:ext>
            </a:extLst>
          </p:cNvPr>
          <p:cNvSpPr>
            <a:spLocks noGrp="1"/>
          </p:cNvSpPr>
          <p:nvPr>
            <p:ph idx="1"/>
          </p:nvPr>
        </p:nvSpPr>
        <p:spPr>
          <a:xfrm>
            <a:off x="838200" y="2196353"/>
            <a:ext cx="10515600" cy="3980609"/>
          </a:xfrm>
        </p:spPr>
        <p:txBody>
          <a:bodyPr>
            <a:normAutofit fontScale="92500" lnSpcReduction="20000"/>
          </a:bodyPr>
          <a:lstStyle/>
          <a:p>
            <a:pPr>
              <a:lnSpc>
                <a:spcPct val="107000"/>
              </a:lnSpc>
              <a:spcAft>
                <a:spcPts val="800"/>
              </a:spcAft>
            </a:pPr>
            <a:r>
              <a:rPr lang="en-IN" sz="3200" dirty="0">
                <a:latin typeface="+mj-lt"/>
              </a:rPr>
              <a:t>                 </a:t>
            </a:r>
            <a:r>
              <a:rPr lang="en-IN" sz="2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Preetham Kasarla              -        2103A52185</a:t>
            </a:r>
          </a:p>
          <a:p>
            <a:pPr>
              <a:lnSpc>
                <a:spcPct val="107000"/>
              </a:lnSpc>
              <a:spcAft>
                <a:spcPts val="800"/>
              </a:spcAft>
            </a:pPr>
            <a:r>
              <a:rPr lang="en-IN" sz="2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Mahanth.P</a:t>
            </a:r>
            <a:r>
              <a:rPr lang="en-IN" sz="2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2103A52190</a:t>
            </a:r>
          </a:p>
          <a:p>
            <a:pPr>
              <a:lnSpc>
                <a:spcPct val="107000"/>
              </a:lnSpc>
              <a:spcAft>
                <a:spcPts val="800"/>
              </a:spcAft>
            </a:pPr>
            <a:r>
              <a:rPr lang="en-IN" sz="2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Radhakrishna.J</a:t>
            </a:r>
            <a:r>
              <a:rPr lang="en-IN" sz="2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2103A52192</a:t>
            </a:r>
          </a:p>
          <a:p>
            <a:endParaRPr lang="en-US" altLang="zh-CN" sz="3200" dirty="0">
              <a:solidFill>
                <a:srgbClr val="7F6000"/>
              </a:solidFill>
              <a:latin typeface="Times New Roman" panose="02020603050405020304" charset="0"/>
              <a:ea typeface="Microsoft YaHei" panose="020B0503020204020204" pitchFamily="34" charset="-122"/>
              <a:cs typeface="Times New Roman" panose="02020603050405020304" charset="0"/>
            </a:endParaRPr>
          </a:p>
          <a:p>
            <a:r>
              <a:rPr lang="en-US" altLang="zh-CN" sz="3200" dirty="0">
                <a:solidFill>
                  <a:srgbClr val="7F6000"/>
                </a:solidFill>
                <a:latin typeface="Times New Roman" panose="02020603050405020304" charset="0"/>
                <a:ea typeface="Microsoft YaHei" panose="020B0503020204020204" pitchFamily="34" charset="-122"/>
                <a:cs typeface="Times New Roman" panose="02020603050405020304" charset="0"/>
              </a:rPr>
              <a:t>					</a:t>
            </a:r>
            <a:r>
              <a:rPr lang="en-US" altLang="zh-CN" sz="3200" dirty="0">
                <a:solidFill>
                  <a:schemeClr val="accent4">
                    <a:lumMod val="90000"/>
                    <a:lumOff val="10000"/>
                  </a:schemeClr>
                </a:solidFill>
                <a:latin typeface="Times New Roman" panose="02020603050405020304" charset="0"/>
                <a:ea typeface="Microsoft YaHei" panose="020B0503020204020204" pitchFamily="34" charset="-122"/>
                <a:cs typeface="Times New Roman" panose="02020603050405020304" charset="0"/>
              </a:rPr>
              <a:t>Under the guidance of </a:t>
            </a:r>
          </a:p>
          <a:p>
            <a:r>
              <a:rPr lang="en-US" altLang="zh-CN" sz="3200" dirty="0">
                <a:solidFill>
                  <a:schemeClr val="accent4">
                    <a:lumMod val="90000"/>
                    <a:lumOff val="10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3200" dirty="0" err="1">
                <a:solidFill>
                  <a:schemeClr val="accent4">
                    <a:lumMod val="90000"/>
                    <a:lumOff val="10000"/>
                  </a:schemeClr>
                </a:solidFill>
                <a:latin typeface="Times New Roman" panose="02020603050405020304" charset="0"/>
                <a:ea typeface="Microsoft YaHei" panose="020B0503020204020204" pitchFamily="34" charset="-122"/>
                <a:cs typeface="Times New Roman" panose="02020603050405020304" charset="0"/>
              </a:rPr>
              <a:t>MR.D.Ramesh</a:t>
            </a:r>
            <a:endParaRPr lang="en-US" altLang="zh-CN" sz="3200" dirty="0">
              <a:solidFill>
                <a:schemeClr val="accent4">
                  <a:lumMod val="90000"/>
                  <a:lumOff val="10000"/>
                </a:schemeClr>
              </a:solidFill>
              <a:latin typeface="Times New Roman" panose="02020603050405020304" charset="0"/>
              <a:ea typeface="Microsoft YaHei" panose="020B0503020204020204" pitchFamily="34" charset="-122"/>
              <a:cs typeface="Times New Roman" panose="02020603050405020304" charset="0"/>
            </a:endParaRPr>
          </a:p>
          <a:p>
            <a:r>
              <a:rPr lang="en-US" altLang="zh-CN" sz="3200" dirty="0">
                <a:solidFill>
                  <a:schemeClr val="accent4">
                    <a:lumMod val="90000"/>
                    <a:lumOff val="10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3200" dirty="0" err="1">
                <a:solidFill>
                  <a:schemeClr val="accent4">
                    <a:lumMod val="90000"/>
                    <a:lumOff val="10000"/>
                  </a:schemeClr>
                </a:solidFill>
                <a:latin typeface="Times New Roman" panose="02020603050405020304" charset="0"/>
                <a:ea typeface="Microsoft YaHei" panose="020B0503020204020204" pitchFamily="34" charset="-122"/>
                <a:cs typeface="Times New Roman" panose="02020603050405020304" charset="0"/>
              </a:rPr>
              <a:t>Asst.professor</a:t>
            </a:r>
            <a:endParaRPr lang="en-US" altLang="zh-CN" sz="3200" dirty="0">
              <a:solidFill>
                <a:schemeClr val="accent4">
                  <a:lumMod val="90000"/>
                  <a:lumOff val="10000"/>
                </a:schemeClr>
              </a:solidFill>
              <a:latin typeface="Times New Roman" panose="02020603050405020304" charset="0"/>
              <a:ea typeface="Microsoft YaHei" panose="020B0503020204020204" pitchFamily="34" charset="-122"/>
              <a:cs typeface="Times New Roman" panose="02020603050405020304" charset="0"/>
            </a:endParaRPr>
          </a:p>
          <a:p>
            <a:r>
              <a:rPr lang="en-US" altLang="zh-CN" sz="3200" dirty="0">
                <a:solidFill>
                  <a:schemeClr val="accent4">
                    <a:lumMod val="90000"/>
                    <a:lumOff val="10000"/>
                  </a:schemeClr>
                </a:solidFill>
                <a:latin typeface="Times New Roman" panose="02020603050405020304" charset="0"/>
                <a:ea typeface="Microsoft YaHei" panose="020B0503020204020204" pitchFamily="34" charset="-122"/>
                <a:cs typeface="Times New Roman" panose="02020603050405020304" charset="0"/>
              </a:rPr>
              <a:t>					CS and AI&amp;ML</a:t>
            </a:r>
          </a:p>
          <a:p>
            <a:pPr marL="0" indent="0">
              <a:buNone/>
            </a:pPr>
            <a:endParaRPr lang="en-IN" sz="3200" dirty="0">
              <a:latin typeface="+mj-lt"/>
            </a:endParaRPr>
          </a:p>
        </p:txBody>
      </p:sp>
      <p:sp>
        <p:nvSpPr>
          <p:cNvPr id="4" name="Date Placeholder 3">
            <a:extLst>
              <a:ext uri="{FF2B5EF4-FFF2-40B4-BE49-F238E27FC236}">
                <a16:creationId xmlns:a16="http://schemas.microsoft.com/office/drawing/2014/main" id="{E1539A8A-AA1E-462E-EF42-418353234B9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A945A9C-17C9-C3AB-7361-23D9C9096A6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2AE558C-D7C0-D127-A1E7-4E9D329C3BF1}"/>
              </a:ext>
            </a:extLst>
          </p:cNvPr>
          <p:cNvSpPr>
            <a:spLocks noGrp="1"/>
          </p:cNvSpPr>
          <p:nvPr>
            <p:ph type="sldNum" sz="quarter" idx="12"/>
          </p:nvPr>
        </p:nvSpPr>
        <p:spPr/>
        <p:txBody>
          <a:bodyPr/>
          <a:lstStyle/>
          <a:p>
            <a:fld id="{294A09A9-5501-47C1-A89A-A340965A2BE2}" type="slidenum">
              <a:rPr lang="en-US" smtClean="0"/>
              <a:t>2</a:t>
            </a:fld>
            <a:endParaRPr lang="en-US" dirty="0"/>
          </a:p>
        </p:txBody>
      </p:sp>
      <p:cxnSp>
        <p:nvCxnSpPr>
          <p:cNvPr id="8" name="Straight Connector 7">
            <a:extLst>
              <a:ext uri="{FF2B5EF4-FFF2-40B4-BE49-F238E27FC236}">
                <a16:creationId xmlns:a16="http://schemas.microsoft.com/office/drawing/2014/main" id="{B40008C3-DAA4-40B6-E6C0-3E9A99461567}"/>
              </a:ext>
            </a:extLst>
          </p:cNvPr>
          <p:cNvCxnSpPr>
            <a:cxnSpLocks/>
          </p:cNvCxnSpPr>
          <p:nvPr/>
        </p:nvCxnSpPr>
        <p:spPr>
          <a:xfrm>
            <a:off x="2034988" y="1864659"/>
            <a:ext cx="7808259" cy="0"/>
          </a:xfrm>
          <a:prstGeom prst="line">
            <a:avLst/>
          </a:prstGeom>
          <a:ln>
            <a:solidFill>
              <a:schemeClr val="bg2">
                <a:lumMod val="75000"/>
              </a:schemeClr>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4046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457199" y="2103120"/>
            <a:ext cx="3848101" cy="1325563"/>
          </a:xfrm>
        </p:spPr>
        <p:txBody>
          <a:bodyPr/>
          <a:lstStyle/>
          <a:p>
            <a:r>
              <a:rPr lang="en-US" b="1" dirty="0">
                <a:solidFill>
                  <a:schemeClr val="tx1"/>
                </a:solidFill>
              </a:rPr>
              <a:t>AGENDA</a:t>
            </a:r>
          </a:p>
        </p:txBody>
      </p:sp>
      <p:sp>
        <p:nvSpPr>
          <p:cNvPr id="4" name="Text Placeholder 3">
            <a:extLst>
              <a:ext uri="{FF2B5EF4-FFF2-40B4-BE49-F238E27FC236}">
                <a16:creationId xmlns:a16="http://schemas.microsoft.com/office/drawing/2014/main" id="{DA821450-3024-4103-98AE-6D80CECEDA41}"/>
              </a:ext>
            </a:extLst>
          </p:cNvPr>
          <p:cNvSpPr>
            <a:spLocks noGrp="1"/>
          </p:cNvSpPr>
          <p:nvPr>
            <p:ph type="body" sz="quarter" idx="16"/>
          </p:nvPr>
        </p:nvSpPr>
        <p:spPr>
          <a:xfrm>
            <a:off x="8312614" y="1595718"/>
            <a:ext cx="2743200" cy="3369021"/>
          </a:xfrm>
        </p:spPr>
        <p:txBody>
          <a:bodyPr anchor="ctr" anchorCtr="0">
            <a:normAutofit/>
          </a:bodyPr>
          <a:lstStyle/>
          <a:p>
            <a:r>
              <a:rPr lang="en-US" sz="2000" dirty="0">
                <a:solidFill>
                  <a:schemeClr val="tx1"/>
                </a:solidFill>
                <a:latin typeface="Times New Roman" panose="02020603050405020304" pitchFamily="18" charset="0"/>
                <a:cs typeface="Times New Roman" panose="02020603050405020304" pitchFamily="18" charset="0"/>
              </a:rPr>
              <a:t>Introduction</a:t>
            </a:r>
          </a:p>
          <a:p>
            <a:r>
              <a:rPr lang="en-US" sz="2000" dirty="0">
                <a:solidFill>
                  <a:schemeClr val="tx1"/>
                </a:solidFill>
                <a:latin typeface="Times New Roman" panose="02020603050405020304" pitchFamily="18" charset="0"/>
                <a:cs typeface="Times New Roman" panose="02020603050405020304" pitchFamily="18" charset="0"/>
              </a:rPr>
              <a:t>Data set</a:t>
            </a:r>
          </a:p>
          <a:p>
            <a:r>
              <a:rPr lang="en-US" sz="2000" dirty="0">
                <a:solidFill>
                  <a:schemeClr val="tx1"/>
                </a:solidFill>
                <a:latin typeface="Times New Roman" panose="02020603050405020304" pitchFamily="18" charset="0"/>
                <a:cs typeface="Times New Roman" panose="02020603050405020304" pitchFamily="18" charset="0"/>
              </a:rPr>
              <a:t>Method </a:t>
            </a:r>
          </a:p>
          <a:p>
            <a:r>
              <a:rPr lang="en-US" sz="2000" dirty="0">
                <a:solidFill>
                  <a:schemeClr val="tx1"/>
                </a:solidFill>
                <a:latin typeface="Times New Roman" panose="02020603050405020304" pitchFamily="18" charset="0"/>
                <a:cs typeface="Times New Roman" panose="02020603050405020304" pitchFamily="18" charset="0"/>
              </a:rPr>
              <a:t>Explanation</a:t>
            </a:r>
          </a:p>
          <a:p>
            <a:r>
              <a:rPr lang="en-US" sz="2000" dirty="0">
                <a:solidFill>
                  <a:schemeClr val="tx1"/>
                </a:solidFill>
                <a:latin typeface="Times New Roman" panose="02020603050405020304" pitchFamily="18" charset="0"/>
                <a:cs typeface="Times New Roman" panose="02020603050405020304" pitchFamily="18" charset="0"/>
              </a:rPr>
              <a:t>Graphs</a:t>
            </a:r>
          </a:p>
          <a:p>
            <a:r>
              <a:rPr lang="en-US" sz="2000" dirty="0">
                <a:solidFill>
                  <a:schemeClr val="tx1"/>
                </a:solidFill>
                <a:latin typeface="Times New Roman" panose="02020603050405020304" pitchFamily="18" charset="0"/>
                <a:cs typeface="Times New Roman" panose="02020603050405020304" pitchFamily="18" charset="0"/>
              </a:rPr>
              <a:t>Conclusion</a:t>
            </a:r>
          </a:p>
        </p:txBody>
      </p:sp>
      <p:sp>
        <p:nvSpPr>
          <p:cNvPr id="3" name="Date Placeholder 2">
            <a:extLst>
              <a:ext uri="{FF2B5EF4-FFF2-40B4-BE49-F238E27FC236}">
                <a16:creationId xmlns:a16="http://schemas.microsoft.com/office/drawing/2014/main" id="{883E91DA-1150-4461-94AB-8FAC46314086}"/>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5" name="Footer Placeholder 4">
            <a:extLst>
              <a:ext uri="{FF2B5EF4-FFF2-40B4-BE49-F238E27FC236}">
                <a16:creationId xmlns:a16="http://schemas.microsoft.com/office/drawing/2014/main" id="{81181C71-626E-4B31-B44C-602F88C0F712}"/>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4308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9A00-2687-E555-AEE1-A97766E232EA}"/>
              </a:ext>
            </a:extLst>
          </p:cNvPr>
          <p:cNvSpPr>
            <a:spLocks noGrp="1"/>
          </p:cNvSpPr>
          <p:nvPr>
            <p:ph type="title"/>
          </p:nvPr>
        </p:nvSpPr>
        <p:spPr>
          <a:xfrm>
            <a:off x="457200" y="334347"/>
            <a:ext cx="11277600" cy="1325563"/>
          </a:xfrm>
        </p:spPr>
        <p:txBody>
          <a:bodyPr/>
          <a:lstStyle/>
          <a:p>
            <a:r>
              <a:rPr lang="en-IN" b="1" dirty="0"/>
              <a:t>                              </a:t>
            </a:r>
            <a:r>
              <a:rPr lang="en-IN" dirty="0">
                <a:solidFill>
                  <a:schemeClr val="tx1"/>
                </a:solidFill>
              </a:rPr>
              <a:t>INTRODUCTION</a:t>
            </a:r>
          </a:p>
        </p:txBody>
      </p:sp>
      <p:sp>
        <p:nvSpPr>
          <p:cNvPr id="3" name="Content Placeholder 2">
            <a:extLst>
              <a:ext uri="{FF2B5EF4-FFF2-40B4-BE49-F238E27FC236}">
                <a16:creationId xmlns:a16="http://schemas.microsoft.com/office/drawing/2014/main" id="{042C63E0-B270-BC1B-4922-0AF3BFD88704}"/>
              </a:ext>
            </a:extLst>
          </p:cNvPr>
          <p:cNvSpPr>
            <a:spLocks noGrp="1"/>
          </p:cNvSpPr>
          <p:nvPr>
            <p:ph idx="1"/>
          </p:nvPr>
        </p:nvSpPr>
        <p:spPr>
          <a:xfrm>
            <a:off x="838200" y="1259633"/>
            <a:ext cx="10515600" cy="4917330"/>
          </a:xfrm>
        </p:spPr>
        <p:txBody>
          <a:bodyPr>
            <a:noAutofit/>
          </a:bodyPr>
          <a:lstStyle/>
          <a:p>
            <a:r>
              <a:rPr lang="en-US" sz="2300" kern="1200" spc="30" baseline="0" dirty="0">
                <a:solidFill>
                  <a:srgbClr val="000000"/>
                </a:solidFill>
                <a:effectLst/>
                <a:latin typeface=" Times new roman"/>
                <a:ea typeface="Times New Roman" panose="02020603050405020304" pitchFamily="18" charset="0"/>
                <a:cs typeface="Times New Roman" panose="02020603050405020304" pitchFamily="18" charset="0"/>
              </a:rPr>
              <a:t>The Machine Learning Model that we are working on is WEATHER PREDICTION. </a:t>
            </a:r>
            <a:r>
              <a:rPr lang="en-IN" sz="2300" kern="1200" spc="30" baseline="0" dirty="0">
                <a:solidFill>
                  <a:srgbClr val="222222"/>
                </a:solidFill>
                <a:effectLst/>
                <a:latin typeface=" Times new roman"/>
                <a:ea typeface="Times New Roman" panose="02020603050405020304" pitchFamily="18" charset="0"/>
                <a:cs typeface="Times New Roman" panose="02020603050405020304" pitchFamily="18" charset="0"/>
              </a:rPr>
              <a:t>The remarkable improvement in the quality of weather forecasts</a:t>
            </a:r>
            <a:r>
              <a:rPr lang="en-IN" sz="2300" kern="1200" spc="30" baseline="0" dirty="0">
                <a:solidFill>
                  <a:srgbClr val="000000"/>
                </a:solidFill>
                <a:effectLst/>
                <a:latin typeface=" Times new roman"/>
                <a:ea typeface="Times New Roman" panose="02020603050405020304" pitchFamily="18" charset="0"/>
                <a:cs typeface="Times New Roman" panose="02020603050405020304" pitchFamily="18" charset="0"/>
              </a:rPr>
              <a:t> is one of the great successes of environmental science in the 20th century, which continues at a sustained pace at the beginning of the 21st century. This is due to the progress of numerical prediction systems and the increasing </a:t>
            </a:r>
            <a:r>
              <a:rPr lang="en-IN" sz="2300" kern="1200" spc="30" baseline="0" dirty="0">
                <a:solidFill>
                  <a:srgbClr val="222222"/>
                </a:solidFill>
                <a:effectLst/>
                <a:latin typeface=" Times new roman"/>
                <a:ea typeface="Times New Roman" panose="02020603050405020304" pitchFamily="18" charset="0"/>
                <a:cs typeface="Times New Roman" panose="02020603050405020304" pitchFamily="18" charset="0"/>
              </a:rPr>
              <a:t>number</a:t>
            </a:r>
            <a:r>
              <a:rPr lang="en-IN" sz="2300" kern="1200" spc="30" baseline="0" dirty="0">
                <a:solidFill>
                  <a:srgbClr val="000000"/>
                </a:solidFill>
                <a:effectLst/>
                <a:latin typeface=" Times new roman"/>
                <a:ea typeface="Times New Roman" panose="02020603050405020304" pitchFamily="18" charset="0"/>
                <a:cs typeface="Times New Roman" panose="02020603050405020304" pitchFamily="18" charset="0"/>
              </a:rPr>
              <a:t> and variety of </a:t>
            </a:r>
            <a:r>
              <a:rPr lang="en-IN" sz="2300" kern="1200" spc="30" baseline="0" dirty="0">
                <a:solidFill>
                  <a:srgbClr val="222222"/>
                </a:solidFill>
                <a:effectLst/>
                <a:latin typeface=" Times new roman"/>
                <a:ea typeface="Times New Roman" panose="02020603050405020304" pitchFamily="18" charset="0"/>
                <a:cs typeface="Times New Roman" panose="02020603050405020304" pitchFamily="18" charset="0"/>
              </a:rPr>
              <a:t>observations of</a:t>
            </a:r>
            <a:r>
              <a:rPr lang="en-IN" sz="2300" kern="1200" spc="30" baseline="0" dirty="0">
                <a:solidFill>
                  <a:srgbClr val="000000"/>
                </a:solidFill>
                <a:effectLst/>
                <a:latin typeface=" Times new roman"/>
                <a:ea typeface="Times New Roman" panose="02020603050405020304" pitchFamily="18" charset="0"/>
                <a:cs typeface="Times New Roman" panose="02020603050405020304" pitchFamily="18" charset="0"/>
              </a:rPr>
              <a:t> the state of the atmosphere and related media (ocean, soils, vegetation, cryosphere), including observations from Earth observation satellites. The </a:t>
            </a:r>
            <a:r>
              <a:rPr lang="en-IN" sz="2300" kern="1200" spc="30" baseline="0" dirty="0">
                <a:solidFill>
                  <a:srgbClr val="222222"/>
                </a:solidFill>
                <a:effectLst/>
                <a:latin typeface=" Times new roman"/>
                <a:ea typeface="Times New Roman" panose="02020603050405020304" pitchFamily="18" charset="0"/>
                <a:cs typeface="Times New Roman" panose="02020603050405020304" pitchFamily="18" charset="0"/>
              </a:rPr>
              <a:t>rapid development of supercomputers </a:t>
            </a:r>
            <a:r>
              <a:rPr lang="en-IN" sz="2300" kern="1200" spc="30" baseline="0" dirty="0">
                <a:solidFill>
                  <a:srgbClr val="000000"/>
                </a:solidFill>
                <a:effectLst/>
                <a:latin typeface=" Times new roman"/>
                <a:ea typeface="Times New Roman" panose="02020603050405020304" pitchFamily="18" charset="0"/>
                <a:cs typeface="Times New Roman" panose="02020603050405020304" pitchFamily="18" charset="0"/>
              </a:rPr>
              <a:t>has been one of the keys to this success, which has also required significant scientific work.</a:t>
            </a:r>
            <a:r>
              <a:rPr lang="en-US" sz="2300" kern="1200" spc="30" baseline="0" dirty="0">
                <a:solidFill>
                  <a:srgbClr val="111111"/>
                </a:solidFill>
                <a:effectLst/>
                <a:latin typeface=" Times new roman"/>
                <a:ea typeface="Times New Roman" panose="02020603050405020304" pitchFamily="18" charset="0"/>
                <a:cs typeface="Times New Roman" panose="02020603050405020304" pitchFamily="18" charset="0"/>
              </a:rPr>
              <a:t> The "weather prediction dataset" is a novel tabular dataset that was specifically created for teaching machine learning and deep learning to an academic audience. The dataset contains intuitively accessible weather observations from 18 locations in Europe. It was designed to be suitable for a large variety of different training goals, many of which are not easily giving way to unrealistically high prediction accuracy.</a:t>
            </a:r>
            <a:endParaRPr lang="en-IN" sz="2300" dirty="0"/>
          </a:p>
        </p:txBody>
      </p:sp>
      <p:sp>
        <p:nvSpPr>
          <p:cNvPr id="4" name="Date Placeholder 3">
            <a:extLst>
              <a:ext uri="{FF2B5EF4-FFF2-40B4-BE49-F238E27FC236}">
                <a16:creationId xmlns:a16="http://schemas.microsoft.com/office/drawing/2014/main" id="{917B9A70-F4E5-4BB2-B6F3-DCA0AC6B835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D498CC0-A54E-87EC-4EB5-E103DF09678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84EE811-CBC0-BAC1-EB9F-201912E2F52A}"/>
              </a:ext>
            </a:extLst>
          </p:cNvPr>
          <p:cNvSpPr>
            <a:spLocks noGrp="1"/>
          </p:cNvSpPr>
          <p:nvPr>
            <p:ph type="sldNum" sz="quarter" idx="12"/>
          </p:nvPr>
        </p:nvSpPr>
        <p:spPr/>
        <p:txBody>
          <a:bodyPr/>
          <a:lstStyle/>
          <a:p>
            <a:fld id="{294A09A9-5501-47C1-A89A-A340965A2BE2}" type="slidenum">
              <a:rPr lang="en-US" smtClean="0"/>
              <a:t>4</a:t>
            </a:fld>
            <a:endParaRPr lang="en-US" dirty="0"/>
          </a:p>
        </p:txBody>
      </p:sp>
    </p:spTree>
    <p:extLst>
      <p:ext uri="{BB962C8B-B14F-4D97-AF65-F5344CB8AC3E}">
        <p14:creationId xmlns:p14="http://schemas.microsoft.com/office/powerpoint/2010/main" val="2416826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3514165" y="753036"/>
            <a:ext cx="8220635" cy="1180038"/>
          </a:xfrm>
        </p:spPr>
        <p:txBody>
          <a:bodyPr/>
          <a:lstStyle/>
          <a:p>
            <a:r>
              <a:rPr lang="en-US" dirty="0"/>
              <a:t>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613647" y="136526"/>
            <a:ext cx="9489782" cy="3912960"/>
          </a:xfrm>
        </p:spPr>
        <p:txBody>
          <a:bodyPr vert="horz" lIns="91440" tIns="45720" rIns="91440" bIns="45720" rtlCol="0" anchor="t">
            <a:normAutofit fontScale="25000" lnSpcReduction="20000"/>
          </a:bodyPr>
          <a:lstStyle/>
          <a:p>
            <a:pPr marL="285750" indent="-285750">
              <a:buFont typeface="Arial" panose="020B0604020202020204" pitchFamily="34" charset="0"/>
              <a:buChar char="•"/>
            </a:pPr>
            <a:endParaRPr lang="en-IN" sz="2000" dirty="0">
              <a:latin typeface=" Times new roman"/>
            </a:endParaRPr>
          </a:p>
          <a:p>
            <a:pPr marL="342900" lvl="0" indent="-342900">
              <a:lnSpc>
                <a:spcPct val="107000"/>
              </a:lnSpc>
              <a:spcAft>
                <a:spcPts val="800"/>
              </a:spcAft>
              <a:buFont typeface="Arial" panose="020B0604020202020204" pitchFamily="34" charset="0"/>
              <a:buChar char="•"/>
              <a:tabLst>
                <a:tab pos="457200" algn="l"/>
              </a:tabLst>
            </a:pPr>
            <a:r>
              <a:rPr lang="en-IN"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There are various parameters that we need to take into consideration to predict the weather of a day .</a:t>
            </a:r>
          </a:p>
          <a:p>
            <a:pPr marL="342900" lvl="0" indent="-342900">
              <a:lnSpc>
                <a:spcPct val="107000"/>
              </a:lnSpc>
              <a:spcAft>
                <a:spcPts val="800"/>
              </a:spcAft>
              <a:buFont typeface="Arial" panose="020B0604020202020204" pitchFamily="34" charset="0"/>
              <a:buChar char="•"/>
              <a:tabLst>
                <a:tab pos="457200" algn="l"/>
              </a:tabLst>
            </a:pPr>
            <a:r>
              <a:rPr lang="en-IN"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have chosen classification method to predict the weather </a:t>
            </a:r>
          </a:p>
          <a:p>
            <a:pPr marL="342900" lvl="0" indent="-342900">
              <a:lnSpc>
                <a:spcPct val="107000"/>
              </a:lnSpc>
              <a:spcAft>
                <a:spcPts val="800"/>
              </a:spcAft>
              <a:buFont typeface="Arial" panose="020B0604020202020204" pitchFamily="34" charset="0"/>
              <a:buChar char="•"/>
              <a:tabLst>
                <a:tab pos="457200" algn="l"/>
              </a:tabLst>
            </a:pPr>
            <a:r>
              <a:rPr lang="en-IN"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dataset chosen is labelled hence it has y values which are dependent on the x values.</a:t>
            </a:r>
          </a:p>
          <a:p>
            <a:pPr marL="342900" lvl="0" indent="-342900">
              <a:lnSpc>
                <a:spcPct val="107000"/>
              </a:lnSpc>
              <a:spcAft>
                <a:spcPts val="800"/>
              </a:spcAft>
              <a:buFont typeface="Arial" panose="020B0604020202020204" pitchFamily="34" charset="0"/>
              <a:buChar char="•"/>
              <a:tabLst>
                <a:tab pos="457200" algn="l"/>
              </a:tabLst>
            </a:pPr>
            <a:r>
              <a:rPr lang="en-IN"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above dataset comes under supervised learning . </a:t>
            </a:r>
          </a:p>
          <a:p>
            <a:pPr>
              <a:lnSpc>
                <a:spcPct val="107000"/>
              </a:lnSpc>
              <a:spcAft>
                <a:spcPts val="800"/>
              </a:spcAft>
            </a:pP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Classification:</a:t>
            </a:r>
            <a:endParaRPr lang="en-IN"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Systematic arrangement in groups or categories according to established criteria specifically is classification.</a:t>
            </a:r>
            <a:endParaRPr lang="en-IN"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9600" b="1" dirty="0">
                <a:solidFill>
                  <a:schemeClr val="tx1"/>
                </a:solidFill>
                <a:latin typeface="Times New Roman" panose="02020603050405020304" pitchFamily="18" charset="0"/>
                <a:ea typeface="+mn-lt"/>
                <a:cs typeface="Times New Roman" panose="02020603050405020304" pitchFamily="18" charset="0"/>
              </a:rPr>
              <a:t>ABOUT DATASET:</a:t>
            </a:r>
          </a:p>
          <a:p>
            <a:r>
              <a:rPr lang="en-US" sz="9600" dirty="0">
                <a:solidFill>
                  <a:srgbClr val="292929"/>
                </a:solidFill>
                <a:effectLst/>
                <a:latin typeface="Times New Roman" panose="02020603050405020304" pitchFamily="18" charset="0"/>
                <a:ea typeface="Times New Roman" panose="02020603050405020304" pitchFamily="18" charset="0"/>
              </a:rPr>
              <a:t>For this project, we have obtained my dataset from Kaggle. This dataset contains 1463 rows of data and 6 columns(features)that we could focus onto build our prediction model i.e., we use 14 attributes to predict the weather.</a:t>
            </a:r>
            <a:endParaRPr lang="en-IN" sz="9600" dirty="0">
              <a:effectLst/>
              <a:latin typeface="Times New Roman" panose="02020603050405020304" pitchFamily="18" charset="0"/>
              <a:ea typeface="Times New Roman" panose="02020603050405020304" pitchFamily="18" charset="0"/>
            </a:endParaRPr>
          </a:p>
          <a:p>
            <a:endParaRPr lang="en-IN" sz="9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B3453EA-8B6C-49E3-9028-BE35379E0E04}"/>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5" name="Footer Placeholder 4">
            <a:extLst>
              <a:ext uri="{FF2B5EF4-FFF2-40B4-BE49-F238E27FC236}">
                <a16:creationId xmlns:a16="http://schemas.microsoft.com/office/drawing/2014/main" id="{E35C394A-C440-414E-942C-A00E8C0FDD48}"/>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25442E0-152B-4ACA-99D7-D70468E59E8D}"/>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524000" y="753036"/>
            <a:ext cx="9144000" cy="654424"/>
          </a:xfrm>
        </p:spPr>
        <p:txBody>
          <a:bodyPr/>
          <a:lstStyle/>
          <a:p>
            <a:r>
              <a:rPr lang="en-US" dirty="0">
                <a:solidFill>
                  <a:schemeClr val="tx1"/>
                </a:solidFill>
              </a:rPr>
              <a:t>DATA SET</a:t>
            </a:r>
          </a:p>
        </p:txBody>
      </p:sp>
      <p:sp>
        <p:nvSpPr>
          <p:cNvPr id="32" name="Subtitle 31">
            <a:extLst>
              <a:ext uri="{FF2B5EF4-FFF2-40B4-BE49-F238E27FC236}">
                <a16:creationId xmlns:a16="http://schemas.microsoft.com/office/drawing/2014/main" id="{47A90702-7E26-474B-9F44-97E536C01A41}"/>
              </a:ext>
            </a:extLst>
          </p:cNvPr>
          <p:cNvSpPr>
            <a:spLocks noGrp="1"/>
          </p:cNvSpPr>
          <p:nvPr>
            <p:ph type="subTitle" idx="1"/>
          </p:nvPr>
        </p:nvSpPr>
        <p:spPr>
          <a:xfrm>
            <a:off x="1524000" y="5971507"/>
            <a:ext cx="9144000" cy="524794"/>
          </a:xfrm>
        </p:spPr>
        <p:txBody>
          <a:bodyPr/>
          <a:lstStyle/>
          <a:p>
            <a:r>
              <a:rPr lang="en-US" dirty="0"/>
              <a:t>Annual revenue growth</a:t>
            </a:r>
          </a:p>
        </p:txBody>
      </p:sp>
      <p:pic>
        <p:nvPicPr>
          <p:cNvPr id="6" name="Picture 5">
            <a:extLst>
              <a:ext uri="{FF2B5EF4-FFF2-40B4-BE49-F238E27FC236}">
                <a16:creationId xmlns:a16="http://schemas.microsoft.com/office/drawing/2014/main" id="{F8E64A27-F143-60D9-A012-362B44EE7D49}"/>
              </a:ext>
            </a:extLst>
          </p:cNvPr>
          <p:cNvPicPr>
            <a:picLocks noChangeAspect="1"/>
          </p:cNvPicPr>
          <p:nvPr/>
        </p:nvPicPr>
        <p:blipFill rotWithShape="1">
          <a:blip r:embed="rId2"/>
          <a:srcRect t="22353" b="5275"/>
          <a:stretch/>
        </p:blipFill>
        <p:spPr>
          <a:xfrm>
            <a:off x="430306" y="1403072"/>
            <a:ext cx="11421035" cy="4954547"/>
          </a:xfrm>
          <a:prstGeom prst="rect">
            <a:avLst/>
          </a:prstGeom>
        </p:spPr>
      </p:pic>
    </p:spTree>
    <p:extLst>
      <p:ext uri="{BB962C8B-B14F-4D97-AF65-F5344CB8AC3E}">
        <p14:creationId xmlns:p14="http://schemas.microsoft.com/office/powerpoint/2010/main" val="206891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457200" y="860612"/>
            <a:ext cx="11277600" cy="819057"/>
          </a:xfrm>
        </p:spPr>
        <p:txBody>
          <a:bodyPr/>
          <a:lstStyle/>
          <a:p>
            <a:r>
              <a:rPr lang="en-US" dirty="0"/>
              <a:t>           </a:t>
            </a:r>
            <a:r>
              <a:rPr lang="en-US" dirty="0">
                <a:solidFill>
                  <a:schemeClr val="tx1"/>
                </a:solidFill>
              </a:rPr>
              <a:t>METHOD USED FOR PREDICTION</a:t>
            </a:r>
          </a:p>
        </p:txBody>
      </p:sp>
      <p:sp>
        <p:nvSpPr>
          <p:cNvPr id="22" name="Date Placeholder 21">
            <a:extLst>
              <a:ext uri="{FF2B5EF4-FFF2-40B4-BE49-F238E27FC236}">
                <a16:creationId xmlns:a16="http://schemas.microsoft.com/office/drawing/2014/main" id="{B81083FB-A085-49A6-86D0-C27C10E0F9DF}"/>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23" name="Footer Placeholder 22">
            <a:extLst>
              <a:ext uri="{FF2B5EF4-FFF2-40B4-BE49-F238E27FC236}">
                <a16:creationId xmlns:a16="http://schemas.microsoft.com/office/drawing/2014/main" id="{506B7C46-1674-4D98-BA90-890C98167424}"/>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24" name="Slide Number Placeholder 23">
            <a:extLst>
              <a:ext uri="{FF2B5EF4-FFF2-40B4-BE49-F238E27FC236}">
                <a16:creationId xmlns:a16="http://schemas.microsoft.com/office/drawing/2014/main" id="{65A50E3A-08FC-486C-97F2-111E46731EE6}"/>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7</a:t>
            </a:fld>
            <a:endParaRPr lang="en-US" dirty="0"/>
          </a:p>
        </p:txBody>
      </p:sp>
      <p:sp>
        <p:nvSpPr>
          <p:cNvPr id="4" name="Content Placeholder 3">
            <a:extLst>
              <a:ext uri="{FF2B5EF4-FFF2-40B4-BE49-F238E27FC236}">
                <a16:creationId xmlns:a16="http://schemas.microsoft.com/office/drawing/2014/main" id="{B77607D6-0E83-7F8D-6D52-57D9EEC233F9}"/>
              </a:ext>
            </a:extLst>
          </p:cNvPr>
          <p:cNvSpPr>
            <a:spLocks noGrp="1"/>
          </p:cNvSpPr>
          <p:nvPr>
            <p:ph idx="1"/>
          </p:nvPr>
        </p:nvSpPr>
        <p:spPr>
          <a:xfrm>
            <a:off x="838200" y="2312894"/>
            <a:ext cx="10515600" cy="3164542"/>
          </a:xfrm>
        </p:spPr>
        <p:txBody>
          <a:bodyPr>
            <a:normAutofit/>
          </a:bodyPr>
          <a:lstStyle/>
          <a:p>
            <a:r>
              <a:rPr lang="en-IN" sz="2400" dirty="0">
                <a:solidFill>
                  <a:schemeClr val="tx1"/>
                </a:solidFill>
                <a:latin typeface=" Times new roman"/>
              </a:rPr>
              <a:t>This dataset includes labelled values hence it is considered as supervised learning</a:t>
            </a:r>
          </a:p>
          <a:p>
            <a:r>
              <a:rPr lang="en-IN" sz="2400" dirty="0">
                <a:solidFill>
                  <a:schemeClr val="tx1"/>
                </a:solidFill>
                <a:latin typeface=" Times new roman"/>
              </a:rPr>
              <a:t>Under supervised learning the above mentioned dataset comes under classification</a:t>
            </a:r>
          </a:p>
          <a:p>
            <a:r>
              <a:rPr lang="en-IN" sz="2400" dirty="0">
                <a:solidFill>
                  <a:schemeClr val="tx1"/>
                </a:solidFill>
                <a:latin typeface=" Times new roman"/>
              </a:rPr>
              <a:t>In the above data set  y values are dependent x values are independent values.</a:t>
            </a:r>
          </a:p>
          <a:p>
            <a:r>
              <a:rPr lang="en-IN" sz="2400" dirty="0">
                <a:solidFill>
                  <a:schemeClr val="tx1"/>
                </a:solidFill>
                <a:latin typeface=" Times new roman"/>
              </a:rPr>
              <a:t>Y values in the dataset are classified between drizzle, rain , sun, snow.</a:t>
            </a:r>
          </a:p>
          <a:p>
            <a:pPr>
              <a:lnSpc>
                <a:spcPct val="100000"/>
              </a:lnSpc>
            </a:pPr>
            <a:r>
              <a:rPr lang="en-IN" sz="2400" dirty="0">
                <a:solidFill>
                  <a:schemeClr val="tx1"/>
                </a:solidFill>
                <a:latin typeface=" Times new roman"/>
              </a:rPr>
              <a:t>In the data set y values are dependent on the x values i.e. maximum temperature, minimum temperature, precipitation and Wind.</a:t>
            </a:r>
          </a:p>
        </p:txBody>
      </p:sp>
    </p:spTree>
    <p:extLst>
      <p:ext uri="{BB962C8B-B14F-4D97-AF65-F5344CB8AC3E}">
        <p14:creationId xmlns:p14="http://schemas.microsoft.com/office/powerpoint/2010/main" val="152738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FF4F-4D02-08EE-4489-2065BB031366}"/>
              </a:ext>
            </a:extLst>
          </p:cNvPr>
          <p:cNvSpPr>
            <a:spLocks noGrp="1"/>
          </p:cNvSpPr>
          <p:nvPr>
            <p:ph type="title"/>
          </p:nvPr>
        </p:nvSpPr>
        <p:spPr/>
        <p:txBody>
          <a:bodyPr/>
          <a:lstStyle/>
          <a:p>
            <a:r>
              <a:rPr lang="en-IN" dirty="0"/>
              <a:t>                               </a:t>
            </a:r>
            <a:r>
              <a:rPr lang="en-IN" dirty="0">
                <a:solidFill>
                  <a:schemeClr val="tx1"/>
                </a:solidFill>
              </a:rPr>
              <a:t>CLASSIFICATION</a:t>
            </a:r>
            <a:r>
              <a:rPr lang="en-IN" dirty="0"/>
              <a:t> </a:t>
            </a:r>
          </a:p>
        </p:txBody>
      </p:sp>
      <p:sp>
        <p:nvSpPr>
          <p:cNvPr id="3" name="Content Placeholder 2">
            <a:extLst>
              <a:ext uri="{FF2B5EF4-FFF2-40B4-BE49-F238E27FC236}">
                <a16:creationId xmlns:a16="http://schemas.microsoft.com/office/drawing/2014/main" id="{D3C010CC-0AB2-1CB6-0440-C63BECEBC1F6}"/>
              </a:ext>
            </a:extLst>
          </p:cNvPr>
          <p:cNvSpPr>
            <a:spLocks noGrp="1"/>
          </p:cNvSpPr>
          <p:nvPr>
            <p:ph idx="1"/>
          </p:nvPr>
        </p:nvSpPr>
        <p:spPr>
          <a:xfrm>
            <a:off x="838200" y="1825625"/>
            <a:ext cx="10515600" cy="3329081"/>
          </a:xfrm>
        </p:spPr>
        <p:txBody>
          <a:bodyPr>
            <a:noAutofit/>
          </a:bodyPr>
          <a:lstStyle/>
          <a:p>
            <a:pPr marL="285750" indent="-285750">
              <a:lnSpc>
                <a:spcPct val="150000"/>
              </a:lnSpc>
              <a:buFont typeface="Arial"/>
              <a:buChar char="•"/>
            </a:pPr>
            <a:r>
              <a:rPr lang="en-US" sz="2400" dirty="0">
                <a:solidFill>
                  <a:schemeClr val="tx1"/>
                </a:solidFill>
                <a:latin typeface="Times New Roman" panose="02020603050405020304" pitchFamily="18" charset="0"/>
                <a:cs typeface="Times New Roman" panose="02020603050405020304" pitchFamily="18" charset="0"/>
              </a:rPr>
              <a:t>Here, we have taken classification to predict the weather .As we must</a:t>
            </a:r>
            <a:r>
              <a:rPr lang="en-US" sz="2400" dirty="0">
                <a:solidFill>
                  <a:schemeClr val="tx1"/>
                </a:solidFill>
                <a:latin typeface="Times New Roman" panose="02020603050405020304" pitchFamily="18" charset="0"/>
                <a:ea typeface="+mn-lt"/>
                <a:cs typeface="Times New Roman" panose="02020603050405020304" pitchFamily="18" charset="0"/>
              </a:rPr>
              <a:t> predict the weather , weather it is drizzly, sun, snow , rain.</a:t>
            </a:r>
          </a:p>
          <a:p>
            <a:pPr marL="285750" indent="-285750">
              <a:lnSpc>
                <a:spcPct val="150000"/>
              </a:lnSpc>
              <a:buFont typeface="Arial"/>
              <a:buChar char="•"/>
            </a:pPr>
            <a:r>
              <a:rPr lang="en-US" sz="2400" dirty="0">
                <a:solidFill>
                  <a:schemeClr val="tx1"/>
                </a:solidFill>
                <a:latin typeface="Times New Roman" panose="02020603050405020304" pitchFamily="18" charset="0"/>
                <a:ea typeface="+mn-lt"/>
                <a:cs typeface="Times New Roman" panose="02020603050405020304" pitchFamily="18" charset="0"/>
              </a:rPr>
              <a:t>Systematic arrangement in groups or categories according to established criteria specifically is classification.</a:t>
            </a: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Arial"/>
              <a:buChar char="•"/>
            </a:pPr>
            <a:r>
              <a:rPr lang="en-US" sz="2400" dirty="0">
                <a:solidFill>
                  <a:schemeClr val="tx1"/>
                </a:solidFill>
                <a:latin typeface="Times New Roman" panose="02020603050405020304" pitchFamily="18" charset="0"/>
                <a:cs typeface="Times New Roman" panose="02020603050405020304" pitchFamily="18" charset="0"/>
              </a:rPr>
              <a:t>Here we  are  classifying the weather between drizzly , sun , snow, rain .so, we are considering it as classification</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A8316BA-BC7D-E233-E098-8A5B462B295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62A0BE0-9156-292D-4789-8231BA96A88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B59D747-6018-4000-05D9-A03372C0990E}"/>
              </a:ext>
            </a:extLst>
          </p:cNvPr>
          <p:cNvSpPr>
            <a:spLocks noGrp="1"/>
          </p:cNvSpPr>
          <p:nvPr>
            <p:ph type="sldNum" sz="quarter" idx="12"/>
          </p:nvPr>
        </p:nvSpPr>
        <p:spPr/>
        <p:txBody>
          <a:bodyPr/>
          <a:lstStyle/>
          <a:p>
            <a:fld id="{294A09A9-5501-47C1-A89A-A340965A2BE2}" type="slidenum">
              <a:rPr lang="en-US" smtClean="0"/>
              <a:t>8</a:t>
            </a:fld>
            <a:endParaRPr lang="en-US" dirty="0"/>
          </a:p>
        </p:txBody>
      </p:sp>
    </p:spTree>
    <p:extLst>
      <p:ext uri="{BB962C8B-B14F-4D97-AF65-F5344CB8AC3E}">
        <p14:creationId xmlns:p14="http://schemas.microsoft.com/office/powerpoint/2010/main" val="1471501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457200" y="381000"/>
            <a:ext cx="11277600" cy="1325563"/>
          </a:xfrm>
        </p:spPr>
        <p:txBody>
          <a:bodyPr/>
          <a:lstStyle/>
          <a:p>
            <a:r>
              <a:rPr lang="en-US" dirty="0">
                <a:solidFill>
                  <a:schemeClr val="tx1"/>
                </a:solidFill>
              </a:rPr>
              <a:t>TARGET VARIABLES</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3927784935"/>
              </p:ext>
            </p:extLst>
          </p:nvPr>
        </p:nvGraphicFramePr>
        <p:xfrm>
          <a:off x="2590798" y="1825625"/>
          <a:ext cx="6777320" cy="3032125"/>
        </p:xfrm>
        <a:graphic>
          <a:graphicData uri="http://schemas.openxmlformats.org/drawingml/2006/table">
            <a:tbl>
              <a:tblPr firstRow="1" bandRow="1">
                <a:tableStyleId>{72833802-FEF1-4C79-8D5D-14CF1EAF98D9}</a:tableStyleId>
              </a:tblPr>
              <a:tblGrid>
                <a:gridCol w="272893">
                  <a:extLst>
                    <a:ext uri="{9D8B030D-6E8A-4147-A177-3AD203B41FA5}">
                      <a16:colId xmlns:a16="http://schemas.microsoft.com/office/drawing/2014/main" val="1689330750"/>
                    </a:ext>
                  </a:extLst>
                </a:gridCol>
                <a:gridCol w="2438035">
                  <a:extLst>
                    <a:ext uri="{9D8B030D-6E8A-4147-A177-3AD203B41FA5}">
                      <a16:colId xmlns:a16="http://schemas.microsoft.com/office/drawing/2014/main" val="2660631934"/>
                    </a:ext>
                  </a:extLst>
                </a:gridCol>
                <a:gridCol w="1355464">
                  <a:extLst>
                    <a:ext uri="{9D8B030D-6E8A-4147-A177-3AD203B41FA5}">
                      <a16:colId xmlns:a16="http://schemas.microsoft.com/office/drawing/2014/main" val="3909717689"/>
                    </a:ext>
                  </a:extLst>
                </a:gridCol>
                <a:gridCol w="1355464">
                  <a:extLst>
                    <a:ext uri="{9D8B030D-6E8A-4147-A177-3AD203B41FA5}">
                      <a16:colId xmlns:a16="http://schemas.microsoft.com/office/drawing/2014/main" val="1603189107"/>
                    </a:ext>
                  </a:extLst>
                </a:gridCol>
                <a:gridCol w="1355464">
                  <a:extLst>
                    <a:ext uri="{9D8B030D-6E8A-4147-A177-3AD203B41FA5}">
                      <a16:colId xmlns:a16="http://schemas.microsoft.com/office/drawing/2014/main" val="2755691855"/>
                    </a:ext>
                  </a:extLst>
                </a:gridCol>
              </a:tblGrid>
              <a:tr h="606425">
                <a:tc>
                  <a:txBody>
                    <a:bodyPr/>
                    <a:lstStyle/>
                    <a:p>
                      <a:pPr algn="ctr"/>
                      <a:endParaRPr lang="en-US" dirty="0"/>
                    </a:p>
                  </a:txBody>
                  <a:tcPr anchor="ct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r>
                        <a:rPr lang="en-US" sz="1600" b="1" spc="50" baseline="0" dirty="0">
                          <a:solidFill>
                            <a:schemeClr val="tx1"/>
                          </a:solidFill>
                          <a:latin typeface="Times New Roman" panose="02020603050405020304" pitchFamily="18" charset="0"/>
                          <a:cs typeface="Times New Roman" panose="02020603050405020304" pitchFamily="18" charset="0"/>
                        </a:rPr>
                        <a:t>WEATHER                   </a:t>
                      </a: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r>
                        <a:rPr lang="en-US" sz="1600" b="1" spc="50" baseline="0" dirty="0">
                          <a:solidFill>
                            <a:schemeClr val="tx1"/>
                          </a:solidFill>
                          <a:latin typeface="Times New Roman" panose="02020603050405020304" pitchFamily="18" charset="0"/>
                          <a:cs typeface="Times New Roman" panose="02020603050405020304" pitchFamily="18" charset="0"/>
                        </a:rPr>
                        <a:t>LABELLED</a:t>
                      </a: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endParaRPr lang="en-US" sz="1400" b="1" spc="50" baseline="0" dirty="0">
                        <a:solidFill>
                          <a:schemeClr val="bg2">
                            <a:lumMod val="50000"/>
                          </a:schemeClr>
                        </a:solidFill>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endParaRPr lang="en-US" sz="1400" b="1" spc="50" baseline="0" dirty="0">
                        <a:solidFill>
                          <a:schemeClr val="bg2">
                            <a:lumMod val="50000"/>
                          </a:schemeClr>
                        </a:solidFill>
                      </a:endParaRP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extLst>
                  <a:ext uri="{0D108BD9-81ED-4DB2-BD59-A6C34878D82A}">
                    <a16:rowId xmlns:a16="http://schemas.microsoft.com/office/drawing/2014/main" val="479928716"/>
                  </a:ext>
                </a:extLst>
              </a:tr>
              <a:tr h="606425">
                <a:tc>
                  <a:txBody>
                    <a:bodyPr/>
                    <a:lstStyle/>
                    <a:p>
                      <a:pPr algn="ctr"/>
                      <a:endParaRPr lang="en-US" sz="1600" spc="20" baseline="0" dirty="0">
                        <a:solidFill>
                          <a:schemeClr val="bg2">
                            <a:lumMod val="50000"/>
                          </a:schemeClr>
                        </a:solidFill>
                      </a:endParaRPr>
                    </a:p>
                  </a:txBody>
                  <a:tcPr anchor="ctr">
                    <a:lnT w="6350" cap="flat" cmpd="sng" algn="ctr">
                      <a:noFill/>
                      <a:prstDash val="solid"/>
                      <a:miter lim="800000"/>
                    </a:lnT>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DRIZZLE</a:t>
                      </a:r>
                    </a:p>
                  </a:txBody>
                  <a:tcPr anchor="ctr">
                    <a:lnT w="6350" cap="flat" cmpd="sng" algn="ctr">
                      <a:noFill/>
                      <a:prstDash val="solid"/>
                      <a:miter lim="800000"/>
                    </a:lnT>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1</a:t>
                      </a:r>
                    </a:p>
                  </a:txBody>
                  <a:tcPr anchor="ctr">
                    <a:lnT w="6350" cap="flat" cmpd="sng" algn="ctr">
                      <a:noFill/>
                      <a:prstDash val="solid"/>
                      <a:miter lim="800000"/>
                    </a:lnT>
                  </a:tcPr>
                </a:tc>
                <a:tc>
                  <a:txBody>
                    <a:bodyPr/>
                    <a:lstStyle/>
                    <a:p>
                      <a:pPr algn="ctr"/>
                      <a:endParaRPr lang="en-US" sz="1600" dirty="0">
                        <a:solidFill>
                          <a:schemeClr val="bg2">
                            <a:lumMod val="50000"/>
                          </a:schemeClr>
                        </a:solidFill>
                      </a:endParaRPr>
                    </a:p>
                  </a:txBody>
                  <a:tcPr anchor="ctr">
                    <a:lnT w="6350" cap="flat" cmpd="sng" algn="ctr">
                      <a:noFill/>
                      <a:prstDash val="solid"/>
                      <a:miter lim="800000"/>
                    </a:lnT>
                  </a:tcPr>
                </a:tc>
                <a:tc>
                  <a:txBody>
                    <a:bodyPr/>
                    <a:lstStyle/>
                    <a:p>
                      <a:pPr algn="ctr"/>
                      <a:endParaRPr lang="en-US" sz="1600" dirty="0">
                        <a:solidFill>
                          <a:schemeClr val="bg2">
                            <a:lumMod val="50000"/>
                          </a:schemeClr>
                        </a:solidFill>
                      </a:endParaRPr>
                    </a:p>
                  </a:txBody>
                  <a:tcPr anchor="ctr">
                    <a:lnT w="6350" cap="flat" cmpd="sng" algn="ctr">
                      <a:noFill/>
                      <a:prstDash val="solid"/>
                      <a:miter lim="800000"/>
                    </a:lnT>
                  </a:tcPr>
                </a:tc>
                <a:extLst>
                  <a:ext uri="{0D108BD9-81ED-4DB2-BD59-A6C34878D82A}">
                    <a16:rowId xmlns:a16="http://schemas.microsoft.com/office/drawing/2014/main" val="1760208656"/>
                  </a:ext>
                </a:extLst>
              </a:tr>
              <a:tr h="606425">
                <a:tc>
                  <a:txBody>
                    <a:bodyPr/>
                    <a:lstStyle/>
                    <a:p>
                      <a:pPr algn="ctr"/>
                      <a:endParaRPr lang="en-US" sz="1600" spc="20" baseline="0" dirty="0">
                        <a:solidFill>
                          <a:schemeClr val="bg2">
                            <a:lumMod val="50000"/>
                          </a:schemeClr>
                        </a:solidFill>
                      </a:endParaRPr>
                    </a:p>
                  </a:txBody>
                  <a:tcPr anchor="ct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RAIN</a:t>
                      </a:r>
                    </a:p>
                  </a:txBody>
                  <a:tcPr anchor="ct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2</a:t>
                      </a:r>
                    </a:p>
                  </a:txBody>
                  <a:tcPr anchor="ctr"/>
                </a:tc>
                <a:tc>
                  <a:txBody>
                    <a:bodyPr/>
                    <a:lstStyle/>
                    <a:p>
                      <a:pPr algn="ctr"/>
                      <a:endParaRPr lang="en-US" sz="1600" dirty="0">
                        <a:solidFill>
                          <a:schemeClr val="bg2">
                            <a:lumMod val="50000"/>
                          </a:schemeClr>
                        </a:solidFill>
                      </a:endParaRPr>
                    </a:p>
                  </a:txBody>
                  <a:tcPr anchor="ctr"/>
                </a:tc>
                <a:tc>
                  <a:txBody>
                    <a:bodyPr/>
                    <a:lstStyle/>
                    <a:p>
                      <a:pPr algn="ctr"/>
                      <a:endParaRPr lang="en-US" sz="1600" dirty="0">
                        <a:solidFill>
                          <a:schemeClr val="bg2">
                            <a:lumMod val="50000"/>
                          </a:schemeClr>
                        </a:solidFill>
                      </a:endParaRPr>
                    </a:p>
                  </a:txBody>
                  <a:tcPr anchor="ctr"/>
                </a:tc>
                <a:extLst>
                  <a:ext uri="{0D108BD9-81ED-4DB2-BD59-A6C34878D82A}">
                    <a16:rowId xmlns:a16="http://schemas.microsoft.com/office/drawing/2014/main" val="3634243071"/>
                  </a:ext>
                </a:extLst>
              </a:tr>
              <a:tr h="606425">
                <a:tc>
                  <a:txBody>
                    <a:bodyPr/>
                    <a:lstStyle/>
                    <a:p>
                      <a:pPr algn="ctr"/>
                      <a:endParaRPr lang="en-US" sz="1600" dirty="0">
                        <a:solidFill>
                          <a:schemeClr val="bg2">
                            <a:lumMod val="50000"/>
                          </a:schemeClr>
                        </a:solidFill>
                      </a:endParaRPr>
                    </a:p>
                  </a:txBody>
                  <a:tcPr anchor="ct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SUN</a:t>
                      </a:r>
                    </a:p>
                  </a:txBody>
                  <a:tcPr anchor="ct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3</a:t>
                      </a:r>
                    </a:p>
                  </a:txBody>
                  <a:tcPr anchor="ctr"/>
                </a:tc>
                <a:tc>
                  <a:txBody>
                    <a:bodyPr/>
                    <a:lstStyle/>
                    <a:p>
                      <a:pPr algn="ctr"/>
                      <a:endParaRPr lang="en-US" sz="1600" dirty="0">
                        <a:solidFill>
                          <a:schemeClr val="bg2">
                            <a:lumMod val="50000"/>
                          </a:schemeClr>
                        </a:solidFill>
                      </a:endParaRPr>
                    </a:p>
                  </a:txBody>
                  <a:tcPr anchor="ctr"/>
                </a:tc>
                <a:tc>
                  <a:txBody>
                    <a:bodyPr/>
                    <a:lstStyle/>
                    <a:p>
                      <a:pPr algn="ctr"/>
                      <a:endParaRPr lang="en-US" sz="1600" dirty="0">
                        <a:solidFill>
                          <a:schemeClr val="bg2">
                            <a:lumMod val="50000"/>
                          </a:schemeClr>
                        </a:solidFill>
                      </a:endParaRPr>
                    </a:p>
                  </a:txBody>
                  <a:tcPr anchor="ctr"/>
                </a:tc>
                <a:extLst>
                  <a:ext uri="{0D108BD9-81ED-4DB2-BD59-A6C34878D82A}">
                    <a16:rowId xmlns:a16="http://schemas.microsoft.com/office/drawing/2014/main" val="415808797"/>
                  </a:ext>
                </a:extLst>
              </a:tr>
              <a:tr h="606425">
                <a:tc>
                  <a:txBody>
                    <a:bodyPr/>
                    <a:lstStyle/>
                    <a:p>
                      <a:pPr algn="ctr"/>
                      <a:endParaRPr lang="en-US" sz="1600" dirty="0">
                        <a:solidFill>
                          <a:schemeClr val="bg2">
                            <a:lumMod val="50000"/>
                          </a:schemeClr>
                        </a:solidFill>
                      </a:endParaRPr>
                    </a:p>
                  </a:txBody>
                  <a:tcPr anchor="ct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SNOW</a:t>
                      </a:r>
                    </a:p>
                  </a:txBody>
                  <a:tcPr anchor="ct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4</a:t>
                      </a:r>
                    </a:p>
                  </a:txBody>
                  <a:tcPr anchor="ctr"/>
                </a:tc>
                <a:tc>
                  <a:txBody>
                    <a:bodyPr/>
                    <a:lstStyle/>
                    <a:p>
                      <a:pPr algn="ctr"/>
                      <a:endParaRPr lang="en-US" sz="1600" dirty="0">
                        <a:solidFill>
                          <a:schemeClr val="bg2">
                            <a:lumMod val="50000"/>
                          </a:schemeClr>
                        </a:solidFill>
                      </a:endParaRPr>
                    </a:p>
                  </a:txBody>
                  <a:tcPr anchor="ctr"/>
                </a:tc>
                <a:tc>
                  <a:txBody>
                    <a:bodyPr/>
                    <a:lstStyle/>
                    <a:p>
                      <a:pPr algn="ctr"/>
                      <a:endParaRPr lang="en-US" sz="1600" dirty="0">
                        <a:solidFill>
                          <a:schemeClr val="bg2">
                            <a:lumMod val="50000"/>
                          </a:schemeClr>
                        </a:solidFill>
                      </a:endParaRPr>
                    </a:p>
                  </a:txBody>
                  <a:tcPr anchor="ctr"/>
                </a:tc>
                <a:extLst>
                  <a:ext uri="{0D108BD9-81ED-4DB2-BD59-A6C34878D82A}">
                    <a16:rowId xmlns:a16="http://schemas.microsoft.com/office/drawing/2014/main" val="380950325"/>
                  </a:ext>
                </a:extLst>
              </a:tr>
            </a:tbl>
          </a:graphicData>
        </a:graphic>
      </p:graphicFrame>
      <p:sp>
        <p:nvSpPr>
          <p:cNvPr id="12" name="Date Placeholder 11">
            <a:extLst>
              <a:ext uri="{FF2B5EF4-FFF2-40B4-BE49-F238E27FC236}">
                <a16:creationId xmlns:a16="http://schemas.microsoft.com/office/drawing/2014/main" id="{4D59585C-C6EF-4E4F-A0D8-7BBF3C31A072}"/>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13" name="Footer Placeholder 12">
            <a:extLst>
              <a:ext uri="{FF2B5EF4-FFF2-40B4-BE49-F238E27FC236}">
                <a16:creationId xmlns:a16="http://schemas.microsoft.com/office/drawing/2014/main" id="{E0B58524-BD95-40A0-BC5B-44BBE25AA599}"/>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14" name="Slide Number Placeholder 13">
            <a:extLst>
              <a:ext uri="{FF2B5EF4-FFF2-40B4-BE49-F238E27FC236}">
                <a16:creationId xmlns:a16="http://schemas.microsoft.com/office/drawing/2014/main" id="{FA8D4E89-916E-4874-A499-869EDCD66297}"/>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4212917468"/>
      </p:ext>
    </p:extLst>
  </p:cSld>
  <p:clrMapOvr>
    <a:masterClrMapping/>
  </p:clrMapOvr>
</p:sld>
</file>

<file path=ppt/theme/theme1.xml><?xml version="1.0" encoding="utf-8"?>
<a:theme xmlns:a="http://schemas.openxmlformats.org/drawingml/2006/main" name="Office Theme">
  <a:themeElements>
    <a:clrScheme name="Custom 73">
      <a:dk1>
        <a:sysClr val="windowText" lastClr="000000"/>
      </a:dk1>
      <a:lt1>
        <a:sysClr val="window" lastClr="FFFFFF"/>
      </a:lt1>
      <a:dk2>
        <a:srgbClr val="44546A"/>
      </a:dk2>
      <a:lt2>
        <a:srgbClr val="E7E6E6"/>
      </a:lt2>
      <a:accent1>
        <a:srgbClr val="C4EEF2"/>
      </a:accent1>
      <a:accent2>
        <a:srgbClr val="9CD3D9"/>
      </a:accent2>
      <a:accent3>
        <a:srgbClr val="387373"/>
      </a:accent3>
      <a:accent4>
        <a:srgbClr val="022E40"/>
      </a:accent4>
      <a:accent5>
        <a:srgbClr val="F2E4C9"/>
      </a:accent5>
      <a:accent6>
        <a:srgbClr val="FFFFF5"/>
      </a:accent6>
      <a:hlink>
        <a:srgbClr val="0563C1"/>
      </a:hlink>
      <a:folHlink>
        <a:srgbClr val="954F72"/>
      </a:folHlink>
    </a:clrScheme>
    <a:fontScheme name="Custom 114">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nowscape_tm44613219_Win32_JB_SL_v3" id="{1C87AC08-773C-4510-A4A8-B1D3594C4029}" vid="{72F6DBE6-EDB8-4427-B790-8ECF5ED625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576AF5-45CB-4D7F-8506-5C2B8F7E0C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91B5A3C-8B2E-4B35-A109-4713D9D356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473F6E9-2FA5-4F36-A42B-ED7213C4AA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Snowscape presentation</Template>
  <TotalTime>276</TotalTime>
  <Words>1205</Words>
  <Application>Microsoft Office PowerPoint</Application>
  <PresentationFormat>Widescreen</PresentationFormat>
  <Paragraphs>114</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 Times new roman</vt:lpstr>
      <vt:lpstr>Arial</vt:lpstr>
      <vt:lpstr>Arial,Sans-Serif</vt:lpstr>
      <vt:lpstr>Bodoni MT</vt:lpstr>
      <vt:lpstr>Calibri</vt:lpstr>
      <vt:lpstr>Source Sans Pro Light</vt:lpstr>
      <vt:lpstr>Times New Roman</vt:lpstr>
      <vt:lpstr>Office Theme</vt:lpstr>
      <vt:lpstr>WEATHER PREDICTION</vt:lpstr>
      <vt:lpstr> STATISTICAL MACHINE LEARNING</vt:lpstr>
      <vt:lpstr>AGENDA</vt:lpstr>
      <vt:lpstr>                              INTRODUCTION</vt:lpstr>
      <vt:lpstr>   </vt:lpstr>
      <vt:lpstr>DATA SET</vt:lpstr>
      <vt:lpstr>           METHOD USED FOR PREDICTION</vt:lpstr>
      <vt:lpstr>                               CLASSIFICATION </vt:lpstr>
      <vt:lpstr>TARGET VARIABLES</vt:lpstr>
      <vt:lpstr>LOGESTIC REGRESSION:</vt:lpstr>
      <vt:lpstr>ADVANTAGES AND DISADVANTAGES:</vt:lpstr>
      <vt:lpstr>X1= d[‘precipitation’]  Y= d[‘weather’] </vt:lpstr>
      <vt:lpstr>TYPE OF MACHINE LEARNING USED</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PREDICTION</dc:title>
  <dc:creator>sreeteja daggu</dc:creator>
  <cp:lastModifiedBy>Preetham Kasarla</cp:lastModifiedBy>
  <cp:revision>5</cp:revision>
  <dcterms:created xsi:type="dcterms:W3CDTF">2022-10-30T16:52:57Z</dcterms:created>
  <dcterms:modified xsi:type="dcterms:W3CDTF">2022-12-09T11:15:28Z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