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9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82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7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2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7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22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3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0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7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9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1889-FB84-4CE6-AD1B-B6B01A1C3D3F}" type="datetimeFigureOut">
              <a:rPr lang="en-SG" smtClean="0"/>
              <a:t>7/11/2018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C2DF-1DDC-48A3-BC9F-70ED07FE0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9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56" b="5415"/>
          <a:stretch/>
        </p:blipFill>
        <p:spPr>
          <a:xfrm>
            <a:off x="-1" y="0"/>
            <a:ext cx="12194077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782" y="1847273"/>
            <a:ext cx="11933382" cy="480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71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60" b="512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8546" y="3428999"/>
            <a:ext cx="2992582" cy="2999509"/>
          </a:xfrm>
          <a:prstGeom prst="roundRect">
            <a:avLst>
              <a:gd name="adj" fmla="val 709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424218" y="3805488"/>
            <a:ext cx="49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All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with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name</a:t>
            </a:r>
            <a:r>
              <a:rPr lang="fr-FR" dirty="0" smtClean="0">
                <a:solidFill>
                  <a:schemeClr val="bg1"/>
                </a:solidFill>
              </a:rPr>
              <a:t> "</a:t>
            </a:r>
            <a:r>
              <a:rPr lang="fr-FR" dirty="0" err="1" smtClean="0">
                <a:solidFill>
                  <a:schemeClr val="bg1"/>
                </a:solidFill>
              </a:rPr>
              <a:t>chlorpheniramine</a:t>
            </a:r>
            <a:r>
              <a:rPr lang="fr-FR" dirty="0" smtClean="0">
                <a:solidFill>
                  <a:schemeClr val="bg1"/>
                </a:solidFill>
              </a:rPr>
              <a:t>"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will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be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s</a:t>
            </a:r>
            <a:r>
              <a:rPr lang="fr-FR" smtClean="0">
                <a:solidFill>
                  <a:schemeClr val="bg1"/>
                </a:solidFill>
              </a:rPr>
              <a:t>hown</a:t>
            </a:r>
            <a:r>
              <a:rPr lang="fr-FR" dirty="0" smtClean="0">
                <a:solidFill>
                  <a:schemeClr val="bg1"/>
                </a:solidFill>
              </a:rPr>
              <a:t> on the </a:t>
            </a:r>
            <a:r>
              <a:rPr lang="fr-FR" dirty="0" err="1" smtClean="0">
                <a:solidFill>
                  <a:schemeClr val="bg1"/>
                </a:solidFill>
              </a:rPr>
              <a:t>medicine</a:t>
            </a:r>
            <a:r>
              <a:rPr lang="fr-FR" dirty="0" smtClean="0">
                <a:solidFill>
                  <a:schemeClr val="bg1"/>
                </a:solidFill>
              </a:rPr>
              <a:t> panel.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90254" y="4128654"/>
            <a:ext cx="273396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8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yucong</dc:creator>
  <cp:lastModifiedBy>lee yucong</cp:lastModifiedBy>
  <cp:revision>1</cp:revision>
  <dcterms:created xsi:type="dcterms:W3CDTF">2018-11-06T16:40:12Z</dcterms:created>
  <dcterms:modified xsi:type="dcterms:W3CDTF">2018-11-06T16:40:32Z</dcterms:modified>
</cp:coreProperties>
</file>