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9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7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7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0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9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56" b="5415"/>
          <a:stretch/>
        </p:blipFill>
        <p:spPr>
          <a:xfrm>
            <a:off x="-1" y="0"/>
            <a:ext cx="1219407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1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60" b="512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424218" y="3805488"/>
            <a:ext cx="49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All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 "</a:t>
            </a:r>
            <a:r>
              <a:rPr lang="fr-FR" dirty="0" err="1" smtClean="0">
                <a:solidFill>
                  <a:schemeClr val="bg1"/>
                </a:solidFill>
              </a:rPr>
              <a:t>chlorpheniramine</a:t>
            </a:r>
            <a:r>
              <a:rPr lang="fr-FR" dirty="0" smtClean="0">
                <a:solidFill>
                  <a:schemeClr val="bg1"/>
                </a:solidFill>
              </a:rPr>
              <a:t>"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s</a:t>
            </a:r>
            <a:r>
              <a:rPr lang="fr-FR" dirty="0" err="1" smtClean="0">
                <a:solidFill>
                  <a:schemeClr val="bg1"/>
                </a:solidFill>
              </a:rPr>
              <a:t>hown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3</cp:revision>
  <dcterms:created xsi:type="dcterms:W3CDTF">2018-11-06T16:40:12Z</dcterms:created>
  <dcterms:modified xsi:type="dcterms:W3CDTF">2018-11-06T16:52:15Z</dcterms:modified>
</cp:coreProperties>
</file>