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36" d="100"/>
          <a:sy n="36" d="100"/>
        </p:scale>
        <p:origin x="24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5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2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1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5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0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5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1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0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2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8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3" y="472255"/>
            <a:ext cx="261620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5" y="2234380"/>
            <a:ext cx="2630488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"/>
          <a:stretch/>
        </p:blipFill>
        <p:spPr bwMode="auto">
          <a:xfrm>
            <a:off x="337689" y="4088580"/>
            <a:ext cx="2628424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5" y="5938018"/>
            <a:ext cx="2655888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5" y="7741418"/>
            <a:ext cx="26447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588163"/>
            <a:ext cx="2727325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21" y="4363442"/>
            <a:ext cx="2733675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"/>
          <p:cNvSpPr>
            <a:spLocks noChangeArrowheads="1"/>
          </p:cNvSpPr>
          <p:nvPr/>
        </p:nvSpPr>
        <p:spPr bwMode="auto">
          <a:xfrm>
            <a:off x="3028950" y="4619597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checkstock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537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All medicines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323367" y="1429108"/>
            <a:ext cx="206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Medicines with stocks lower or equal to minimum quantity</a:t>
            </a:r>
          </a:p>
        </p:txBody>
      </p:sp>
    </p:spTree>
    <p:extLst>
      <p:ext uri="{BB962C8B-B14F-4D97-AF65-F5344CB8AC3E}">
        <p14:creationId xmlns:p14="http://schemas.microsoft.com/office/powerpoint/2010/main" val="34006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3</cp:revision>
  <dcterms:created xsi:type="dcterms:W3CDTF">2018-11-11T09:27:30Z</dcterms:created>
  <dcterms:modified xsi:type="dcterms:W3CDTF">2018-11-11T13:03:23Z</dcterms:modified>
</cp:coreProperties>
</file>