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7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9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56" b="5415"/>
          <a:stretch/>
        </p:blipFill>
        <p:spPr>
          <a:xfrm>
            <a:off x="-1" y="0"/>
            <a:ext cx="1219407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1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60" b="512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24218" y="3805488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All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"</a:t>
            </a:r>
            <a:r>
              <a:rPr lang="fr-FR" dirty="0" err="1" smtClean="0">
                <a:solidFill>
                  <a:schemeClr val="bg1"/>
                </a:solidFill>
              </a:rPr>
              <a:t>chlorpheniramine</a:t>
            </a:r>
            <a:r>
              <a:rPr lang="fr-FR" dirty="0" smtClean="0">
                <a:solidFill>
                  <a:schemeClr val="bg1"/>
                </a:solidFill>
              </a:rPr>
              <a:t>"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</a:t>
            </a:r>
            <a:r>
              <a:rPr lang="fr-FR" dirty="0" err="1" smtClean="0">
                <a:solidFill>
                  <a:schemeClr val="bg1"/>
                </a:solidFill>
              </a:rPr>
              <a:t>hown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87" b="51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424218" y="3805488"/>
            <a:ext cx="614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>
                <a:solidFill>
                  <a:schemeClr val="bg1"/>
                </a:solidFill>
              </a:rPr>
              <a:t>Step 2</a:t>
            </a:r>
            <a:r>
              <a:rPr lang="en-SG" dirty="0" smtClean="0">
                <a:solidFill>
                  <a:schemeClr val="bg1"/>
                </a:solidFill>
              </a:rPr>
              <a:t>. All the medicines with names “</a:t>
            </a:r>
            <a:r>
              <a:rPr lang="en-SG" dirty="0" err="1" smtClean="0">
                <a:solidFill>
                  <a:schemeClr val="bg1"/>
                </a:solidFill>
              </a:rPr>
              <a:t>panadol</a:t>
            </a:r>
            <a:r>
              <a:rPr lang="en-SG" dirty="0" smtClean="0">
                <a:solidFill>
                  <a:schemeClr val="bg1"/>
                </a:solidFill>
              </a:rPr>
              <a:t>” or “</a:t>
            </a:r>
            <a:r>
              <a:rPr lang="en-SG" dirty="0" err="1" smtClean="0">
                <a:solidFill>
                  <a:schemeClr val="bg1"/>
                </a:solidFill>
              </a:rPr>
              <a:t>dermasone</a:t>
            </a:r>
            <a:r>
              <a:rPr lang="en-SG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SG" dirty="0">
                <a:solidFill>
                  <a:schemeClr val="bg1"/>
                </a:solidFill>
              </a:rPr>
              <a:t>w</a:t>
            </a:r>
            <a:r>
              <a:rPr lang="en-SG" dirty="0" smtClean="0">
                <a:solidFill>
                  <a:schemeClr val="bg1"/>
                </a:solidFill>
              </a:rPr>
              <a:t>ill appear in the medicine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0545" y="1828801"/>
            <a:ext cx="640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Step 1</a:t>
            </a:r>
            <a:r>
              <a:rPr lang="en-SG" dirty="0" smtClean="0">
                <a:solidFill>
                  <a:schemeClr val="bg1"/>
                </a:solidFill>
              </a:rPr>
              <a:t>. Type the </a:t>
            </a:r>
            <a:r>
              <a:rPr lang="en-SG" dirty="0" err="1" smtClean="0">
                <a:solidFill>
                  <a:schemeClr val="bg1"/>
                </a:solidFill>
              </a:rPr>
              <a:t>findmedicine</a:t>
            </a:r>
            <a:r>
              <a:rPr lang="en-SG" dirty="0" smtClean="0">
                <a:solidFill>
                  <a:schemeClr val="bg1"/>
                </a:solidFill>
              </a:rPr>
              <a:t> command with the medicine names.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5</cp:revision>
  <dcterms:created xsi:type="dcterms:W3CDTF">2018-11-06T16:40:12Z</dcterms:created>
  <dcterms:modified xsi:type="dcterms:W3CDTF">2018-11-12T05:01:08Z</dcterms:modified>
</cp:coreProperties>
</file>