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40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12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180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45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60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43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21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51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641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292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5C6-108F-431D-A308-6071880E0825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93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4C5C6-108F-431D-A308-6071880E0825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831BE-B1A4-461D-A11D-19A8638E53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155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33" b="572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47782" y="1847273"/>
            <a:ext cx="11933382" cy="480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147782" y="1930522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liststock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3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01" b="51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8546" y="3428999"/>
            <a:ext cx="2992582" cy="2999509"/>
          </a:xfrm>
          <a:prstGeom prst="roundRect">
            <a:avLst>
              <a:gd name="adj" fmla="val 70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55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232" b="51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47782" y="1847273"/>
            <a:ext cx="11933382" cy="480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31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502" b="54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38546" y="3428999"/>
            <a:ext cx="2992582" cy="2999509"/>
          </a:xfrm>
          <a:prstGeom prst="roundRect">
            <a:avLst>
              <a:gd name="adj" fmla="val 70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3749964" y="5384799"/>
            <a:ext cx="509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New </a:t>
            </a:r>
            <a:r>
              <a:rPr lang="fr-FR" dirty="0" err="1" smtClean="0">
                <a:solidFill>
                  <a:schemeClr val="bg1"/>
                </a:solidFill>
              </a:rPr>
              <a:t>medicine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added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is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located</a:t>
            </a:r>
            <a:r>
              <a:rPr lang="fr-FR" dirty="0" smtClean="0">
                <a:solidFill>
                  <a:schemeClr val="bg1"/>
                </a:solidFill>
              </a:rPr>
              <a:t> at the last of the </a:t>
            </a:r>
            <a:r>
              <a:rPr lang="fr-FR" dirty="0" err="1" smtClean="0">
                <a:solidFill>
                  <a:schemeClr val="bg1"/>
                </a:solidFill>
              </a:rPr>
              <a:t>list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Scroll all the </a:t>
            </a:r>
            <a:r>
              <a:rPr lang="fr-FR" dirty="0" err="1" smtClean="0">
                <a:solidFill>
                  <a:schemeClr val="bg1"/>
                </a:solidFill>
              </a:rPr>
              <a:t>way</a:t>
            </a:r>
            <a:r>
              <a:rPr lang="fr-FR" dirty="0" smtClean="0">
                <a:solidFill>
                  <a:schemeClr val="bg1"/>
                </a:solidFill>
              </a:rPr>
              <a:t> down to </a:t>
            </a:r>
            <a:r>
              <a:rPr lang="fr-FR" dirty="0" err="1" smtClean="0">
                <a:solidFill>
                  <a:schemeClr val="bg1"/>
                </a:solidFill>
              </a:rPr>
              <a:t>see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it!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16000" y="5578763"/>
            <a:ext cx="273396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0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yucong</dc:creator>
  <cp:lastModifiedBy>lee yucong</cp:lastModifiedBy>
  <cp:revision>2</cp:revision>
  <dcterms:created xsi:type="dcterms:W3CDTF">2018-11-06T14:44:13Z</dcterms:created>
  <dcterms:modified xsi:type="dcterms:W3CDTF">2018-11-06T14:50:43Z</dcterms:modified>
</cp:coreProperties>
</file>