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390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827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171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029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576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022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1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137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405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72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090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1889-FB84-4CE6-AD1B-B6B01A1C3D3F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296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556" b="5415"/>
          <a:stretch/>
        </p:blipFill>
        <p:spPr>
          <a:xfrm>
            <a:off x="-1" y="0"/>
            <a:ext cx="12194077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47782" y="1847273"/>
            <a:ext cx="11933382" cy="480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716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260" b="5120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38546" y="3428999"/>
            <a:ext cx="2992582" cy="2999509"/>
          </a:xfrm>
          <a:prstGeom prst="roundRect">
            <a:avLst>
              <a:gd name="adj" fmla="val 709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4424218" y="3805488"/>
            <a:ext cx="496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All </a:t>
            </a:r>
            <a:r>
              <a:rPr lang="fr-FR" dirty="0" err="1" smtClean="0">
                <a:solidFill>
                  <a:schemeClr val="bg1"/>
                </a:solidFill>
              </a:rPr>
              <a:t>medicine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with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name</a:t>
            </a:r>
            <a:r>
              <a:rPr lang="fr-FR" dirty="0" smtClean="0">
                <a:solidFill>
                  <a:schemeClr val="bg1"/>
                </a:solidFill>
              </a:rPr>
              <a:t> "</a:t>
            </a:r>
            <a:r>
              <a:rPr lang="fr-FR" dirty="0" err="1" smtClean="0">
                <a:solidFill>
                  <a:schemeClr val="bg1"/>
                </a:solidFill>
              </a:rPr>
              <a:t>chlorpheniramine</a:t>
            </a:r>
            <a:r>
              <a:rPr lang="fr-FR" dirty="0" smtClean="0">
                <a:solidFill>
                  <a:schemeClr val="bg1"/>
                </a:solidFill>
              </a:rPr>
              <a:t>" </a:t>
            </a:r>
            <a:r>
              <a:rPr lang="fr-FR" dirty="0" err="1" smtClean="0">
                <a:solidFill>
                  <a:schemeClr val="bg1"/>
                </a:solidFill>
              </a:rPr>
              <a:t>will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be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s</a:t>
            </a:r>
            <a:r>
              <a:rPr lang="fr-FR" dirty="0" err="1" smtClean="0">
                <a:solidFill>
                  <a:schemeClr val="bg1"/>
                </a:solidFill>
              </a:rPr>
              <a:t>hown</a:t>
            </a:r>
            <a:r>
              <a:rPr lang="fr-FR" dirty="0" smtClean="0">
                <a:solidFill>
                  <a:schemeClr val="bg1"/>
                </a:solidFill>
              </a:rPr>
              <a:t> on the </a:t>
            </a:r>
            <a:r>
              <a:rPr lang="fr-FR" dirty="0" err="1" smtClean="0">
                <a:solidFill>
                  <a:schemeClr val="bg1"/>
                </a:solidFill>
              </a:rPr>
              <a:t>medicine</a:t>
            </a:r>
            <a:r>
              <a:rPr lang="fr-FR" dirty="0" smtClean="0">
                <a:solidFill>
                  <a:schemeClr val="bg1"/>
                </a:solidFill>
              </a:rPr>
              <a:t> panel.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90254" y="4128654"/>
            <a:ext cx="273396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8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687" b="51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47782" y="1847273"/>
            <a:ext cx="11933382" cy="480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138546" y="3428999"/>
            <a:ext cx="2992582" cy="2999509"/>
          </a:xfrm>
          <a:prstGeom prst="roundRect">
            <a:avLst>
              <a:gd name="adj" fmla="val 709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4424218" y="3805488"/>
            <a:ext cx="5725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2. All the medicines with names “</a:t>
            </a:r>
            <a:r>
              <a:rPr lang="en-SG" dirty="0" err="1" smtClean="0">
                <a:solidFill>
                  <a:schemeClr val="bg1"/>
                </a:solidFill>
              </a:rPr>
              <a:t>panadol</a:t>
            </a:r>
            <a:r>
              <a:rPr lang="en-SG" dirty="0" smtClean="0">
                <a:solidFill>
                  <a:schemeClr val="bg1"/>
                </a:solidFill>
              </a:rPr>
              <a:t>” or “</a:t>
            </a:r>
            <a:r>
              <a:rPr lang="en-SG" dirty="0" err="1" smtClean="0">
                <a:solidFill>
                  <a:schemeClr val="bg1"/>
                </a:solidFill>
              </a:rPr>
              <a:t>dermasone</a:t>
            </a:r>
            <a:r>
              <a:rPr lang="en-SG" dirty="0" smtClean="0">
                <a:solidFill>
                  <a:schemeClr val="bg1"/>
                </a:solidFill>
              </a:rPr>
              <a:t>”</a:t>
            </a:r>
          </a:p>
          <a:p>
            <a:r>
              <a:rPr lang="en-SG" dirty="0">
                <a:solidFill>
                  <a:schemeClr val="bg1"/>
                </a:solidFill>
              </a:rPr>
              <a:t>w</a:t>
            </a:r>
            <a:r>
              <a:rPr lang="en-SG" dirty="0" smtClean="0">
                <a:solidFill>
                  <a:schemeClr val="bg1"/>
                </a:solidFill>
              </a:rPr>
              <a:t>ill appear in the medicine panel.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690254" y="4128654"/>
            <a:ext cx="273396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40545" y="1828801"/>
            <a:ext cx="592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1. </a:t>
            </a:r>
            <a:r>
              <a:rPr lang="en-SG" dirty="0" smtClean="0">
                <a:solidFill>
                  <a:schemeClr val="bg1"/>
                </a:solidFill>
              </a:rPr>
              <a:t>Type the </a:t>
            </a:r>
            <a:r>
              <a:rPr lang="en-SG" dirty="0" err="1" smtClean="0">
                <a:solidFill>
                  <a:schemeClr val="bg1"/>
                </a:solidFill>
              </a:rPr>
              <a:t>findmedicine</a:t>
            </a:r>
            <a:r>
              <a:rPr lang="en-SG" dirty="0" smtClean="0">
                <a:solidFill>
                  <a:schemeClr val="bg1"/>
                </a:solidFill>
              </a:rPr>
              <a:t> command with the medicine names.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yucong</dc:creator>
  <cp:lastModifiedBy>lee yucong</cp:lastModifiedBy>
  <cp:revision>4</cp:revision>
  <dcterms:created xsi:type="dcterms:W3CDTF">2018-11-06T16:40:12Z</dcterms:created>
  <dcterms:modified xsi:type="dcterms:W3CDTF">2018-11-11T08:55:08Z</dcterms:modified>
</cp:coreProperties>
</file>