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188" y="-7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5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25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1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52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02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5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18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0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9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2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80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5759-FBE8-4706-95A5-F7381EFC17E3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3" y="1583873"/>
            <a:ext cx="2616200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5" y="3345998"/>
            <a:ext cx="2630488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"/>
          <a:stretch/>
        </p:blipFill>
        <p:spPr bwMode="auto">
          <a:xfrm>
            <a:off x="337689" y="5200198"/>
            <a:ext cx="2628424" cy="1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5" y="7049636"/>
            <a:ext cx="2655888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5" y="8853036"/>
            <a:ext cx="2644775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3699781"/>
            <a:ext cx="2727325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21" y="5475060"/>
            <a:ext cx="2733675" cy="1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"/>
          <p:cNvSpPr>
            <a:spLocks noChangeArrowheads="1"/>
          </p:cNvSpPr>
          <p:nvPr/>
        </p:nvSpPr>
        <p:spPr bwMode="auto">
          <a:xfrm>
            <a:off x="3028950" y="5731215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checkstock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6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2</cp:revision>
  <dcterms:created xsi:type="dcterms:W3CDTF">2018-11-11T09:27:30Z</dcterms:created>
  <dcterms:modified xsi:type="dcterms:W3CDTF">2018-11-11T09:30:44Z</dcterms:modified>
</cp:coreProperties>
</file>