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5912A-F607-481E-B385-75B70F7A03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177E69-D3AB-4F12-BE21-5F87CBB591A6}">
      <dgm:prSet/>
      <dgm:spPr/>
      <dgm:t>
        <a:bodyPr/>
        <a:lstStyle/>
        <a:p>
          <a:r>
            <a:rPr lang="en-US"/>
            <a:t>23181616044 Kağan Güner</a:t>
          </a:r>
        </a:p>
      </dgm:t>
    </dgm:pt>
    <dgm:pt modelId="{B643A879-DBC3-452F-A790-0804CB4382B7}" type="parTrans" cxnId="{4BF6607E-23BF-4D66-8BC5-DCA31A750AF1}">
      <dgm:prSet/>
      <dgm:spPr/>
      <dgm:t>
        <a:bodyPr/>
        <a:lstStyle/>
        <a:p>
          <a:endParaRPr lang="en-US"/>
        </a:p>
      </dgm:t>
    </dgm:pt>
    <dgm:pt modelId="{7C8F4106-916A-48D9-9745-936C28E1F807}" type="sibTrans" cxnId="{4BF6607E-23BF-4D66-8BC5-DCA31A750AF1}">
      <dgm:prSet/>
      <dgm:spPr/>
      <dgm:t>
        <a:bodyPr/>
        <a:lstStyle/>
        <a:p>
          <a:endParaRPr lang="en-US"/>
        </a:p>
      </dgm:t>
    </dgm:pt>
    <dgm:pt modelId="{9FDCDBB9-4D60-470C-9DB8-2AF8F2BBAFA4}">
      <dgm:prSet/>
      <dgm:spPr/>
      <dgm:t>
        <a:bodyPr/>
        <a:lstStyle/>
        <a:p>
          <a:r>
            <a:rPr lang="en-US"/>
            <a:t>23181617005 Yunus Kavaklı</a:t>
          </a:r>
        </a:p>
      </dgm:t>
    </dgm:pt>
    <dgm:pt modelId="{53F57E17-EB93-46C0-B3BF-4283085A4CEA}" type="parTrans" cxnId="{1AC3009D-B4F8-4820-9EA2-95929D34AD1F}">
      <dgm:prSet/>
      <dgm:spPr/>
      <dgm:t>
        <a:bodyPr/>
        <a:lstStyle/>
        <a:p>
          <a:endParaRPr lang="en-US"/>
        </a:p>
      </dgm:t>
    </dgm:pt>
    <dgm:pt modelId="{0A17E413-0DFB-4096-87DF-7178FFB86A5D}" type="sibTrans" cxnId="{1AC3009D-B4F8-4820-9EA2-95929D34AD1F}">
      <dgm:prSet/>
      <dgm:spPr/>
      <dgm:t>
        <a:bodyPr/>
        <a:lstStyle/>
        <a:p>
          <a:endParaRPr lang="en-US"/>
        </a:p>
      </dgm:t>
    </dgm:pt>
    <dgm:pt modelId="{A267509A-C21E-4243-A573-5EE2586386AF}">
      <dgm:prSet/>
      <dgm:spPr/>
      <dgm:t>
        <a:bodyPr/>
        <a:lstStyle/>
        <a:p>
          <a:r>
            <a:rPr lang="en-US"/>
            <a:t>23181617020 Berkay Tekin</a:t>
          </a:r>
        </a:p>
      </dgm:t>
    </dgm:pt>
    <dgm:pt modelId="{2931DE77-2F09-415E-A5C2-9182A4D8CA90}" type="parTrans" cxnId="{D4DE92BD-D3ED-4641-AD77-B1E2BD09BFE0}">
      <dgm:prSet/>
      <dgm:spPr/>
      <dgm:t>
        <a:bodyPr/>
        <a:lstStyle/>
        <a:p>
          <a:endParaRPr lang="en-US"/>
        </a:p>
      </dgm:t>
    </dgm:pt>
    <dgm:pt modelId="{5CB37DD8-719D-4DA4-BC29-BB6554391E1E}" type="sibTrans" cxnId="{D4DE92BD-D3ED-4641-AD77-B1E2BD09BFE0}">
      <dgm:prSet/>
      <dgm:spPr/>
      <dgm:t>
        <a:bodyPr/>
        <a:lstStyle/>
        <a:p>
          <a:endParaRPr lang="en-US"/>
        </a:p>
      </dgm:t>
    </dgm:pt>
    <dgm:pt modelId="{9413CD2E-A23E-424B-A0FD-88D663699522}">
      <dgm:prSet/>
      <dgm:spPr/>
      <dgm:t>
        <a:bodyPr/>
        <a:lstStyle/>
        <a:p>
          <a:r>
            <a:rPr lang="en-US"/>
            <a:t>23181617002 Yusuf Buruç Adakul</a:t>
          </a:r>
        </a:p>
      </dgm:t>
    </dgm:pt>
    <dgm:pt modelId="{C16B878C-B4D5-495E-9F5E-20BC505A8BE7}" type="parTrans" cxnId="{1F635ACE-BF5C-4561-AE7B-38C81C0C20F0}">
      <dgm:prSet/>
      <dgm:spPr/>
      <dgm:t>
        <a:bodyPr/>
        <a:lstStyle/>
        <a:p>
          <a:endParaRPr lang="en-US"/>
        </a:p>
      </dgm:t>
    </dgm:pt>
    <dgm:pt modelId="{BDFB9397-F610-40C2-9D5F-B3C28DBC594A}" type="sibTrans" cxnId="{1F635ACE-BF5C-4561-AE7B-38C81C0C20F0}">
      <dgm:prSet/>
      <dgm:spPr/>
      <dgm:t>
        <a:bodyPr/>
        <a:lstStyle/>
        <a:p>
          <a:endParaRPr lang="en-US"/>
        </a:p>
      </dgm:t>
    </dgm:pt>
    <dgm:pt modelId="{8D67B96F-979B-48EC-9227-D427A5FC894A}">
      <dgm:prSet/>
      <dgm:spPr/>
      <dgm:t>
        <a:bodyPr/>
        <a:lstStyle/>
        <a:p>
          <a:r>
            <a:rPr lang="en-US"/>
            <a:t>23181616403 Davronbek Abdurazzokov</a:t>
          </a:r>
        </a:p>
      </dgm:t>
    </dgm:pt>
    <dgm:pt modelId="{276C11C2-C117-40D3-A9B8-606F1B0A8A99}" type="parTrans" cxnId="{C72B7731-679D-4192-AA97-E6CBA59CF2AB}">
      <dgm:prSet/>
      <dgm:spPr/>
      <dgm:t>
        <a:bodyPr/>
        <a:lstStyle/>
        <a:p>
          <a:endParaRPr lang="en-US"/>
        </a:p>
      </dgm:t>
    </dgm:pt>
    <dgm:pt modelId="{44E4CE5A-1872-48D8-A1E4-96BFAA473EC0}" type="sibTrans" cxnId="{C72B7731-679D-4192-AA97-E6CBA59CF2AB}">
      <dgm:prSet/>
      <dgm:spPr/>
      <dgm:t>
        <a:bodyPr/>
        <a:lstStyle/>
        <a:p>
          <a:endParaRPr lang="en-US"/>
        </a:p>
      </dgm:t>
    </dgm:pt>
    <dgm:pt modelId="{586E291C-C064-44AD-B47D-BCEB0BE88E90}" type="pres">
      <dgm:prSet presAssocID="{0BA5912A-F607-481E-B385-75B70F7A0391}" presName="linear" presStyleCnt="0">
        <dgm:presLayoutVars>
          <dgm:animLvl val="lvl"/>
          <dgm:resizeHandles val="exact"/>
        </dgm:presLayoutVars>
      </dgm:prSet>
      <dgm:spPr/>
    </dgm:pt>
    <dgm:pt modelId="{DADEB9A6-8D15-4550-A85F-71D625F9FB07}" type="pres">
      <dgm:prSet presAssocID="{DF177E69-D3AB-4F12-BE21-5F87CBB591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AE9F7DF-CCDC-4DC5-86F9-237D1C58CA11}" type="pres">
      <dgm:prSet presAssocID="{7C8F4106-916A-48D9-9745-936C28E1F807}" presName="spacer" presStyleCnt="0"/>
      <dgm:spPr/>
    </dgm:pt>
    <dgm:pt modelId="{4F1D3040-FEAF-485D-8BE2-63B7B61C06A1}" type="pres">
      <dgm:prSet presAssocID="{9FDCDBB9-4D60-470C-9DB8-2AF8F2BBAF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F8B773-AA8A-4CE8-A45A-A252BA5A4CB1}" type="pres">
      <dgm:prSet presAssocID="{0A17E413-0DFB-4096-87DF-7178FFB86A5D}" presName="spacer" presStyleCnt="0"/>
      <dgm:spPr/>
    </dgm:pt>
    <dgm:pt modelId="{FDD2EA7C-7DD5-4CC0-993B-1357F171558C}" type="pres">
      <dgm:prSet presAssocID="{A267509A-C21E-4243-A573-5EE2586386A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973985-485F-466E-B27B-B1F13A114AEF}" type="pres">
      <dgm:prSet presAssocID="{5CB37DD8-719D-4DA4-BC29-BB6554391E1E}" presName="spacer" presStyleCnt="0"/>
      <dgm:spPr/>
    </dgm:pt>
    <dgm:pt modelId="{CB7E7A5C-A994-481F-B55D-D4456633C367}" type="pres">
      <dgm:prSet presAssocID="{9413CD2E-A23E-424B-A0FD-88D6636995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F1A2E9D-327F-43E3-A760-306C35CFD6CA}" type="pres">
      <dgm:prSet presAssocID="{BDFB9397-F610-40C2-9D5F-B3C28DBC594A}" presName="spacer" presStyleCnt="0"/>
      <dgm:spPr/>
    </dgm:pt>
    <dgm:pt modelId="{2B3683A3-9414-4CDE-A326-827C64E2A160}" type="pres">
      <dgm:prSet presAssocID="{8D67B96F-979B-48EC-9227-D427A5FC894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F86714-1810-4B66-A837-385C2FA43684}" type="presOf" srcId="{8D67B96F-979B-48EC-9227-D427A5FC894A}" destId="{2B3683A3-9414-4CDE-A326-827C64E2A160}" srcOrd="0" destOrd="0" presId="urn:microsoft.com/office/officeart/2005/8/layout/vList2"/>
    <dgm:cxn modelId="{C72B7731-679D-4192-AA97-E6CBA59CF2AB}" srcId="{0BA5912A-F607-481E-B385-75B70F7A0391}" destId="{8D67B96F-979B-48EC-9227-D427A5FC894A}" srcOrd="4" destOrd="0" parTransId="{276C11C2-C117-40D3-A9B8-606F1B0A8A99}" sibTransId="{44E4CE5A-1872-48D8-A1E4-96BFAA473EC0}"/>
    <dgm:cxn modelId="{363BB03E-4E53-4EDC-9847-2B30B97406BC}" type="presOf" srcId="{DF177E69-D3AB-4F12-BE21-5F87CBB591A6}" destId="{DADEB9A6-8D15-4550-A85F-71D625F9FB07}" srcOrd="0" destOrd="0" presId="urn:microsoft.com/office/officeart/2005/8/layout/vList2"/>
    <dgm:cxn modelId="{DAC42361-9953-4A8A-A5E1-115147F2AF14}" type="presOf" srcId="{A267509A-C21E-4243-A573-5EE2586386AF}" destId="{FDD2EA7C-7DD5-4CC0-993B-1357F171558C}" srcOrd="0" destOrd="0" presId="urn:microsoft.com/office/officeart/2005/8/layout/vList2"/>
    <dgm:cxn modelId="{5878FA59-7C31-4C74-8BE5-4AD2858ADFBB}" type="presOf" srcId="{9413CD2E-A23E-424B-A0FD-88D663699522}" destId="{CB7E7A5C-A994-481F-B55D-D4456633C367}" srcOrd="0" destOrd="0" presId="urn:microsoft.com/office/officeart/2005/8/layout/vList2"/>
    <dgm:cxn modelId="{4BF6607E-23BF-4D66-8BC5-DCA31A750AF1}" srcId="{0BA5912A-F607-481E-B385-75B70F7A0391}" destId="{DF177E69-D3AB-4F12-BE21-5F87CBB591A6}" srcOrd="0" destOrd="0" parTransId="{B643A879-DBC3-452F-A790-0804CB4382B7}" sibTransId="{7C8F4106-916A-48D9-9745-936C28E1F807}"/>
    <dgm:cxn modelId="{5DA08082-EBE7-4B1A-B387-25CB3803B5BD}" type="presOf" srcId="{9FDCDBB9-4D60-470C-9DB8-2AF8F2BBAFA4}" destId="{4F1D3040-FEAF-485D-8BE2-63B7B61C06A1}" srcOrd="0" destOrd="0" presId="urn:microsoft.com/office/officeart/2005/8/layout/vList2"/>
    <dgm:cxn modelId="{1AC3009D-B4F8-4820-9EA2-95929D34AD1F}" srcId="{0BA5912A-F607-481E-B385-75B70F7A0391}" destId="{9FDCDBB9-4D60-470C-9DB8-2AF8F2BBAFA4}" srcOrd="1" destOrd="0" parTransId="{53F57E17-EB93-46C0-B3BF-4283085A4CEA}" sibTransId="{0A17E413-0DFB-4096-87DF-7178FFB86A5D}"/>
    <dgm:cxn modelId="{26D4E3A6-C617-4406-A9F7-100B851A3FBF}" type="presOf" srcId="{0BA5912A-F607-481E-B385-75B70F7A0391}" destId="{586E291C-C064-44AD-B47D-BCEB0BE88E90}" srcOrd="0" destOrd="0" presId="urn:microsoft.com/office/officeart/2005/8/layout/vList2"/>
    <dgm:cxn modelId="{D4DE92BD-D3ED-4641-AD77-B1E2BD09BFE0}" srcId="{0BA5912A-F607-481E-B385-75B70F7A0391}" destId="{A267509A-C21E-4243-A573-5EE2586386AF}" srcOrd="2" destOrd="0" parTransId="{2931DE77-2F09-415E-A5C2-9182A4D8CA90}" sibTransId="{5CB37DD8-719D-4DA4-BC29-BB6554391E1E}"/>
    <dgm:cxn modelId="{1F635ACE-BF5C-4561-AE7B-38C81C0C20F0}" srcId="{0BA5912A-F607-481E-B385-75B70F7A0391}" destId="{9413CD2E-A23E-424B-A0FD-88D663699522}" srcOrd="3" destOrd="0" parTransId="{C16B878C-B4D5-495E-9F5E-20BC505A8BE7}" sibTransId="{BDFB9397-F610-40C2-9D5F-B3C28DBC594A}"/>
    <dgm:cxn modelId="{B70E9302-0178-43C6-B271-B97FF26DD469}" type="presParOf" srcId="{586E291C-C064-44AD-B47D-BCEB0BE88E90}" destId="{DADEB9A6-8D15-4550-A85F-71D625F9FB07}" srcOrd="0" destOrd="0" presId="urn:microsoft.com/office/officeart/2005/8/layout/vList2"/>
    <dgm:cxn modelId="{52E24050-ACD1-4BDE-8E40-1ECE64692D68}" type="presParOf" srcId="{586E291C-C064-44AD-B47D-BCEB0BE88E90}" destId="{5AE9F7DF-CCDC-4DC5-86F9-237D1C58CA11}" srcOrd="1" destOrd="0" presId="urn:microsoft.com/office/officeart/2005/8/layout/vList2"/>
    <dgm:cxn modelId="{E61975ED-E5EA-404B-B524-2426E2F674D9}" type="presParOf" srcId="{586E291C-C064-44AD-B47D-BCEB0BE88E90}" destId="{4F1D3040-FEAF-485D-8BE2-63B7B61C06A1}" srcOrd="2" destOrd="0" presId="urn:microsoft.com/office/officeart/2005/8/layout/vList2"/>
    <dgm:cxn modelId="{B4F47A68-DEFA-4495-8D42-A0E7C83BF8E4}" type="presParOf" srcId="{586E291C-C064-44AD-B47D-BCEB0BE88E90}" destId="{ECF8B773-AA8A-4CE8-A45A-A252BA5A4CB1}" srcOrd="3" destOrd="0" presId="urn:microsoft.com/office/officeart/2005/8/layout/vList2"/>
    <dgm:cxn modelId="{0E7E42BC-0ACC-4947-ABFA-A551E2681605}" type="presParOf" srcId="{586E291C-C064-44AD-B47D-BCEB0BE88E90}" destId="{FDD2EA7C-7DD5-4CC0-993B-1357F171558C}" srcOrd="4" destOrd="0" presId="urn:microsoft.com/office/officeart/2005/8/layout/vList2"/>
    <dgm:cxn modelId="{25745FC9-36EE-4338-8FDC-708898348D16}" type="presParOf" srcId="{586E291C-C064-44AD-B47D-BCEB0BE88E90}" destId="{76973985-485F-466E-B27B-B1F13A114AEF}" srcOrd="5" destOrd="0" presId="urn:microsoft.com/office/officeart/2005/8/layout/vList2"/>
    <dgm:cxn modelId="{147ACD5F-F25E-4573-8B3B-4D88CB124FB6}" type="presParOf" srcId="{586E291C-C064-44AD-B47D-BCEB0BE88E90}" destId="{CB7E7A5C-A994-481F-B55D-D4456633C367}" srcOrd="6" destOrd="0" presId="urn:microsoft.com/office/officeart/2005/8/layout/vList2"/>
    <dgm:cxn modelId="{73DD6214-5267-4185-8996-A605F4D303A4}" type="presParOf" srcId="{586E291C-C064-44AD-B47D-BCEB0BE88E90}" destId="{FF1A2E9D-327F-43E3-A760-306C35CFD6CA}" srcOrd="7" destOrd="0" presId="urn:microsoft.com/office/officeart/2005/8/layout/vList2"/>
    <dgm:cxn modelId="{5191331D-57B7-435C-9022-EFE1139872A4}" type="presParOf" srcId="{586E291C-C064-44AD-B47D-BCEB0BE88E90}" destId="{2B3683A3-9414-4CDE-A326-827C64E2A16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E1A3B-7613-4022-B231-39827CA7E0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7CB271-A500-4A53-88AC-B382239A1447}">
      <dgm:prSet/>
      <dgm:spPr/>
      <dgm:t>
        <a:bodyPr/>
        <a:lstStyle/>
        <a:p>
          <a:r>
            <a:rPr lang="en-US"/>
            <a:t>Java, C, Python, JavaScript, CSS, HTML</a:t>
          </a:r>
        </a:p>
      </dgm:t>
    </dgm:pt>
    <dgm:pt modelId="{0540B6C7-581E-48EE-B762-2ADF45FDE3AF}" type="parTrans" cxnId="{79116B0B-5C95-42EE-9BA9-1E71FBA341A9}">
      <dgm:prSet/>
      <dgm:spPr/>
      <dgm:t>
        <a:bodyPr/>
        <a:lstStyle/>
        <a:p>
          <a:endParaRPr lang="en-US"/>
        </a:p>
      </dgm:t>
    </dgm:pt>
    <dgm:pt modelId="{91AF0F0C-972A-408D-BED9-F0686FD8E88B}" type="sibTrans" cxnId="{79116B0B-5C95-42EE-9BA9-1E71FBA341A9}">
      <dgm:prSet/>
      <dgm:spPr/>
      <dgm:t>
        <a:bodyPr/>
        <a:lstStyle/>
        <a:p>
          <a:endParaRPr lang="en-US"/>
        </a:p>
      </dgm:t>
    </dgm:pt>
    <dgm:pt modelId="{E99E419A-BD68-482A-BD3D-08490F17FF2C}">
      <dgm:prSet/>
      <dgm:spPr/>
      <dgm:t>
        <a:bodyPr/>
        <a:lstStyle/>
        <a:p>
          <a:r>
            <a:rPr lang="en-US"/>
            <a:t>Her biri kısa açıklamalarla ve simgelerle desteklenmiştir.</a:t>
          </a:r>
        </a:p>
      </dgm:t>
    </dgm:pt>
    <dgm:pt modelId="{9563B53C-FF89-4A62-9BF6-6C52E18A0396}" type="parTrans" cxnId="{DC3C135E-E69F-4B5C-B05B-D9BA7ED01936}">
      <dgm:prSet/>
      <dgm:spPr/>
      <dgm:t>
        <a:bodyPr/>
        <a:lstStyle/>
        <a:p>
          <a:endParaRPr lang="en-US"/>
        </a:p>
      </dgm:t>
    </dgm:pt>
    <dgm:pt modelId="{D07965C2-913B-4D90-BEFB-2BBD881D47C6}" type="sibTrans" cxnId="{DC3C135E-E69F-4B5C-B05B-D9BA7ED01936}">
      <dgm:prSet/>
      <dgm:spPr/>
      <dgm:t>
        <a:bodyPr/>
        <a:lstStyle/>
        <a:p>
          <a:endParaRPr lang="en-US"/>
        </a:p>
      </dgm:t>
    </dgm:pt>
    <dgm:pt modelId="{92C29603-CC65-4044-9C19-58BA9361C308}" type="pres">
      <dgm:prSet presAssocID="{96CE1A3B-7613-4022-B231-39827CA7E0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CB9A85-ABCD-4844-9442-77E81C75FACC}" type="pres">
      <dgm:prSet presAssocID="{A97CB271-A500-4A53-88AC-B382239A1447}" presName="hierRoot1" presStyleCnt="0"/>
      <dgm:spPr/>
    </dgm:pt>
    <dgm:pt modelId="{1787925F-0DD2-4079-8159-A51E5DD3DCDB}" type="pres">
      <dgm:prSet presAssocID="{A97CB271-A500-4A53-88AC-B382239A1447}" presName="composite" presStyleCnt="0"/>
      <dgm:spPr/>
    </dgm:pt>
    <dgm:pt modelId="{C65CF075-1049-436E-9950-7955753DC7D0}" type="pres">
      <dgm:prSet presAssocID="{A97CB271-A500-4A53-88AC-B382239A1447}" presName="background" presStyleLbl="node0" presStyleIdx="0" presStyleCnt="2"/>
      <dgm:spPr/>
    </dgm:pt>
    <dgm:pt modelId="{B83F39E5-F7FD-46C7-9B1A-59473DCA11A3}" type="pres">
      <dgm:prSet presAssocID="{A97CB271-A500-4A53-88AC-B382239A1447}" presName="text" presStyleLbl="fgAcc0" presStyleIdx="0" presStyleCnt="2">
        <dgm:presLayoutVars>
          <dgm:chPref val="3"/>
        </dgm:presLayoutVars>
      </dgm:prSet>
      <dgm:spPr/>
    </dgm:pt>
    <dgm:pt modelId="{1C0FCD2C-6980-4FC4-8FBA-94DFBC07A9F3}" type="pres">
      <dgm:prSet presAssocID="{A97CB271-A500-4A53-88AC-B382239A1447}" presName="hierChild2" presStyleCnt="0"/>
      <dgm:spPr/>
    </dgm:pt>
    <dgm:pt modelId="{3F412307-7A7F-4520-88F9-4C272DCE7067}" type="pres">
      <dgm:prSet presAssocID="{E99E419A-BD68-482A-BD3D-08490F17FF2C}" presName="hierRoot1" presStyleCnt="0"/>
      <dgm:spPr/>
    </dgm:pt>
    <dgm:pt modelId="{AF1097DF-C028-4091-8BB6-6FEE31A8AEEA}" type="pres">
      <dgm:prSet presAssocID="{E99E419A-BD68-482A-BD3D-08490F17FF2C}" presName="composite" presStyleCnt="0"/>
      <dgm:spPr/>
    </dgm:pt>
    <dgm:pt modelId="{4D3D4766-EA1C-4D35-9C82-8784B0851325}" type="pres">
      <dgm:prSet presAssocID="{E99E419A-BD68-482A-BD3D-08490F17FF2C}" presName="background" presStyleLbl="node0" presStyleIdx="1" presStyleCnt="2"/>
      <dgm:spPr/>
    </dgm:pt>
    <dgm:pt modelId="{13951080-6FF3-4F1C-9402-46C135A48B6C}" type="pres">
      <dgm:prSet presAssocID="{E99E419A-BD68-482A-BD3D-08490F17FF2C}" presName="text" presStyleLbl="fgAcc0" presStyleIdx="1" presStyleCnt="2">
        <dgm:presLayoutVars>
          <dgm:chPref val="3"/>
        </dgm:presLayoutVars>
      </dgm:prSet>
      <dgm:spPr/>
    </dgm:pt>
    <dgm:pt modelId="{AAD8DFD6-9B91-4A7C-8E4F-80B42590F204}" type="pres">
      <dgm:prSet presAssocID="{E99E419A-BD68-482A-BD3D-08490F17FF2C}" presName="hierChild2" presStyleCnt="0"/>
      <dgm:spPr/>
    </dgm:pt>
  </dgm:ptLst>
  <dgm:cxnLst>
    <dgm:cxn modelId="{79116B0B-5C95-42EE-9BA9-1E71FBA341A9}" srcId="{96CE1A3B-7613-4022-B231-39827CA7E081}" destId="{A97CB271-A500-4A53-88AC-B382239A1447}" srcOrd="0" destOrd="0" parTransId="{0540B6C7-581E-48EE-B762-2ADF45FDE3AF}" sibTransId="{91AF0F0C-972A-408D-BED9-F0686FD8E88B}"/>
    <dgm:cxn modelId="{3CF9A328-E50F-4D48-8738-86623DE40723}" type="presOf" srcId="{E99E419A-BD68-482A-BD3D-08490F17FF2C}" destId="{13951080-6FF3-4F1C-9402-46C135A48B6C}" srcOrd="0" destOrd="0" presId="urn:microsoft.com/office/officeart/2005/8/layout/hierarchy1"/>
    <dgm:cxn modelId="{DC3C135E-E69F-4B5C-B05B-D9BA7ED01936}" srcId="{96CE1A3B-7613-4022-B231-39827CA7E081}" destId="{E99E419A-BD68-482A-BD3D-08490F17FF2C}" srcOrd="1" destOrd="0" parTransId="{9563B53C-FF89-4A62-9BF6-6C52E18A0396}" sibTransId="{D07965C2-913B-4D90-BEFB-2BBD881D47C6}"/>
    <dgm:cxn modelId="{47537DBE-77C7-4F0B-BFC7-890358FC88D2}" type="presOf" srcId="{A97CB271-A500-4A53-88AC-B382239A1447}" destId="{B83F39E5-F7FD-46C7-9B1A-59473DCA11A3}" srcOrd="0" destOrd="0" presId="urn:microsoft.com/office/officeart/2005/8/layout/hierarchy1"/>
    <dgm:cxn modelId="{F997F5F0-AF65-4741-AFD5-2FA11AD3DA3B}" type="presOf" srcId="{96CE1A3B-7613-4022-B231-39827CA7E081}" destId="{92C29603-CC65-4044-9C19-58BA9361C308}" srcOrd="0" destOrd="0" presId="urn:microsoft.com/office/officeart/2005/8/layout/hierarchy1"/>
    <dgm:cxn modelId="{743960D8-E708-41D3-8F7A-F46975D6A0B5}" type="presParOf" srcId="{92C29603-CC65-4044-9C19-58BA9361C308}" destId="{45CB9A85-ABCD-4844-9442-77E81C75FACC}" srcOrd="0" destOrd="0" presId="urn:microsoft.com/office/officeart/2005/8/layout/hierarchy1"/>
    <dgm:cxn modelId="{FB322378-22AA-438B-B9DC-87EAD817FC15}" type="presParOf" srcId="{45CB9A85-ABCD-4844-9442-77E81C75FACC}" destId="{1787925F-0DD2-4079-8159-A51E5DD3DCDB}" srcOrd="0" destOrd="0" presId="urn:microsoft.com/office/officeart/2005/8/layout/hierarchy1"/>
    <dgm:cxn modelId="{CFB48BB5-D5D7-4CC8-ABBC-B8E6DA6E095D}" type="presParOf" srcId="{1787925F-0DD2-4079-8159-A51E5DD3DCDB}" destId="{C65CF075-1049-436E-9950-7955753DC7D0}" srcOrd="0" destOrd="0" presId="urn:microsoft.com/office/officeart/2005/8/layout/hierarchy1"/>
    <dgm:cxn modelId="{0F5B63A8-390B-42BE-B967-DA4450F90D39}" type="presParOf" srcId="{1787925F-0DD2-4079-8159-A51E5DD3DCDB}" destId="{B83F39E5-F7FD-46C7-9B1A-59473DCA11A3}" srcOrd="1" destOrd="0" presId="urn:microsoft.com/office/officeart/2005/8/layout/hierarchy1"/>
    <dgm:cxn modelId="{2D1DE875-E057-4638-B70D-66E660B1C3B2}" type="presParOf" srcId="{45CB9A85-ABCD-4844-9442-77E81C75FACC}" destId="{1C0FCD2C-6980-4FC4-8FBA-94DFBC07A9F3}" srcOrd="1" destOrd="0" presId="urn:microsoft.com/office/officeart/2005/8/layout/hierarchy1"/>
    <dgm:cxn modelId="{3A52602D-6651-4C1F-AD76-2380DCFCF5C7}" type="presParOf" srcId="{92C29603-CC65-4044-9C19-58BA9361C308}" destId="{3F412307-7A7F-4520-88F9-4C272DCE7067}" srcOrd="1" destOrd="0" presId="urn:microsoft.com/office/officeart/2005/8/layout/hierarchy1"/>
    <dgm:cxn modelId="{A9B081B8-B95F-4E64-8207-A63AB2438735}" type="presParOf" srcId="{3F412307-7A7F-4520-88F9-4C272DCE7067}" destId="{AF1097DF-C028-4091-8BB6-6FEE31A8AEEA}" srcOrd="0" destOrd="0" presId="urn:microsoft.com/office/officeart/2005/8/layout/hierarchy1"/>
    <dgm:cxn modelId="{649EAB62-91DF-4690-B1E7-5C39F5C51E3C}" type="presParOf" srcId="{AF1097DF-C028-4091-8BB6-6FEE31A8AEEA}" destId="{4D3D4766-EA1C-4D35-9C82-8784B0851325}" srcOrd="0" destOrd="0" presId="urn:microsoft.com/office/officeart/2005/8/layout/hierarchy1"/>
    <dgm:cxn modelId="{5A29242F-CFEC-4079-AF38-797C5FA8C344}" type="presParOf" srcId="{AF1097DF-C028-4091-8BB6-6FEE31A8AEEA}" destId="{13951080-6FF3-4F1C-9402-46C135A48B6C}" srcOrd="1" destOrd="0" presId="urn:microsoft.com/office/officeart/2005/8/layout/hierarchy1"/>
    <dgm:cxn modelId="{604BB8CF-D6FA-4EC2-8B6E-9FA1CEE29079}" type="presParOf" srcId="{3F412307-7A7F-4520-88F9-4C272DCE7067}" destId="{AAD8DFD6-9B91-4A7C-8E4F-80B42590F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3FF7D-7037-4EE1-8422-6FE863238B7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C52C4D-054A-4078-92D6-C1D98F21978F}">
      <dgm:prSet/>
      <dgm:spPr/>
      <dgm:t>
        <a:bodyPr/>
        <a:lstStyle/>
        <a:p>
          <a:r>
            <a:rPr lang="en-US"/>
            <a:t>Responsive tasarım</a:t>
          </a:r>
        </a:p>
      </dgm:t>
    </dgm:pt>
    <dgm:pt modelId="{C995DAD7-18BF-4BD7-83C3-DF908DB6BE33}" type="parTrans" cxnId="{5958A133-C9FC-4721-9867-920D35443808}">
      <dgm:prSet/>
      <dgm:spPr/>
      <dgm:t>
        <a:bodyPr/>
        <a:lstStyle/>
        <a:p>
          <a:endParaRPr lang="en-US"/>
        </a:p>
      </dgm:t>
    </dgm:pt>
    <dgm:pt modelId="{D88E7709-949B-47A7-960C-6D000B607537}" type="sibTrans" cxnId="{5958A133-C9FC-4721-9867-920D35443808}">
      <dgm:prSet/>
      <dgm:spPr/>
      <dgm:t>
        <a:bodyPr/>
        <a:lstStyle/>
        <a:p>
          <a:endParaRPr lang="en-US"/>
        </a:p>
      </dgm:t>
    </dgm:pt>
    <dgm:pt modelId="{B80A0EDA-A862-42D2-B9AC-CAD9FB763949}">
      <dgm:prSet/>
      <dgm:spPr/>
      <dgm:t>
        <a:bodyPr/>
        <a:lstStyle/>
        <a:p>
          <a:r>
            <a:rPr lang="en-US"/>
            <a:t>Projeler bölümü</a:t>
          </a:r>
        </a:p>
      </dgm:t>
    </dgm:pt>
    <dgm:pt modelId="{E186A6A7-9C20-4E6E-AB73-3E1AF72E5CBE}" type="parTrans" cxnId="{8418FB95-B98C-4067-9A0A-EF662A6D93AD}">
      <dgm:prSet/>
      <dgm:spPr/>
      <dgm:t>
        <a:bodyPr/>
        <a:lstStyle/>
        <a:p>
          <a:endParaRPr lang="en-US"/>
        </a:p>
      </dgm:t>
    </dgm:pt>
    <dgm:pt modelId="{13593ED7-BCBA-42D0-A107-022ED8012C7D}" type="sibTrans" cxnId="{8418FB95-B98C-4067-9A0A-EF662A6D93AD}">
      <dgm:prSet/>
      <dgm:spPr/>
      <dgm:t>
        <a:bodyPr/>
        <a:lstStyle/>
        <a:p>
          <a:endParaRPr lang="en-US"/>
        </a:p>
      </dgm:t>
    </dgm:pt>
    <dgm:pt modelId="{5A2D7470-E0FA-4F07-994D-611C3B2E30B5}">
      <dgm:prSet/>
      <dgm:spPr/>
      <dgm:t>
        <a:bodyPr/>
        <a:lstStyle/>
        <a:p>
          <a:r>
            <a:rPr lang="en-US"/>
            <a:t>Çok dilli destek</a:t>
          </a:r>
        </a:p>
      </dgm:t>
    </dgm:pt>
    <dgm:pt modelId="{315BCC6E-5B16-4E0F-972B-AFE234FEF2C7}" type="parTrans" cxnId="{CA8DC6E7-493D-44F1-BB91-C3250750D0AD}">
      <dgm:prSet/>
      <dgm:spPr/>
      <dgm:t>
        <a:bodyPr/>
        <a:lstStyle/>
        <a:p>
          <a:endParaRPr lang="en-US"/>
        </a:p>
      </dgm:t>
    </dgm:pt>
    <dgm:pt modelId="{CA6D08DA-A695-40DD-8122-8B7C4C6E12A5}" type="sibTrans" cxnId="{CA8DC6E7-493D-44F1-BB91-C3250750D0AD}">
      <dgm:prSet/>
      <dgm:spPr/>
      <dgm:t>
        <a:bodyPr/>
        <a:lstStyle/>
        <a:p>
          <a:endParaRPr lang="en-US"/>
        </a:p>
      </dgm:t>
    </dgm:pt>
    <dgm:pt modelId="{24775240-9512-4047-9687-81366394CADF}">
      <dgm:prSet/>
      <dgm:spPr/>
      <dgm:t>
        <a:bodyPr/>
        <a:lstStyle/>
        <a:p>
          <a:r>
            <a:rPr lang="en-US"/>
            <a:t>Sosyal medya bağlantıları</a:t>
          </a:r>
        </a:p>
      </dgm:t>
    </dgm:pt>
    <dgm:pt modelId="{BC9E1451-F6E5-4C65-B88B-D7AC7E879149}" type="parTrans" cxnId="{FC60A5DB-93C5-4130-86EF-6E24D2DBFACF}">
      <dgm:prSet/>
      <dgm:spPr/>
      <dgm:t>
        <a:bodyPr/>
        <a:lstStyle/>
        <a:p>
          <a:endParaRPr lang="en-US"/>
        </a:p>
      </dgm:t>
    </dgm:pt>
    <dgm:pt modelId="{2E03B728-FFE9-4DDF-93F2-DC9F8B8DF8CD}" type="sibTrans" cxnId="{FC60A5DB-93C5-4130-86EF-6E24D2DBFACF}">
      <dgm:prSet/>
      <dgm:spPr/>
      <dgm:t>
        <a:bodyPr/>
        <a:lstStyle/>
        <a:p>
          <a:endParaRPr lang="en-US"/>
        </a:p>
      </dgm:t>
    </dgm:pt>
    <dgm:pt modelId="{6A8D38CF-8FB8-4C1C-80D4-9959F240BB34}" type="pres">
      <dgm:prSet presAssocID="{7333FF7D-7037-4EE1-8422-6FE863238B72}" presName="matrix" presStyleCnt="0">
        <dgm:presLayoutVars>
          <dgm:chMax val="1"/>
          <dgm:dir/>
          <dgm:resizeHandles val="exact"/>
        </dgm:presLayoutVars>
      </dgm:prSet>
      <dgm:spPr/>
    </dgm:pt>
    <dgm:pt modelId="{7A96CB84-328B-4974-97BF-82D4B26C5045}" type="pres">
      <dgm:prSet presAssocID="{7333FF7D-7037-4EE1-8422-6FE863238B72}" presName="diamond" presStyleLbl="bgShp" presStyleIdx="0" presStyleCnt="1"/>
      <dgm:spPr/>
    </dgm:pt>
    <dgm:pt modelId="{731ABD12-CAEB-487F-B1A8-3C37CA8D63EA}" type="pres">
      <dgm:prSet presAssocID="{7333FF7D-7037-4EE1-8422-6FE863238B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4D335E-97FC-43B6-B959-3DF7F0AF9ED7}" type="pres">
      <dgm:prSet presAssocID="{7333FF7D-7037-4EE1-8422-6FE863238B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0AB9789-EC9D-47F7-9EAA-20FBB327812A}" type="pres">
      <dgm:prSet presAssocID="{7333FF7D-7037-4EE1-8422-6FE863238B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852CD1-C8AE-4C7B-95C9-7B2D54BFB29D}" type="pres">
      <dgm:prSet presAssocID="{7333FF7D-7037-4EE1-8422-6FE863238B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58A133-C9FC-4721-9867-920D35443808}" srcId="{7333FF7D-7037-4EE1-8422-6FE863238B72}" destId="{EBC52C4D-054A-4078-92D6-C1D98F21978F}" srcOrd="0" destOrd="0" parTransId="{C995DAD7-18BF-4BD7-83C3-DF908DB6BE33}" sibTransId="{D88E7709-949B-47A7-960C-6D000B607537}"/>
    <dgm:cxn modelId="{4578BD5F-422B-4997-9352-F57EC598A67E}" type="presOf" srcId="{7333FF7D-7037-4EE1-8422-6FE863238B72}" destId="{6A8D38CF-8FB8-4C1C-80D4-9959F240BB34}" srcOrd="0" destOrd="0" presId="urn:microsoft.com/office/officeart/2005/8/layout/matrix3"/>
    <dgm:cxn modelId="{A933AE45-E70A-48DF-8805-CD7907FB0516}" type="presOf" srcId="{EBC52C4D-054A-4078-92D6-C1D98F21978F}" destId="{731ABD12-CAEB-487F-B1A8-3C37CA8D63EA}" srcOrd="0" destOrd="0" presId="urn:microsoft.com/office/officeart/2005/8/layout/matrix3"/>
    <dgm:cxn modelId="{06895D74-C6AD-4394-8D0E-DFAC6098DC58}" type="presOf" srcId="{B80A0EDA-A862-42D2-B9AC-CAD9FB763949}" destId="{904D335E-97FC-43B6-B959-3DF7F0AF9ED7}" srcOrd="0" destOrd="0" presId="urn:microsoft.com/office/officeart/2005/8/layout/matrix3"/>
    <dgm:cxn modelId="{8418FB95-B98C-4067-9A0A-EF662A6D93AD}" srcId="{7333FF7D-7037-4EE1-8422-6FE863238B72}" destId="{B80A0EDA-A862-42D2-B9AC-CAD9FB763949}" srcOrd="1" destOrd="0" parTransId="{E186A6A7-9C20-4E6E-AB73-3E1AF72E5CBE}" sibTransId="{13593ED7-BCBA-42D0-A107-022ED8012C7D}"/>
    <dgm:cxn modelId="{CC219EBB-B038-49C4-8EE0-8A6F3835F68D}" type="presOf" srcId="{5A2D7470-E0FA-4F07-994D-611C3B2E30B5}" destId="{40AB9789-EC9D-47F7-9EAA-20FBB327812A}" srcOrd="0" destOrd="0" presId="urn:microsoft.com/office/officeart/2005/8/layout/matrix3"/>
    <dgm:cxn modelId="{FC60A5DB-93C5-4130-86EF-6E24D2DBFACF}" srcId="{7333FF7D-7037-4EE1-8422-6FE863238B72}" destId="{24775240-9512-4047-9687-81366394CADF}" srcOrd="3" destOrd="0" parTransId="{BC9E1451-F6E5-4C65-B88B-D7AC7E879149}" sibTransId="{2E03B728-FFE9-4DDF-93F2-DC9F8B8DF8CD}"/>
    <dgm:cxn modelId="{CA8DC6E7-493D-44F1-BB91-C3250750D0AD}" srcId="{7333FF7D-7037-4EE1-8422-6FE863238B72}" destId="{5A2D7470-E0FA-4F07-994D-611C3B2E30B5}" srcOrd="2" destOrd="0" parTransId="{315BCC6E-5B16-4E0F-972B-AFE234FEF2C7}" sibTransId="{CA6D08DA-A695-40DD-8122-8B7C4C6E12A5}"/>
    <dgm:cxn modelId="{5BBB1DF2-A4AF-47EA-BB1D-1F838022E486}" type="presOf" srcId="{24775240-9512-4047-9687-81366394CADF}" destId="{98852CD1-C8AE-4C7B-95C9-7B2D54BFB29D}" srcOrd="0" destOrd="0" presId="urn:microsoft.com/office/officeart/2005/8/layout/matrix3"/>
    <dgm:cxn modelId="{11FC5414-FCFE-4EE4-993C-60090B145A51}" type="presParOf" srcId="{6A8D38CF-8FB8-4C1C-80D4-9959F240BB34}" destId="{7A96CB84-328B-4974-97BF-82D4B26C5045}" srcOrd="0" destOrd="0" presId="urn:microsoft.com/office/officeart/2005/8/layout/matrix3"/>
    <dgm:cxn modelId="{9BFFA014-1D1A-4FD4-B616-3FCD2AA515E8}" type="presParOf" srcId="{6A8D38CF-8FB8-4C1C-80D4-9959F240BB34}" destId="{731ABD12-CAEB-487F-B1A8-3C37CA8D63EA}" srcOrd="1" destOrd="0" presId="urn:microsoft.com/office/officeart/2005/8/layout/matrix3"/>
    <dgm:cxn modelId="{8663374F-7DC7-4139-9C28-4EB80EC2502E}" type="presParOf" srcId="{6A8D38CF-8FB8-4C1C-80D4-9959F240BB34}" destId="{904D335E-97FC-43B6-B959-3DF7F0AF9ED7}" srcOrd="2" destOrd="0" presId="urn:microsoft.com/office/officeart/2005/8/layout/matrix3"/>
    <dgm:cxn modelId="{6B89EE4B-E943-4D1C-B998-4FC60C7EEFD6}" type="presParOf" srcId="{6A8D38CF-8FB8-4C1C-80D4-9959F240BB34}" destId="{40AB9789-EC9D-47F7-9EAA-20FBB327812A}" srcOrd="3" destOrd="0" presId="urn:microsoft.com/office/officeart/2005/8/layout/matrix3"/>
    <dgm:cxn modelId="{CC0F2CCD-3A1B-4EDA-8072-3B4AC955181B}" type="presParOf" srcId="{6A8D38CF-8FB8-4C1C-80D4-9959F240BB34}" destId="{98852CD1-C8AE-4C7B-95C9-7B2D54BFB29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9347B-8279-464C-9A1E-93E2E899844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79331D-9B68-4A73-B676-1979078C4F5C}">
      <dgm:prSet/>
      <dgm:spPr/>
      <dgm:t>
        <a:bodyPr/>
        <a:lstStyle/>
        <a:p>
          <a:r>
            <a:rPr lang="en-US"/>
            <a:t>- Mobilde hizalama sorunları</a:t>
          </a:r>
        </a:p>
      </dgm:t>
    </dgm:pt>
    <dgm:pt modelId="{DE04FBEF-3D76-4432-84DF-1082953C90E3}" type="parTrans" cxnId="{4399E70A-59EF-4A1B-AF07-D859ECBD4338}">
      <dgm:prSet/>
      <dgm:spPr/>
      <dgm:t>
        <a:bodyPr/>
        <a:lstStyle/>
        <a:p>
          <a:endParaRPr lang="en-US"/>
        </a:p>
      </dgm:t>
    </dgm:pt>
    <dgm:pt modelId="{37E29908-926E-4FB1-9EBF-7BC873100AE8}" type="sibTrans" cxnId="{4399E70A-59EF-4A1B-AF07-D859ECBD4338}">
      <dgm:prSet/>
      <dgm:spPr/>
      <dgm:t>
        <a:bodyPr/>
        <a:lstStyle/>
        <a:p>
          <a:endParaRPr lang="en-US"/>
        </a:p>
      </dgm:t>
    </dgm:pt>
    <dgm:pt modelId="{A22AE6E6-B8AD-46CD-815B-BC44635F8071}">
      <dgm:prSet/>
      <dgm:spPr/>
      <dgm:t>
        <a:bodyPr/>
        <a:lstStyle/>
        <a:p>
          <a:r>
            <a:rPr lang="en-US"/>
            <a:t>- CV butonunun konumu</a:t>
          </a:r>
        </a:p>
      </dgm:t>
    </dgm:pt>
    <dgm:pt modelId="{7A8426C0-B530-467B-951E-CFB4F3B48B9A}" type="parTrans" cxnId="{DB14403C-EA2B-41E6-8BCD-D5556C1AEA83}">
      <dgm:prSet/>
      <dgm:spPr/>
      <dgm:t>
        <a:bodyPr/>
        <a:lstStyle/>
        <a:p>
          <a:endParaRPr lang="en-US"/>
        </a:p>
      </dgm:t>
    </dgm:pt>
    <dgm:pt modelId="{24E5E0C7-24EE-4F37-ADE1-9672719EA25C}" type="sibTrans" cxnId="{DB14403C-EA2B-41E6-8BCD-D5556C1AEA83}">
      <dgm:prSet/>
      <dgm:spPr/>
      <dgm:t>
        <a:bodyPr/>
        <a:lstStyle/>
        <a:p>
          <a:endParaRPr lang="en-US"/>
        </a:p>
      </dgm:t>
    </dgm:pt>
    <dgm:pt modelId="{9405F084-FAC3-40C5-AB2D-F28CC50BC117}">
      <dgm:prSet/>
      <dgm:spPr/>
      <dgm:t>
        <a:bodyPr/>
        <a:lstStyle/>
        <a:p>
          <a:r>
            <a:rPr lang="en-US"/>
            <a:t>- Proje filtreleme</a:t>
          </a:r>
        </a:p>
      </dgm:t>
    </dgm:pt>
    <dgm:pt modelId="{54CDBDAB-B728-4A20-AE70-969EC83B2935}" type="parTrans" cxnId="{242DD564-76DB-4D52-B0DC-DC801EA3AF96}">
      <dgm:prSet/>
      <dgm:spPr/>
      <dgm:t>
        <a:bodyPr/>
        <a:lstStyle/>
        <a:p>
          <a:endParaRPr lang="en-US"/>
        </a:p>
      </dgm:t>
    </dgm:pt>
    <dgm:pt modelId="{2938172E-39DD-4935-9CCC-812F0A107823}" type="sibTrans" cxnId="{242DD564-76DB-4D52-B0DC-DC801EA3AF96}">
      <dgm:prSet/>
      <dgm:spPr/>
      <dgm:t>
        <a:bodyPr/>
        <a:lstStyle/>
        <a:p>
          <a:endParaRPr lang="en-US"/>
        </a:p>
      </dgm:t>
    </dgm:pt>
    <dgm:pt modelId="{8D06181F-5E68-4552-B8F0-09F759A4AB4E}">
      <dgm:prSet/>
      <dgm:spPr/>
      <dgm:t>
        <a:bodyPr/>
        <a:lstStyle/>
        <a:p>
          <a:r>
            <a:rPr lang="en-US"/>
            <a:t>- Form gönderim hatası</a:t>
          </a:r>
        </a:p>
      </dgm:t>
    </dgm:pt>
    <dgm:pt modelId="{FAF89735-C85E-45D5-9598-81D9125719C0}" type="parTrans" cxnId="{9720A3E0-00B6-467A-A5A5-A81AEE8E3FBE}">
      <dgm:prSet/>
      <dgm:spPr/>
      <dgm:t>
        <a:bodyPr/>
        <a:lstStyle/>
        <a:p>
          <a:endParaRPr lang="en-US"/>
        </a:p>
      </dgm:t>
    </dgm:pt>
    <dgm:pt modelId="{2CF336D6-8FB0-4B2F-A888-C1F5DF408521}" type="sibTrans" cxnId="{9720A3E0-00B6-467A-A5A5-A81AEE8E3FBE}">
      <dgm:prSet/>
      <dgm:spPr/>
      <dgm:t>
        <a:bodyPr/>
        <a:lstStyle/>
        <a:p>
          <a:endParaRPr lang="en-US"/>
        </a:p>
      </dgm:t>
    </dgm:pt>
    <dgm:pt modelId="{7CFE89D3-1E10-47AB-895A-80DCE8FDA344}">
      <dgm:prSet/>
      <dgm:spPr/>
      <dgm:t>
        <a:bodyPr/>
        <a:lstStyle/>
        <a:p>
          <a:r>
            <a:rPr lang="en-US"/>
            <a:t>- Yazı tipi uyumsuzluğu</a:t>
          </a:r>
        </a:p>
      </dgm:t>
    </dgm:pt>
    <dgm:pt modelId="{FD8C0304-1E88-4813-803A-FE5A39F4E1EB}" type="parTrans" cxnId="{D18ACAB6-8833-4182-9595-E146158FA73C}">
      <dgm:prSet/>
      <dgm:spPr/>
      <dgm:t>
        <a:bodyPr/>
        <a:lstStyle/>
        <a:p>
          <a:endParaRPr lang="en-US"/>
        </a:p>
      </dgm:t>
    </dgm:pt>
    <dgm:pt modelId="{CBA04417-CCE3-4581-BE5B-EF58F766718D}" type="sibTrans" cxnId="{D18ACAB6-8833-4182-9595-E146158FA73C}">
      <dgm:prSet/>
      <dgm:spPr/>
      <dgm:t>
        <a:bodyPr/>
        <a:lstStyle/>
        <a:p>
          <a:endParaRPr lang="en-US"/>
        </a:p>
      </dgm:t>
    </dgm:pt>
    <dgm:pt modelId="{4F91BADB-24A5-4B69-817E-F6E2CCE52B38}" type="pres">
      <dgm:prSet presAssocID="{CE69347B-8279-464C-9A1E-93E2E899844A}" presName="linear" presStyleCnt="0">
        <dgm:presLayoutVars>
          <dgm:dir/>
          <dgm:animLvl val="lvl"/>
          <dgm:resizeHandles val="exact"/>
        </dgm:presLayoutVars>
      </dgm:prSet>
      <dgm:spPr/>
    </dgm:pt>
    <dgm:pt modelId="{DECBF0F4-F6C6-4917-8E18-5C2FCCF879B9}" type="pres">
      <dgm:prSet presAssocID="{CB79331D-9B68-4A73-B676-1979078C4F5C}" presName="parentLin" presStyleCnt="0"/>
      <dgm:spPr/>
    </dgm:pt>
    <dgm:pt modelId="{1C25552C-E424-421C-ABC6-F90A12B67F9E}" type="pres">
      <dgm:prSet presAssocID="{CB79331D-9B68-4A73-B676-1979078C4F5C}" presName="parentLeftMargin" presStyleLbl="node1" presStyleIdx="0" presStyleCnt="5"/>
      <dgm:spPr/>
    </dgm:pt>
    <dgm:pt modelId="{633EF062-F344-45B7-B97E-BDC30D251684}" type="pres">
      <dgm:prSet presAssocID="{CB79331D-9B68-4A73-B676-1979078C4F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270CFEB-36BD-4747-AFFD-0AE57A7D9472}" type="pres">
      <dgm:prSet presAssocID="{CB79331D-9B68-4A73-B676-1979078C4F5C}" presName="negativeSpace" presStyleCnt="0"/>
      <dgm:spPr/>
    </dgm:pt>
    <dgm:pt modelId="{5672B257-3D3B-47D6-9075-84DBEC30F78D}" type="pres">
      <dgm:prSet presAssocID="{CB79331D-9B68-4A73-B676-1979078C4F5C}" presName="childText" presStyleLbl="conFgAcc1" presStyleIdx="0" presStyleCnt="5">
        <dgm:presLayoutVars>
          <dgm:bulletEnabled val="1"/>
        </dgm:presLayoutVars>
      </dgm:prSet>
      <dgm:spPr/>
    </dgm:pt>
    <dgm:pt modelId="{2AC69957-F966-4F98-82F4-93BD424F9C99}" type="pres">
      <dgm:prSet presAssocID="{37E29908-926E-4FB1-9EBF-7BC873100AE8}" presName="spaceBetweenRectangles" presStyleCnt="0"/>
      <dgm:spPr/>
    </dgm:pt>
    <dgm:pt modelId="{BC540C5A-4957-4BE2-BD55-D8C07CDA6279}" type="pres">
      <dgm:prSet presAssocID="{A22AE6E6-B8AD-46CD-815B-BC44635F8071}" presName="parentLin" presStyleCnt="0"/>
      <dgm:spPr/>
    </dgm:pt>
    <dgm:pt modelId="{41A1DEF7-AAD1-4DC0-85B2-272FE7F0480C}" type="pres">
      <dgm:prSet presAssocID="{A22AE6E6-B8AD-46CD-815B-BC44635F8071}" presName="parentLeftMargin" presStyleLbl="node1" presStyleIdx="0" presStyleCnt="5"/>
      <dgm:spPr/>
    </dgm:pt>
    <dgm:pt modelId="{E98EC7CE-2F68-4DD8-956A-5C05DF9A496A}" type="pres">
      <dgm:prSet presAssocID="{A22AE6E6-B8AD-46CD-815B-BC44635F80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CEE8133-CC8A-4B9F-8472-F836B4519A74}" type="pres">
      <dgm:prSet presAssocID="{A22AE6E6-B8AD-46CD-815B-BC44635F8071}" presName="negativeSpace" presStyleCnt="0"/>
      <dgm:spPr/>
    </dgm:pt>
    <dgm:pt modelId="{AD367491-3ACD-4A50-B2B9-A36D8CC583FC}" type="pres">
      <dgm:prSet presAssocID="{A22AE6E6-B8AD-46CD-815B-BC44635F8071}" presName="childText" presStyleLbl="conFgAcc1" presStyleIdx="1" presStyleCnt="5">
        <dgm:presLayoutVars>
          <dgm:bulletEnabled val="1"/>
        </dgm:presLayoutVars>
      </dgm:prSet>
      <dgm:spPr/>
    </dgm:pt>
    <dgm:pt modelId="{650DE9A1-22E7-4157-8D88-3C4350A2D4AB}" type="pres">
      <dgm:prSet presAssocID="{24E5E0C7-24EE-4F37-ADE1-9672719EA25C}" presName="spaceBetweenRectangles" presStyleCnt="0"/>
      <dgm:spPr/>
    </dgm:pt>
    <dgm:pt modelId="{0CA1FCA6-E9B2-457C-B07C-0C0BA60B4FE0}" type="pres">
      <dgm:prSet presAssocID="{9405F084-FAC3-40C5-AB2D-F28CC50BC117}" presName="parentLin" presStyleCnt="0"/>
      <dgm:spPr/>
    </dgm:pt>
    <dgm:pt modelId="{425B6CF6-4DC9-4A3C-B9E6-239A03938FB1}" type="pres">
      <dgm:prSet presAssocID="{9405F084-FAC3-40C5-AB2D-F28CC50BC117}" presName="parentLeftMargin" presStyleLbl="node1" presStyleIdx="1" presStyleCnt="5"/>
      <dgm:spPr/>
    </dgm:pt>
    <dgm:pt modelId="{3BF23987-C3B9-4FE7-B3D4-ECD7A0212AD2}" type="pres">
      <dgm:prSet presAssocID="{9405F084-FAC3-40C5-AB2D-F28CC50BC11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486FC9-C5A8-4D85-B4B1-EA549AB9E98C}" type="pres">
      <dgm:prSet presAssocID="{9405F084-FAC3-40C5-AB2D-F28CC50BC117}" presName="negativeSpace" presStyleCnt="0"/>
      <dgm:spPr/>
    </dgm:pt>
    <dgm:pt modelId="{C0AC2ABB-1262-4A34-8646-262559B48342}" type="pres">
      <dgm:prSet presAssocID="{9405F084-FAC3-40C5-AB2D-F28CC50BC117}" presName="childText" presStyleLbl="conFgAcc1" presStyleIdx="2" presStyleCnt="5">
        <dgm:presLayoutVars>
          <dgm:bulletEnabled val="1"/>
        </dgm:presLayoutVars>
      </dgm:prSet>
      <dgm:spPr/>
    </dgm:pt>
    <dgm:pt modelId="{8C6B4DDF-8960-4359-B549-8D6EEBE22756}" type="pres">
      <dgm:prSet presAssocID="{2938172E-39DD-4935-9CCC-812F0A107823}" presName="spaceBetweenRectangles" presStyleCnt="0"/>
      <dgm:spPr/>
    </dgm:pt>
    <dgm:pt modelId="{C187CEEA-0D78-4ED6-AADD-2B38EEEC3B6E}" type="pres">
      <dgm:prSet presAssocID="{8D06181F-5E68-4552-B8F0-09F759A4AB4E}" presName="parentLin" presStyleCnt="0"/>
      <dgm:spPr/>
    </dgm:pt>
    <dgm:pt modelId="{4EC2B4FB-A83A-4581-8C90-2C78A1D27B8F}" type="pres">
      <dgm:prSet presAssocID="{8D06181F-5E68-4552-B8F0-09F759A4AB4E}" presName="parentLeftMargin" presStyleLbl="node1" presStyleIdx="2" presStyleCnt="5"/>
      <dgm:spPr/>
    </dgm:pt>
    <dgm:pt modelId="{EE2DEA5D-96CC-4B41-889B-7A03C2489ECF}" type="pres">
      <dgm:prSet presAssocID="{8D06181F-5E68-4552-B8F0-09F759A4AB4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65F0089-59C0-4FA4-A44C-6BB59C9F1DC5}" type="pres">
      <dgm:prSet presAssocID="{8D06181F-5E68-4552-B8F0-09F759A4AB4E}" presName="negativeSpace" presStyleCnt="0"/>
      <dgm:spPr/>
    </dgm:pt>
    <dgm:pt modelId="{685F9103-86A3-496D-92D6-34B9E31B565B}" type="pres">
      <dgm:prSet presAssocID="{8D06181F-5E68-4552-B8F0-09F759A4AB4E}" presName="childText" presStyleLbl="conFgAcc1" presStyleIdx="3" presStyleCnt="5">
        <dgm:presLayoutVars>
          <dgm:bulletEnabled val="1"/>
        </dgm:presLayoutVars>
      </dgm:prSet>
      <dgm:spPr/>
    </dgm:pt>
    <dgm:pt modelId="{33460EDE-05E8-43BB-8CBD-816416E3227D}" type="pres">
      <dgm:prSet presAssocID="{2CF336D6-8FB0-4B2F-A888-C1F5DF408521}" presName="spaceBetweenRectangles" presStyleCnt="0"/>
      <dgm:spPr/>
    </dgm:pt>
    <dgm:pt modelId="{7692C323-1A8C-4E6C-B01B-99E86C31B4C2}" type="pres">
      <dgm:prSet presAssocID="{7CFE89D3-1E10-47AB-895A-80DCE8FDA344}" presName="parentLin" presStyleCnt="0"/>
      <dgm:spPr/>
    </dgm:pt>
    <dgm:pt modelId="{C49D209F-59F9-4113-993F-8AF4BF607020}" type="pres">
      <dgm:prSet presAssocID="{7CFE89D3-1E10-47AB-895A-80DCE8FDA344}" presName="parentLeftMargin" presStyleLbl="node1" presStyleIdx="3" presStyleCnt="5"/>
      <dgm:spPr/>
    </dgm:pt>
    <dgm:pt modelId="{5020CF17-0670-4F8E-BC96-BEEA02FAFD14}" type="pres">
      <dgm:prSet presAssocID="{7CFE89D3-1E10-47AB-895A-80DCE8FDA34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B4761A5-035B-4A69-A4A2-961D85DD1C67}" type="pres">
      <dgm:prSet presAssocID="{7CFE89D3-1E10-47AB-895A-80DCE8FDA344}" presName="negativeSpace" presStyleCnt="0"/>
      <dgm:spPr/>
    </dgm:pt>
    <dgm:pt modelId="{F0230831-EB7B-4D84-A770-1987200B674E}" type="pres">
      <dgm:prSet presAssocID="{7CFE89D3-1E10-47AB-895A-80DCE8FDA34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399E70A-59EF-4A1B-AF07-D859ECBD4338}" srcId="{CE69347B-8279-464C-9A1E-93E2E899844A}" destId="{CB79331D-9B68-4A73-B676-1979078C4F5C}" srcOrd="0" destOrd="0" parTransId="{DE04FBEF-3D76-4432-84DF-1082953C90E3}" sibTransId="{37E29908-926E-4FB1-9EBF-7BC873100AE8}"/>
    <dgm:cxn modelId="{E347B815-F913-4556-9600-96CD870CC68C}" type="presOf" srcId="{CB79331D-9B68-4A73-B676-1979078C4F5C}" destId="{1C25552C-E424-421C-ABC6-F90A12B67F9E}" srcOrd="0" destOrd="0" presId="urn:microsoft.com/office/officeart/2005/8/layout/list1"/>
    <dgm:cxn modelId="{B4154A30-8C3C-41F4-8B68-AEFA60B84B52}" type="presOf" srcId="{7CFE89D3-1E10-47AB-895A-80DCE8FDA344}" destId="{C49D209F-59F9-4113-993F-8AF4BF607020}" srcOrd="0" destOrd="0" presId="urn:microsoft.com/office/officeart/2005/8/layout/list1"/>
    <dgm:cxn modelId="{EC7A9D35-7761-406E-A10C-E739BFDF4656}" type="presOf" srcId="{CB79331D-9B68-4A73-B676-1979078C4F5C}" destId="{633EF062-F344-45B7-B97E-BDC30D251684}" srcOrd="1" destOrd="0" presId="urn:microsoft.com/office/officeart/2005/8/layout/list1"/>
    <dgm:cxn modelId="{DB14403C-EA2B-41E6-8BCD-D5556C1AEA83}" srcId="{CE69347B-8279-464C-9A1E-93E2E899844A}" destId="{A22AE6E6-B8AD-46CD-815B-BC44635F8071}" srcOrd="1" destOrd="0" parTransId="{7A8426C0-B530-467B-951E-CFB4F3B48B9A}" sibTransId="{24E5E0C7-24EE-4F37-ADE1-9672719EA25C}"/>
    <dgm:cxn modelId="{DCAF755C-9A59-4F95-AB6F-4A5C8612FA3B}" type="presOf" srcId="{7CFE89D3-1E10-47AB-895A-80DCE8FDA344}" destId="{5020CF17-0670-4F8E-BC96-BEEA02FAFD14}" srcOrd="1" destOrd="0" presId="urn:microsoft.com/office/officeart/2005/8/layout/list1"/>
    <dgm:cxn modelId="{242DD564-76DB-4D52-B0DC-DC801EA3AF96}" srcId="{CE69347B-8279-464C-9A1E-93E2E899844A}" destId="{9405F084-FAC3-40C5-AB2D-F28CC50BC117}" srcOrd="2" destOrd="0" parTransId="{54CDBDAB-B728-4A20-AE70-969EC83B2935}" sibTransId="{2938172E-39DD-4935-9CCC-812F0A107823}"/>
    <dgm:cxn modelId="{BC37D745-D626-469F-AC96-5BA1F684ADEF}" type="presOf" srcId="{8D06181F-5E68-4552-B8F0-09F759A4AB4E}" destId="{EE2DEA5D-96CC-4B41-889B-7A03C2489ECF}" srcOrd="1" destOrd="0" presId="urn:microsoft.com/office/officeart/2005/8/layout/list1"/>
    <dgm:cxn modelId="{970FA971-4D2F-4B12-B81C-13F40CC54490}" type="presOf" srcId="{8D06181F-5E68-4552-B8F0-09F759A4AB4E}" destId="{4EC2B4FB-A83A-4581-8C90-2C78A1D27B8F}" srcOrd="0" destOrd="0" presId="urn:microsoft.com/office/officeart/2005/8/layout/list1"/>
    <dgm:cxn modelId="{A15C4176-D9AE-4E11-A39E-13F2798CA746}" type="presOf" srcId="{CE69347B-8279-464C-9A1E-93E2E899844A}" destId="{4F91BADB-24A5-4B69-817E-F6E2CCE52B38}" srcOrd="0" destOrd="0" presId="urn:microsoft.com/office/officeart/2005/8/layout/list1"/>
    <dgm:cxn modelId="{C350C556-3EF3-4418-8845-60DBD585CD92}" type="presOf" srcId="{A22AE6E6-B8AD-46CD-815B-BC44635F8071}" destId="{41A1DEF7-AAD1-4DC0-85B2-272FE7F0480C}" srcOrd="0" destOrd="0" presId="urn:microsoft.com/office/officeart/2005/8/layout/list1"/>
    <dgm:cxn modelId="{8622098D-5257-4393-8E6A-868E5E0A5BCF}" type="presOf" srcId="{9405F084-FAC3-40C5-AB2D-F28CC50BC117}" destId="{3BF23987-C3B9-4FE7-B3D4-ECD7A0212AD2}" srcOrd="1" destOrd="0" presId="urn:microsoft.com/office/officeart/2005/8/layout/list1"/>
    <dgm:cxn modelId="{1D83E591-8CBB-4D1E-AA6F-D89B74549B63}" type="presOf" srcId="{A22AE6E6-B8AD-46CD-815B-BC44635F8071}" destId="{E98EC7CE-2F68-4DD8-956A-5C05DF9A496A}" srcOrd="1" destOrd="0" presId="urn:microsoft.com/office/officeart/2005/8/layout/list1"/>
    <dgm:cxn modelId="{33E8FA93-3212-4047-85FC-86133231B2A5}" type="presOf" srcId="{9405F084-FAC3-40C5-AB2D-F28CC50BC117}" destId="{425B6CF6-4DC9-4A3C-B9E6-239A03938FB1}" srcOrd="0" destOrd="0" presId="urn:microsoft.com/office/officeart/2005/8/layout/list1"/>
    <dgm:cxn modelId="{D18ACAB6-8833-4182-9595-E146158FA73C}" srcId="{CE69347B-8279-464C-9A1E-93E2E899844A}" destId="{7CFE89D3-1E10-47AB-895A-80DCE8FDA344}" srcOrd="4" destOrd="0" parTransId="{FD8C0304-1E88-4813-803A-FE5A39F4E1EB}" sibTransId="{CBA04417-CCE3-4581-BE5B-EF58F766718D}"/>
    <dgm:cxn modelId="{9720A3E0-00B6-467A-A5A5-A81AEE8E3FBE}" srcId="{CE69347B-8279-464C-9A1E-93E2E899844A}" destId="{8D06181F-5E68-4552-B8F0-09F759A4AB4E}" srcOrd="3" destOrd="0" parTransId="{FAF89735-C85E-45D5-9598-81D9125719C0}" sibTransId="{2CF336D6-8FB0-4B2F-A888-C1F5DF408521}"/>
    <dgm:cxn modelId="{7818A155-1263-4E87-85FE-2A39CEF4A24C}" type="presParOf" srcId="{4F91BADB-24A5-4B69-817E-F6E2CCE52B38}" destId="{DECBF0F4-F6C6-4917-8E18-5C2FCCF879B9}" srcOrd="0" destOrd="0" presId="urn:microsoft.com/office/officeart/2005/8/layout/list1"/>
    <dgm:cxn modelId="{CCED315F-6BAF-4D60-94B6-E75E9E72A26A}" type="presParOf" srcId="{DECBF0F4-F6C6-4917-8E18-5C2FCCF879B9}" destId="{1C25552C-E424-421C-ABC6-F90A12B67F9E}" srcOrd="0" destOrd="0" presId="urn:microsoft.com/office/officeart/2005/8/layout/list1"/>
    <dgm:cxn modelId="{7AE31DFC-4A12-444B-A91C-1EB655157CEB}" type="presParOf" srcId="{DECBF0F4-F6C6-4917-8E18-5C2FCCF879B9}" destId="{633EF062-F344-45B7-B97E-BDC30D251684}" srcOrd="1" destOrd="0" presId="urn:microsoft.com/office/officeart/2005/8/layout/list1"/>
    <dgm:cxn modelId="{A4027DD4-C5C2-45A5-AD67-526C1A20C394}" type="presParOf" srcId="{4F91BADB-24A5-4B69-817E-F6E2CCE52B38}" destId="{A270CFEB-36BD-4747-AFFD-0AE57A7D9472}" srcOrd="1" destOrd="0" presId="urn:microsoft.com/office/officeart/2005/8/layout/list1"/>
    <dgm:cxn modelId="{33384D89-6051-4948-93A7-8012AAAFBEB1}" type="presParOf" srcId="{4F91BADB-24A5-4B69-817E-F6E2CCE52B38}" destId="{5672B257-3D3B-47D6-9075-84DBEC30F78D}" srcOrd="2" destOrd="0" presId="urn:microsoft.com/office/officeart/2005/8/layout/list1"/>
    <dgm:cxn modelId="{745C9A9D-9399-48AB-9E5A-A8B4C887E622}" type="presParOf" srcId="{4F91BADB-24A5-4B69-817E-F6E2CCE52B38}" destId="{2AC69957-F966-4F98-82F4-93BD424F9C99}" srcOrd="3" destOrd="0" presId="urn:microsoft.com/office/officeart/2005/8/layout/list1"/>
    <dgm:cxn modelId="{8C66D1F8-B95C-407A-B219-6061ECBBB92A}" type="presParOf" srcId="{4F91BADB-24A5-4B69-817E-F6E2CCE52B38}" destId="{BC540C5A-4957-4BE2-BD55-D8C07CDA6279}" srcOrd="4" destOrd="0" presId="urn:microsoft.com/office/officeart/2005/8/layout/list1"/>
    <dgm:cxn modelId="{FC8EE76E-34A3-4C46-9B12-13A5EB65DBF1}" type="presParOf" srcId="{BC540C5A-4957-4BE2-BD55-D8C07CDA6279}" destId="{41A1DEF7-AAD1-4DC0-85B2-272FE7F0480C}" srcOrd="0" destOrd="0" presId="urn:microsoft.com/office/officeart/2005/8/layout/list1"/>
    <dgm:cxn modelId="{4DB26866-6438-4A89-9E67-06EAAE5BA51C}" type="presParOf" srcId="{BC540C5A-4957-4BE2-BD55-D8C07CDA6279}" destId="{E98EC7CE-2F68-4DD8-956A-5C05DF9A496A}" srcOrd="1" destOrd="0" presId="urn:microsoft.com/office/officeart/2005/8/layout/list1"/>
    <dgm:cxn modelId="{F8C1785D-89A7-4676-A977-B597EE4E4F2C}" type="presParOf" srcId="{4F91BADB-24A5-4B69-817E-F6E2CCE52B38}" destId="{0CEE8133-CC8A-4B9F-8472-F836B4519A74}" srcOrd="5" destOrd="0" presId="urn:microsoft.com/office/officeart/2005/8/layout/list1"/>
    <dgm:cxn modelId="{4111FE6F-9DC6-49BE-83F8-D44CBD07F4A6}" type="presParOf" srcId="{4F91BADB-24A5-4B69-817E-F6E2CCE52B38}" destId="{AD367491-3ACD-4A50-B2B9-A36D8CC583FC}" srcOrd="6" destOrd="0" presId="urn:microsoft.com/office/officeart/2005/8/layout/list1"/>
    <dgm:cxn modelId="{289C4524-45FE-4C8C-A756-2262AA93B9B8}" type="presParOf" srcId="{4F91BADB-24A5-4B69-817E-F6E2CCE52B38}" destId="{650DE9A1-22E7-4157-8D88-3C4350A2D4AB}" srcOrd="7" destOrd="0" presId="urn:microsoft.com/office/officeart/2005/8/layout/list1"/>
    <dgm:cxn modelId="{2BD639A7-F44A-41EF-8013-E43089D4A96C}" type="presParOf" srcId="{4F91BADB-24A5-4B69-817E-F6E2CCE52B38}" destId="{0CA1FCA6-E9B2-457C-B07C-0C0BA60B4FE0}" srcOrd="8" destOrd="0" presId="urn:microsoft.com/office/officeart/2005/8/layout/list1"/>
    <dgm:cxn modelId="{B177B6B3-71EF-4BEB-A269-6440AF6FC91D}" type="presParOf" srcId="{0CA1FCA6-E9B2-457C-B07C-0C0BA60B4FE0}" destId="{425B6CF6-4DC9-4A3C-B9E6-239A03938FB1}" srcOrd="0" destOrd="0" presId="urn:microsoft.com/office/officeart/2005/8/layout/list1"/>
    <dgm:cxn modelId="{5B3539A2-037D-42B8-8123-70335871D7FB}" type="presParOf" srcId="{0CA1FCA6-E9B2-457C-B07C-0C0BA60B4FE0}" destId="{3BF23987-C3B9-4FE7-B3D4-ECD7A0212AD2}" srcOrd="1" destOrd="0" presId="urn:microsoft.com/office/officeart/2005/8/layout/list1"/>
    <dgm:cxn modelId="{D8800012-5B4B-4A56-B487-876D4DCB6033}" type="presParOf" srcId="{4F91BADB-24A5-4B69-817E-F6E2CCE52B38}" destId="{35486FC9-C5A8-4D85-B4B1-EA549AB9E98C}" srcOrd="9" destOrd="0" presId="urn:microsoft.com/office/officeart/2005/8/layout/list1"/>
    <dgm:cxn modelId="{23BD2406-4CF6-4317-97AD-694A763B407C}" type="presParOf" srcId="{4F91BADB-24A5-4B69-817E-F6E2CCE52B38}" destId="{C0AC2ABB-1262-4A34-8646-262559B48342}" srcOrd="10" destOrd="0" presId="urn:microsoft.com/office/officeart/2005/8/layout/list1"/>
    <dgm:cxn modelId="{A0CA7F04-B87B-4592-BAF0-AD11DAE768F2}" type="presParOf" srcId="{4F91BADB-24A5-4B69-817E-F6E2CCE52B38}" destId="{8C6B4DDF-8960-4359-B549-8D6EEBE22756}" srcOrd="11" destOrd="0" presId="urn:microsoft.com/office/officeart/2005/8/layout/list1"/>
    <dgm:cxn modelId="{9CFEFFE9-A473-4609-A8D6-6DA42DFC7319}" type="presParOf" srcId="{4F91BADB-24A5-4B69-817E-F6E2CCE52B38}" destId="{C187CEEA-0D78-4ED6-AADD-2B38EEEC3B6E}" srcOrd="12" destOrd="0" presId="urn:microsoft.com/office/officeart/2005/8/layout/list1"/>
    <dgm:cxn modelId="{C1AF05CF-FD5E-48C6-88A9-6D5CB52D322D}" type="presParOf" srcId="{C187CEEA-0D78-4ED6-AADD-2B38EEEC3B6E}" destId="{4EC2B4FB-A83A-4581-8C90-2C78A1D27B8F}" srcOrd="0" destOrd="0" presId="urn:microsoft.com/office/officeart/2005/8/layout/list1"/>
    <dgm:cxn modelId="{93066A17-1653-43FE-9598-ECAF05FE304B}" type="presParOf" srcId="{C187CEEA-0D78-4ED6-AADD-2B38EEEC3B6E}" destId="{EE2DEA5D-96CC-4B41-889B-7A03C2489ECF}" srcOrd="1" destOrd="0" presId="urn:microsoft.com/office/officeart/2005/8/layout/list1"/>
    <dgm:cxn modelId="{B1731C67-D67F-4529-A0A0-2309DFE951F4}" type="presParOf" srcId="{4F91BADB-24A5-4B69-817E-F6E2CCE52B38}" destId="{365F0089-59C0-4FA4-A44C-6BB59C9F1DC5}" srcOrd="13" destOrd="0" presId="urn:microsoft.com/office/officeart/2005/8/layout/list1"/>
    <dgm:cxn modelId="{D505E28C-CAE8-4811-AE52-DBE229CE87E6}" type="presParOf" srcId="{4F91BADB-24A5-4B69-817E-F6E2CCE52B38}" destId="{685F9103-86A3-496D-92D6-34B9E31B565B}" srcOrd="14" destOrd="0" presId="urn:microsoft.com/office/officeart/2005/8/layout/list1"/>
    <dgm:cxn modelId="{0BF4F716-7480-4394-AFA7-D3CB85F1E776}" type="presParOf" srcId="{4F91BADB-24A5-4B69-817E-F6E2CCE52B38}" destId="{33460EDE-05E8-43BB-8CBD-816416E3227D}" srcOrd="15" destOrd="0" presId="urn:microsoft.com/office/officeart/2005/8/layout/list1"/>
    <dgm:cxn modelId="{B17EC302-6B7D-4D69-B598-CCD1D6159E1A}" type="presParOf" srcId="{4F91BADB-24A5-4B69-817E-F6E2CCE52B38}" destId="{7692C323-1A8C-4E6C-B01B-99E86C31B4C2}" srcOrd="16" destOrd="0" presId="urn:microsoft.com/office/officeart/2005/8/layout/list1"/>
    <dgm:cxn modelId="{D3C05F89-9868-493B-9E2C-4B6A250C9D73}" type="presParOf" srcId="{7692C323-1A8C-4E6C-B01B-99E86C31B4C2}" destId="{C49D209F-59F9-4113-993F-8AF4BF607020}" srcOrd="0" destOrd="0" presId="urn:microsoft.com/office/officeart/2005/8/layout/list1"/>
    <dgm:cxn modelId="{5506E194-866E-4578-A07F-7CAFE75B0580}" type="presParOf" srcId="{7692C323-1A8C-4E6C-B01B-99E86C31B4C2}" destId="{5020CF17-0670-4F8E-BC96-BEEA02FAFD14}" srcOrd="1" destOrd="0" presId="urn:microsoft.com/office/officeart/2005/8/layout/list1"/>
    <dgm:cxn modelId="{078307B5-CDF0-4194-931C-57D0071C5C17}" type="presParOf" srcId="{4F91BADB-24A5-4B69-817E-F6E2CCE52B38}" destId="{AB4761A5-035B-4A69-A4A2-961D85DD1C67}" srcOrd="17" destOrd="0" presId="urn:microsoft.com/office/officeart/2005/8/layout/list1"/>
    <dgm:cxn modelId="{584D8104-9E72-4F5C-AC29-84C4A3684F5B}" type="presParOf" srcId="{4F91BADB-24A5-4B69-817E-F6E2CCE52B38}" destId="{F0230831-EB7B-4D84-A770-1987200B674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15254-0F7B-4CAE-8758-5E311CCF62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492005-6324-4DCF-BA38-30B17549EAB3}">
      <dgm:prSet/>
      <dgm:spPr/>
      <dgm:t>
        <a:bodyPr/>
        <a:lstStyle/>
        <a:p>
          <a:r>
            <a:rPr lang="en-US"/>
            <a:t>- Bootstrap grid sistemi düzenlendi</a:t>
          </a:r>
        </a:p>
      </dgm:t>
    </dgm:pt>
    <dgm:pt modelId="{36CE36E8-A372-4408-BD9B-E722C226ACE2}" type="parTrans" cxnId="{B1954072-E6AE-4E3A-808B-7A1EA8B47DCF}">
      <dgm:prSet/>
      <dgm:spPr/>
      <dgm:t>
        <a:bodyPr/>
        <a:lstStyle/>
        <a:p>
          <a:endParaRPr lang="en-US"/>
        </a:p>
      </dgm:t>
    </dgm:pt>
    <dgm:pt modelId="{149A7ACD-14FC-49EA-BBA5-4E2F10C380A1}" type="sibTrans" cxnId="{B1954072-E6AE-4E3A-808B-7A1EA8B47DCF}">
      <dgm:prSet/>
      <dgm:spPr/>
      <dgm:t>
        <a:bodyPr/>
        <a:lstStyle/>
        <a:p>
          <a:endParaRPr lang="en-US"/>
        </a:p>
      </dgm:t>
    </dgm:pt>
    <dgm:pt modelId="{732FCBEC-E622-4803-A137-437532EB9067}">
      <dgm:prSet/>
      <dgm:spPr/>
      <dgm:t>
        <a:bodyPr/>
        <a:lstStyle/>
        <a:p>
          <a:r>
            <a:rPr lang="en-US"/>
            <a:t>- CV butonu sabitlendi</a:t>
          </a:r>
        </a:p>
      </dgm:t>
    </dgm:pt>
    <dgm:pt modelId="{0901C9DD-4800-418B-B98D-329F890B2377}" type="parTrans" cxnId="{CF1341A3-BD8D-49B3-887F-BAAA4E7792E6}">
      <dgm:prSet/>
      <dgm:spPr/>
      <dgm:t>
        <a:bodyPr/>
        <a:lstStyle/>
        <a:p>
          <a:endParaRPr lang="en-US"/>
        </a:p>
      </dgm:t>
    </dgm:pt>
    <dgm:pt modelId="{7CDC863F-FE0D-495F-ABC8-437515D35797}" type="sibTrans" cxnId="{CF1341A3-BD8D-49B3-887F-BAAA4E7792E6}">
      <dgm:prSet/>
      <dgm:spPr/>
      <dgm:t>
        <a:bodyPr/>
        <a:lstStyle/>
        <a:p>
          <a:endParaRPr lang="en-US"/>
        </a:p>
      </dgm:t>
    </dgm:pt>
    <dgm:pt modelId="{FA547D14-E7AE-4EFC-BD9B-1DBDEA856333}">
      <dgm:prSet/>
      <dgm:spPr/>
      <dgm:t>
        <a:bodyPr/>
        <a:lstStyle/>
        <a:p>
          <a:r>
            <a:rPr lang="en-US"/>
            <a:t>- MixItUp ile filtreleme</a:t>
          </a:r>
        </a:p>
      </dgm:t>
    </dgm:pt>
    <dgm:pt modelId="{C51B7CC3-B36B-4211-ABF4-59067492D312}" type="parTrans" cxnId="{62FAA32C-91CF-46CF-BA9F-7C8E55FFC57A}">
      <dgm:prSet/>
      <dgm:spPr/>
      <dgm:t>
        <a:bodyPr/>
        <a:lstStyle/>
        <a:p>
          <a:endParaRPr lang="en-US"/>
        </a:p>
      </dgm:t>
    </dgm:pt>
    <dgm:pt modelId="{8C24422C-792F-4DA5-AAB3-1F207E07FE11}" type="sibTrans" cxnId="{62FAA32C-91CF-46CF-BA9F-7C8E55FFC57A}">
      <dgm:prSet/>
      <dgm:spPr/>
      <dgm:t>
        <a:bodyPr/>
        <a:lstStyle/>
        <a:p>
          <a:endParaRPr lang="en-US"/>
        </a:p>
      </dgm:t>
    </dgm:pt>
    <dgm:pt modelId="{4904070D-E5BB-4E9B-A684-BADA75D7C544}">
      <dgm:prSet/>
      <dgm:spPr/>
      <dgm:t>
        <a:bodyPr/>
        <a:lstStyle/>
        <a:p>
          <a:r>
            <a:rPr lang="en-US"/>
            <a:t>- Dummy form action</a:t>
          </a:r>
        </a:p>
      </dgm:t>
    </dgm:pt>
    <dgm:pt modelId="{71DC4333-558F-4682-8579-77464F38A122}" type="parTrans" cxnId="{DDD25A70-4C00-4F77-B5B8-DCC10D11F2F6}">
      <dgm:prSet/>
      <dgm:spPr/>
      <dgm:t>
        <a:bodyPr/>
        <a:lstStyle/>
        <a:p>
          <a:endParaRPr lang="en-US"/>
        </a:p>
      </dgm:t>
    </dgm:pt>
    <dgm:pt modelId="{3A45DF93-991D-45B0-AA3E-D78F74129C71}" type="sibTrans" cxnId="{DDD25A70-4C00-4F77-B5B8-DCC10D11F2F6}">
      <dgm:prSet/>
      <dgm:spPr/>
      <dgm:t>
        <a:bodyPr/>
        <a:lstStyle/>
        <a:p>
          <a:endParaRPr lang="en-US"/>
        </a:p>
      </dgm:t>
    </dgm:pt>
    <dgm:pt modelId="{5D0A334D-0919-4A84-A1FA-CB9107B3B04E}">
      <dgm:prSet/>
      <dgm:spPr/>
      <dgm:t>
        <a:bodyPr/>
        <a:lstStyle/>
        <a:p>
          <a:r>
            <a:rPr lang="en-US"/>
            <a:t>- Google Fonts kullanımı</a:t>
          </a:r>
        </a:p>
      </dgm:t>
    </dgm:pt>
    <dgm:pt modelId="{5F955F02-59AF-46F9-9E78-186B2733E57E}" type="parTrans" cxnId="{49B25150-C6B1-49C7-B653-1829BF80CCD0}">
      <dgm:prSet/>
      <dgm:spPr/>
      <dgm:t>
        <a:bodyPr/>
        <a:lstStyle/>
        <a:p>
          <a:endParaRPr lang="en-US"/>
        </a:p>
      </dgm:t>
    </dgm:pt>
    <dgm:pt modelId="{16E84873-A7AE-4BD4-8584-9E2645067D8A}" type="sibTrans" cxnId="{49B25150-C6B1-49C7-B653-1829BF80CCD0}">
      <dgm:prSet/>
      <dgm:spPr/>
      <dgm:t>
        <a:bodyPr/>
        <a:lstStyle/>
        <a:p>
          <a:endParaRPr lang="en-US"/>
        </a:p>
      </dgm:t>
    </dgm:pt>
    <dgm:pt modelId="{02C67ECB-165E-457E-A07F-6975B10D2F66}" type="pres">
      <dgm:prSet presAssocID="{FDA15254-0F7B-4CAE-8758-5E311CCF6251}" presName="linear" presStyleCnt="0">
        <dgm:presLayoutVars>
          <dgm:animLvl val="lvl"/>
          <dgm:resizeHandles val="exact"/>
        </dgm:presLayoutVars>
      </dgm:prSet>
      <dgm:spPr/>
    </dgm:pt>
    <dgm:pt modelId="{EAEEE9D5-0BFF-4EE6-B310-E914B4CE460A}" type="pres">
      <dgm:prSet presAssocID="{92492005-6324-4DCF-BA38-30B17549EA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4802EB-C722-457B-9AF7-10694BF247EB}" type="pres">
      <dgm:prSet presAssocID="{149A7ACD-14FC-49EA-BBA5-4E2F10C380A1}" presName="spacer" presStyleCnt="0"/>
      <dgm:spPr/>
    </dgm:pt>
    <dgm:pt modelId="{692087EC-834A-46E1-8DAB-D33028581C6C}" type="pres">
      <dgm:prSet presAssocID="{732FCBEC-E622-4803-A137-437532EB906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765432-8D9F-4114-989D-FE8A06E139C1}" type="pres">
      <dgm:prSet presAssocID="{7CDC863F-FE0D-495F-ABC8-437515D35797}" presName="spacer" presStyleCnt="0"/>
      <dgm:spPr/>
    </dgm:pt>
    <dgm:pt modelId="{2F86DE4E-A668-4740-A125-D62B879B5EC6}" type="pres">
      <dgm:prSet presAssocID="{FA547D14-E7AE-4EFC-BD9B-1DBDEA85633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2F2FAED-7A85-441E-815B-E3F727103544}" type="pres">
      <dgm:prSet presAssocID="{8C24422C-792F-4DA5-AAB3-1F207E07FE11}" presName="spacer" presStyleCnt="0"/>
      <dgm:spPr/>
    </dgm:pt>
    <dgm:pt modelId="{0C8AB3D1-5595-45B5-98A1-CFDA991F0BBB}" type="pres">
      <dgm:prSet presAssocID="{4904070D-E5BB-4E9B-A684-BADA75D7C54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95C72DB-D172-4DB6-8B6B-0408EDF4D351}" type="pres">
      <dgm:prSet presAssocID="{3A45DF93-991D-45B0-AA3E-D78F74129C71}" presName="spacer" presStyleCnt="0"/>
      <dgm:spPr/>
    </dgm:pt>
    <dgm:pt modelId="{2B07B292-152A-4B85-8884-7D8E242C9DED}" type="pres">
      <dgm:prSet presAssocID="{5D0A334D-0919-4A84-A1FA-CB9107B3B04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B1671A-34A4-4077-A24F-AEFA0509B02D}" type="presOf" srcId="{FA547D14-E7AE-4EFC-BD9B-1DBDEA856333}" destId="{2F86DE4E-A668-4740-A125-D62B879B5EC6}" srcOrd="0" destOrd="0" presId="urn:microsoft.com/office/officeart/2005/8/layout/vList2"/>
    <dgm:cxn modelId="{62FAA32C-91CF-46CF-BA9F-7C8E55FFC57A}" srcId="{FDA15254-0F7B-4CAE-8758-5E311CCF6251}" destId="{FA547D14-E7AE-4EFC-BD9B-1DBDEA856333}" srcOrd="2" destOrd="0" parTransId="{C51B7CC3-B36B-4211-ABF4-59067492D312}" sibTransId="{8C24422C-792F-4DA5-AAB3-1F207E07FE11}"/>
    <dgm:cxn modelId="{9BBFA245-605B-4A38-A4A8-D360DF108716}" type="presOf" srcId="{5D0A334D-0919-4A84-A1FA-CB9107B3B04E}" destId="{2B07B292-152A-4B85-8884-7D8E242C9DED}" srcOrd="0" destOrd="0" presId="urn:microsoft.com/office/officeart/2005/8/layout/vList2"/>
    <dgm:cxn modelId="{49B25150-C6B1-49C7-B653-1829BF80CCD0}" srcId="{FDA15254-0F7B-4CAE-8758-5E311CCF6251}" destId="{5D0A334D-0919-4A84-A1FA-CB9107B3B04E}" srcOrd="4" destOrd="0" parTransId="{5F955F02-59AF-46F9-9E78-186B2733E57E}" sibTransId="{16E84873-A7AE-4BD4-8584-9E2645067D8A}"/>
    <dgm:cxn modelId="{DDD25A70-4C00-4F77-B5B8-DCC10D11F2F6}" srcId="{FDA15254-0F7B-4CAE-8758-5E311CCF6251}" destId="{4904070D-E5BB-4E9B-A684-BADA75D7C544}" srcOrd="3" destOrd="0" parTransId="{71DC4333-558F-4682-8579-77464F38A122}" sibTransId="{3A45DF93-991D-45B0-AA3E-D78F74129C71}"/>
    <dgm:cxn modelId="{B1954072-E6AE-4E3A-808B-7A1EA8B47DCF}" srcId="{FDA15254-0F7B-4CAE-8758-5E311CCF6251}" destId="{92492005-6324-4DCF-BA38-30B17549EAB3}" srcOrd="0" destOrd="0" parTransId="{36CE36E8-A372-4408-BD9B-E722C226ACE2}" sibTransId="{149A7ACD-14FC-49EA-BBA5-4E2F10C380A1}"/>
    <dgm:cxn modelId="{95759690-B45F-4E44-BE1B-ED298EF9D36F}" type="presOf" srcId="{FDA15254-0F7B-4CAE-8758-5E311CCF6251}" destId="{02C67ECB-165E-457E-A07F-6975B10D2F66}" srcOrd="0" destOrd="0" presId="urn:microsoft.com/office/officeart/2005/8/layout/vList2"/>
    <dgm:cxn modelId="{F5C418A2-E77C-48F9-8401-2D45B5155A96}" type="presOf" srcId="{732FCBEC-E622-4803-A137-437532EB9067}" destId="{692087EC-834A-46E1-8DAB-D33028581C6C}" srcOrd="0" destOrd="0" presId="urn:microsoft.com/office/officeart/2005/8/layout/vList2"/>
    <dgm:cxn modelId="{CF1341A3-BD8D-49B3-887F-BAAA4E7792E6}" srcId="{FDA15254-0F7B-4CAE-8758-5E311CCF6251}" destId="{732FCBEC-E622-4803-A137-437532EB9067}" srcOrd="1" destOrd="0" parTransId="{0901C9DD-4800-418B-B98D-329F890B2377}" sibTransId="{7CDC863F-FE0D-495F-ABC8-437515D35797}"/>
    <dgm:cxn modelId="{A92F43A7-0C1B-44E3-8351-5CE290279401}" type="presOf" srcId="{4904070D-E5BB-4E9B-A684-BADA75D7C544}" destId="{0C8AB3D1-5595-45B5-98A1-CFDA991F0BBB}" srcOrd="0" destOrd="0" presId="urn:microsoft.com/office/officeart/2005/8/layout/vList2"/>
    <dgm:cxn modelId="{222484BA-0DCC-459B-B7A0-771883646343}" type="presOf" srcId="{92492005-6324-4DCF-BA38-30B17549EAB3}" destId="{EAEEE9D5-0BFF-4EE6-B310-E914B4CE460A}" srcOrd="0" destOrd="0" presId="urn:microsoft.com/office/officeart/2005/8/layout/vList2"/>
    <dgm:cxn modelId="{E7E8051E-04A2-43CD-9C79-5C4B6668AB5B}" type="presParOf" srcId="{02C67ECB-165E-457E-A07F-6975B10D2F66}" destId="{EAEEE9D5-0BFF-4EE6-B310-E914B4CE460A}" srcOrd="0" destOrd="0" presId="urn:microsoft.com/office/officeart/2005/8/layout/vList2"/>
    <dgm:cxn modelId="{8EA679C4-FFE6-4427-AFFC-C64E39741F71}" type="presParOf" srcId="{02C67ECB-165E-457E-A07F-6975B10D2F66}" destId="{744802EB-C722-457B-9AF7-10694BF247EB}" srcOrd="1" destOrd="0" presId="urn:microsoft.com/office/officeart/2005/8/layout/vList2"/>
    <dgm:cxn modelId="{A65C4083-5085-4BA2-A77E-36DEC5F33DA8}" type="presParOf" srcId="{02C67ECB-165E-457E-A07F-6975B10D2F66}" destId="{692087EC-834A-46E1-8DAB-D33028581C6C}" srcOrd="2" destOrd="0" presId="urn:microsoft.com/office/officeart/2005/8/layout/vList2"/>
    <dgm:cxn modelId="{D4235910-C36A-4933-A061-343FAB578B62}" type="presParOf" srcId="{02C67ECB-165E-457E-A07F-6975B10D2F66}" destId="{F1765432-8D9F-4114-989D-FE8A06E139C1}" srcOrd="3" destOrd="0" presId="urn:microsoft.com/office/officeart/2005/8/layout/vList2"/>
    <dgm:cxn modelId="{F30F36A7-F429-44D2-BBB0-3FD4E64AE4B4}" type="presParOf" srcId="{02C67ECB-165E-457E-A07F-6975B10D2F66}" destId="{2F86DE4E-A668-4740-A125-D62B879B5EC6}" srcOrd="4" destOrd="0" presId="urn:microsoft.com/office/officeart/2005/8/layout/vList2"/>
    <dgm:cxn modelId="{2A597BEE-B2AA-48B9-A8EF-73F869626801}" type="presParOf" srcId="{02C67ECB-165E-457E-A07F-6975B10D2F66}" destId="{D2F2FAED-7A85-441E-815B-E3F727103544}" srcOrd="5" destOrd="0" presId="urn:microsoft.com/office/officeart/2005/8/layout/vList2"/>
    <dgm:cxn modelId="{BA5ED61E-BCE2-4CBF-A019-978A482F28B4}" type="presParOf" srcId="{02C67ECB-165E-457E-A07F-6975B10D2F66}" destId="{0C8AB3D1-5595-45B5-98A1-CFDA991F0BBB}" srcOrd="6" destOrd="0" presId="urn:microsoft.com/office/officeart/2005/8/layout/vList2"/>
    <dgm:cxn modelId="{F8A5A70D-E0D8-4AF1-8C3D-EFB495B1A067}" type="presParOf" srcId="{02C67ECB-165E-457E-A07F-6975B10D2F66}" destId="{095C72DB-D172-4DB6-8B6B-0408EDF4D351}" srcOrd="7" destOrd="0" presId="urn:microsoft.com/office/officeart/2005/8/layout/vList2"/>
    <dgm:cxn modelId="{C29894C3-B97C-4F1E-B747-238ACB5D8715}" type="presParOf" srcId="{02C67ECB-165E-457E-A07F-6975B10D2F66}" destId="{2B07B292-152A-4B85-8884-7D8E242C9D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EB9A6-8D15-4550-A85F-71D625F9FB07}">
      <dsp:nvSpPr>
        <dsp:cNvPr id="0" name=""/>
        <dsp:cNvSpPr/>
      </dsp:nvSpPr>
      <dsp:spPr>
        <a:xfrm>
          <a:off x="0" y="693419"/>
          <a:ext cx="3968747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23181616044 Kağan Güner</a:t>
          </a:r>
        </a:p>
      </dsp:txBody>
      <dsp:txXfrm>
        <a:off x="21075" y="714494"/>
        <a:ext cx="3926597" cy="389580"/>
      </dsp:txXfrm>
    </dsp:sp>
    <dsp:sp modelId="{4F1D3040-FEAF-485D-8BE2-63B7B61C06A1}">
      <dsp:nvSpPr>
        <dsp:cNvPr id="0" name=""/>
        <dsp:cNvSpPr/>
      </dsp:nvSpPr>
      <dsp:spPr>
        <a:xfrm>
          <a:off x="0" y="1176989"/>
          <a:ext cx="3968747" cy="43173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23181617005 Yunus Kavaklı</a:t>
          </a:r>
        </a:p>
      </dsp:txBody>
      <dsp:txXfrm>
        <a:off x="21075" y="1198064"/>
        <a:ext cx="3926597" cy="389580"/>
      </dsp:txXfrm>
    </dsp:sp>
    <dsp:sp modelId="{FDD2EA7C-7DD5-4CC0-993B-1357F171558C}">
      <dsp:nvSpPr>
        <dsp:cNvPr id="0" name=""/>
        <dsp:cNvSpPr/>
      </dsp:nvSpPr>
      <dsp:spPr>
        <a:xfrm>
          <a:off x="0" y="1660559"/>
          <a:ext cx="3968747" cy="43173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23181617020 Berkay Tekin</a:t>
          </a:r>
        </a:p>
      </dsp:txBody>
      <dsp:txXfrm>
        <a:off x="21075" y="1681634"/>
        <a:ext cx="3926597" cy="389580"/>
      </dsp:txXfrm>
    </dsp:sp>
    <dsp:sp modelId="{CB7E7A5C-A994-481F-B55D-D4456633C367}">
      <dsp:nvSpPr>
        <dsp:cNvPr id="0" name=""/>
        <dsp:cNvSpPr/>
      </dsp:nvSpPr>
      <dsp:spPr>
        <a:xfrm>
          <a:off x="0" y="2144129"/>
          <a:ext cx="3968747" cy="43173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23181617002 Yusuf Buruç Adakul</a:t>
          </a:r>
        </a:p>
      </dsp:txBody>
      <dsp:txXfrm>
        <a:off x="21075" y="2165204"/>
        <a:ext cx="3926597" cy="389580"/>
      </dsp:txXfrm>
    </dsp:sp>
    <dsp:sp modelId="{2B3683A3-9414-4CDE-A326-827C64E2A160}">
      <dsp:nvSpPr>
        <dsp:cNvPr id="0" name=""/>
        <dsp:cNvSpPr/>
      </dsp:nvSpPr>
      <dsp:spPr>
        <a:xfrm>
          <a:off x="0" y="2627699"/>
          <a:ext cx="3968747" cy="43173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23181616403 Davronbek Abdurazzokov</a:t>
          </a:r>
        </a:p>
      </dsp:txBody>
      <dsp:txXfrm>
        <a:off x="21075" y="2648774"/>
        <a:ext cx="3926597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CF075-1049-436E-9950-7955753DC7D0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F39E5-F7FD-46C7-9B1A-59473DCA11A3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Java, C, Python, JavaScript, CSS, HTML</a:t>
          </a:r>
        </a:p>
      </dsp:txBody>
      <dsp:txXfrm>
        <a:off x="456496" y="980400"/>
        <a:ext cx="3381034" cy="2099279"/>
      </dsp:txXfrm>
    </dsp:sp>
    <dsp:sp modelId="{4D3D4766-EA1C-4D35-9C82-8784B0851325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1080-6FF3-4F1C-9402-46C135A48B6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Her biri kısa açıklamalarla ve simgelerle desteklenmiştir.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6CB84-328B-4974-97BF-82D4B26C5045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ABD12-CAEB-487F-B1A8-3C37CA8D63EA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Responsive tasarım</a:t>
          </a:r>
        </a:p>
      </dsp:txBody>
      <dsp:txXfrm>
        <a:off x="2479673" y="478140"/>
        <a:ext cx="1475545" cy="1475545"/>
      </dsp:txXfrm>
    </dsp:sp>
    <dsp:sp modelId="{904D335E-97FC-43B6-B959-3DF7F0AF9ED7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Projeler bölümü</a:t>
          </a:r>
        </a:p>
      </dsp:txBody>
      <dsp:txXfrm>
        <a:off x="4240651" y="478140"/>
        <a:ext cx="1475545" cy="1475545"/>
      </dsp:txXfrm>
    </dsp:sp>
    <dsp:sp modelId="{40AB9789-EC9D-47F7-9EAA-20FBB327812A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Çok dilli destek</a:t>
          </a:r>
        </a:p>
      </dsp:txBody>
      <dsp:txXfrm>
        <a:off x="2479673" y="2239118"/>
        <a:ext cx="1475545" cy="1475545"/>
      </dsp:txXfrm>
    </dsp:sp>
    <dsp:sp modelId="{98852CD1-C8AE-4C7B-95C9-7B2D54BFB29D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Sosyal medya bağlantıları</a:t>
          </a:r>
        </a:p>
      </dsp:txBody>
      <dsp:txXfrm>
        <a:off x="4240651" y="2239118"/>
        <a:ext cx="1475545" cy="147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2B257-3D3B-47D6-9075-84DBEC30F78D}">
      <dsp:nvSpPr>
        <dsp:cNvPr id="0" name=""/>
        <dsp:cNvSpPr/>
      </dsp:nvSpPr>
      <dsp:spPr>
        <a:xfrm>
          <a:off x="0" y="36948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EF062-F344-45B7-B97E-BDC30D251684}">
      <dsp:nvSpPr>
        <dsp:cNvPr id="0" name=""/>
        <dsp:cNvSpPr/>
      </dsp:nvSpPr>
      <dsp:spPr>
        <a:xfrm>
          <a:off x="409793" y="103802"/>
          <a:ext cx="5737109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Mobilde hizalama sorunları</a:t>
          </a:r>
        </a:p>
      </dsp:txBody>
      <dsp:txXfrm>
        <a:off x="435732" y="129741"/>
        <a:ext cx="5685231" cy="479482"/>
      </dsp:txXfrm>
    </dsp:sp>
    <dsp:sp modelId="{AD367491-3ACD-4A50-B2B9-A36D8CC583FC}">
      <dsp:nvSpPr>
        <dsp:cNvPr id="0" name=""/>
        <dsp:cNvSpPr/>
      </dsp:nvSpPr>
      <dsp:spPr>
        <a:xfrm>
          <a:off x="0" y="118596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EC7CE-2F68-4DD8-956A-5C05DF9A496A}">
      <dsp:nvSpPr>
        <dsp:cNvPr id="0" name=""/>
        <dsp:cNvSpPr/>
      </dsp:nvSpPr>
      <dsp:spPr>
        <a:xfrm>
          <a:off x="409793" y="920282"/>
          <a:ext cx="5737109" cy="5313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CV butonunun konumu</a:t>
          </a:r>
        </a:p>
      </dsp:txBody>
      <dsp:txXfrm>
        <a:off x="435732" y="946221"/>
        <a:ext cx="5685231" cy="479482"/>
      </dsp:txXfrm>
    </dsp:sp>
    <dsp:sp modelId="{C0AC2ABB-1262-4A34-8646-262559B48342}">
      <dsp:nvSpPr>
        <dsp:cNvPr id="0" name=""/>
        <dsp:cNvSpPr/>
      </dsp:nvSpPr>
      <dsp:spPr>
        <a:xfrm>
          <a:off x="0" y="200244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23987-C3B9-4FE7-B3D4-ECD7A0212AD2}">
      <dsp:nvSpPr>
        <dsp:cNvPr id="0" name=""/>
        <dsp:cNvSpPr/>
      </dsp:nvSpPr>
      <dsp:spPr>
        <a:xfrm>
          <a:off x="409793" y="1736762"/>
          <a:ext cx="5737109" cy="5313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Proje filtreleme</a:t>
          </a:r>
        </a:p>
      </dsp:txBody>
      <dsp:txXfrm>
        <a:off x="435732" y="1762701"/>
        <a:ext cx="5685231" cy="479482"/>
      </dsp:txXfrm>
    </dsp:sp>
    <dsp:sp modelId="{685F9103-86A3-496D-92D6-34B9E31B565B}">
      <dsp:nvSpPr>
        <dsp:cNvPr id="0" name=""/>
        <dsp:cNvSpPr/>
      </dsp:nvSpPr>
      <dsp:spPr>
        <a:xfrm>
          <a:off x="0" y="281892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DEA5D-96CC-4B41-889B-7A03C2489ECF}">
      <dsp:nvSpPr>
        <dsp:cNvPr id="0" name=""/>
        <dsp:cNvSpPr/>
      </dsp:nvSpPr>
      <dsp:spPr>
        <a:xfrm>
          <a:off x="409793" y="2553242"/>
          <a:ext cx="5737109" cy="53136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Form gönderim hatası</a:t>
          </a:r>
        </a:p>
      </dsp:txBody>
      <dsp:txXfrm>
        <a:off x="435732" y="2579181"/>
        <a:ext cx="5685231" cy="479482"/>
      </dsp:txXfrm>
    </dsp:sp>
    <dsp:sp modelId="{F0230831-EB7B-4D84-A770-1987200B674E}">
      <dsp:nvSpPr>
        <dsp:cNvPr id="0" name=""/>
        <dsp:cNvSpPr/>
      </dsp:nvSpPr>
      <dsp:spPr>
        <a:xfrm>
          <a:off x="0" y="3635402"/>
          <a:ext cx="819587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0CF17-0670-4F8E-BC96-BEEA02FAFD14}">
      <dsp:nvSpPr>
        <dsp:cNvPr id="0" name=""/>
        <dsp:cNvSpPr/>
      </dsp:nvSpPr>
      <dsp:spPr>
        <a:xfrm>
          <a:off x="409793" y="3369722"/>
          <a:ext cx="5737109" cy="5313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Yazı tipi uyumsuzluğu</a:t>
          </a:r>
        </a:p>
      </dsp:txBody>
      <dsp:txXfrm>
        <a:off x="435732" y="3395661"/>
        <a:ext cx="5685231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EE9D5-0BFF-4EE6-B310-E914B4CE460A}">
      <dsp:nvSpPr>
        <dsp:cNvPr id="0" name=""/>
        <dsp:cNvSpPr/>
      </dsp:nvSpPr>
      <dsp:spPr>
        <a:xfrm>
          <a:off x="0" y="59004"/>
          <a:ext cx="81958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Bootstrap grid sistemi düzenlendi</a:t>
          </a:r>
        </a:p>
      </dsp:txBody>
      <dsp:txXfrm>
        <a:off x="36296" y="95300"/>
        <a:ext cx="8123279" cy="670943"/>
      </dsp:txXfrm>
    </dsp:sp>
    <dsp:sp modelId="{692087EC-834A-46E1-8DAB-D33028581C6C}">
      <dsp:nvSpPr>
        <dsp:cNvPr id="0" name=""/>
        <dsp:cNvSpPr/>
      </dsp:nvSpPr>
      <dsp:spPr>
        <a:xfrm>
          <a:off x="0" y="891819"/>
          <a:ext cx="8195871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CV butonu sabitlendi</a:t>
          </a:r>
        </a:p>
      </dsp:txBody>
      <dsp:txXfrm>
        <a:off x="36296" y="928115"/>
        <a:ext cx="8123279" cy="670943"/>
      </dsp:txXfrm>
    </dsp:sp>
    <dsp:sp modelId="{2F86DE4E-A668-4740-A125-D62B879B5EC6}">
      <dsp:nvSpPr>
        <dsp:cNvPr id="0" name=""/>
        <dsp:cNvSpPr/>
      </dsp:nvSpPr>
      <dsp:spPr>
        <a:xfrm>
          <a:off x="0" y="1724634"/>
          <a:ext cx="8195871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MixItUp ile filtreleme</a:t>
          </a:r>
        </a:p>
      </dsp:txBody>
      <dsp:txXfrm>
        <a:off x="36296" y="1760930"/>
        <a:ext cx="8123279" cy="670943"/>
      </dsp:txXfrm>
    </dsp:sp>
    <dsp:sp modelId="{0C8AB3D1-5595-45B5-98A1-CFDA991F0BBB}">
      <dsp:nvSpPr>
        <dsp:cNvPr id="0" name=""/>
        <dsp:cNvSpPr/>
      </dsp:nvSpPr>
      <dsp:spPr>
        <a:xfrm>
          <a:off x="0" y="2557450"/>
          <a:ext cx="8195871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Dummy form action</a:t>
          </a:r>
        </a:p>
      </dsp:txBody>
      <dsp:txXfrm>
        <a:off x="36296" y="2593746"/>
        <a:ext cx="8123279" cy="670943"/>
      </dsp:txXfrm>
    </dsp:sp>
    <dsp:sp modelId="{2B07B292-152A-4B85-8884-7D8E242C9DED}">
      <dsp:nvSpPr>
        <dsp:cNvPr id="0" name=""/>
        <dsp:cNvSpPr/>
      </dsp:nvSpPr>
      <dsp:spPr>
        <a:xfrm>
          <a:off x="0" y="3390265"/>
          <a:ext cx="8195871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Google Fonts kullanımı</a:t>
          </a:r>
        </a:p>
      </dsp:txBody>
      <dsp:txXfrm>
        <a:off x="36296" y="3426561"/>
        <a:ext cx="8123279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r>
              <a:rPr lang="uz-Latn-UZ">
                <a:solidFill>
                  <a:srgbClr val="000000"/>
                </a:solidFill>
              </a:rPr>
              <a:t>Proje Başlığı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C98E3F4-51C3-7F81-0EC3-521E0EA53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uz-Latn-UZ" sz="1500" dirty="0" err="1">
                <a:solidFill>
                  <a:srgbClr val="000000"/>
                </a:solidFill>
              </a:rPr>
              <a:t>Kişisel</a:t>
            </a:r>
            <a:r>
              <a:rPr lang="uz-Latn-UZ" sz="1500" dirty="0">
                <a:solidFill>
                  <a:srgbClr val="000000"/>
                </a:solidFill>
              </a:rPr>
              <a:t> </a:t>
            </a:r>
            <a:r>
              <a:rPr lang="uz-Latn-UZ" sz="1500" dirty="0" err="1">
                <a:solidFill>
                  <a:srgbClr val="000000"/>
                </a:solidFill>
              </a:rPr>
              <a:t>Tanıtım</a:t>
            </a:r>
            <a:r>
              <a:rPr lang="uz-Latn-UZ" sz="1500" dirty="0">
                <a:solidFill>
                  <a:srgbClr val="000000"/>
                </a:solidFill>
              </a:rPr>
              <a:t> </a:t>
            </a:r>
            <a:r>
              <a:rPr lang="uz-Latn-UZ" sz="1500" dirty="0" err="1">
                <a:solidFill>
                  <a:srgbClr val="000000"/>
                </a:solidFill>
              </a:rPr>
              <a:t>Sayfası</a:t>
            </a:r>
            <a:endParaRPr lang="uz-Latn-UZ" sz="1500" dirty="0">
              <a:solidFill>
                <a:srgbClr val="000000"/>
              </a:solidFill>
            </a:endParaRPr>
          </a:p>
          <a:p>
            <a:r>
              <a:rPr lang="uz-Latn-UZ" sz="1500" dirty="0" err="1">
                <a:solidFill>
                  <a:srgbClr val="000000"/>
                </a:solidFill>
              </a:rPr>
              <a:t>Web</a:t>
            </a:r>
            <a:r>
              <a:rPr lang="uz-Latn-UZ" sz="1500" dirty="0">
                <a:solidFill>
                  <a:srgbClr val="000000"/>
                </a:solidFill>
              </a:rPr>
              <a:t> </a:t>
            </a:r>
            <a:r>
              <a:rPr lang="uz-Latn-UZ" sz="1500" dirty="0" err="1">
                <a:solidFill>
                  <a:srgbClr val="000000"/>
                </a:solidFill>
              </a:rPr>
              <a:t>Arayüz</a:t>
            </a:r>
            <a:r>
              <a:rPr lang="uz-Latn-UZ" sz="1500" dirty="0">
                <a:solidFill>
                  <a:srgbClr val="000000"/>
                </a:solidFill>
              </a:rPr>
              <a:t> </a:t>
            </a:r>
            <a:r>
              <a:rPr lang="uz-Latn-UZ" sz="1500" dirty="0" err="1">
                <a:solidFill>
                  <a:srgbClr val="000000"/>
                </a:solidFill>
              </a:rPr>
              <a:t>Geliştirme</a:t>
            </a:r>
            <a:r>
              <a:rPr lang="uz-Latn-UZ" sz="1500" dirty="0">
                <a:solidFill>
                  <a:srgbClr val="000000"/>
                </a:solidFill>
              </a:rPr>
              <a:t> </a:t>
            </a:r>
            <a:r>
              <a:rPr lang="uz-Latn-UZ" sz="1500" dirty="0" err="1">
                <a:solidFill>
                  <a:srgbClr val="000000"/>
                </a:solidFill>
              </a:rPr>
              <a:t>Projesi</a:t>
            </a:r>
            <a:endParaRPr lang="uz-Latn-UZ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matn, skrinshot&#10;&#10;AI tomonidan yaratilgan kontent xato boʻlishi mumkin.">
            <a:extLst>
              <a:ext uri="{FF2B5EF4-FFF2-40B4-BE49-F238E27FC236}">
                <a16:creationId xmlns:a16="http://schemas.microsoft.com/office/drawing/2014/main" id="{B330EEF8-88A7-92A0-5C92-18354162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41323"/>
            <a:ext cx="8458200" cy="39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Diğer Özellikler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D1F82A-2775-2FF4-EEDA-675D9DB98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6148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Karşılaşılan Zorluklar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6723F8-4EB6-4FB5-377F-2D064B739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670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Çözümler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A6AAB-BC41-811B-3973-82C493DB6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2175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Sonuç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Modern, fonksiyonel, çok dilli destekli kişisel tanıtım sayfası başarıyla oluşturulmuştur.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uz-Latn-UZ" sz="3500"/>
              <a:t>Proje Ekibi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203B9-3078-E73F-9D3D-555440EE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01" r="13089" b="-1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EF432-702B-5F12-6389-5F071C508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208649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Projenin Amacı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Kullanıcıların kendilerini dijital ortamda tanıtabilecekleri kişisel portföy sayfası geliştirmek.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96C780-72CC-497D-9F8D-52DAACFC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6A6262-548C-4AD8-920B-7E0EB5CF3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483E7C2-E33D-4AC2-9E6A-5553B704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97B95C-A16A-4E80-BFE9-EFCCA337A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907"/>
            <a:ext cx="8236492" cy="3171424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635" y="2224380"/>
            <a:ext cx="3610185" cy="2400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180" y="2224381"/>
            <a:ext cx="3240576" cy="24004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React.js, JavaScript, Redux, Firebase, i18next, Bootstrap,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1014574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 Sayfa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3640633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Kullanıcı adı, kısa özgeçmiş, dil seçenekleri, CV indirme butonu, sade ve şık arayüz.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kiyim, matn, skrinshot, kishi&#10;&#10;AI tomonidan yaratilgan kontent xato boʻlishi mumkin.">
            <a:extLst>
              <a:ext uri="{FF2B5EF4-FFF2-40B4-BE49-F238E27FC236}">
                <a16:creationId xmlns:a16="http://schemas.microsoft.com/office/drawing/2014/main" id="{C3F77C59-0725-8C20-5A2C-042F001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62469"/>
            <a:ext cx="8458200" cy="393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uz-Latn-UZ" sz="3500">
                <a:solidFill>
                  <a:srgbClr val="FFFFFF"/>
                </a:solidFill>
              </a:rPr>
              <a:t>Yetenekler Sayfası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19BAE-0CA4-845F-0AE3-F8FB8A217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21601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asm 2" descr="Rasm bundan iborat matn, skrinshot&#10;&#10;AI tomonidan yaratilgan kontent xato boʻlishi mumkin.">
            <a:extLst>
              <a:ext uri="{FF2B5EF4-FFF2-40B4-BE49-F238E27FC236}">
                <a16:creationId xmlns:a16="http://schemas.microsoft.com/office/drawing/2014/main" id="{1703A066-72AB-9169-8A4D-042AA4E18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77887"/>
            <a:ext cx="8458200" cy="41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1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9141714" cy="3490956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1014574"/>
            <a:ext cx="7294297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İletişim Sayfası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" y="3640633"/>
            <a:ext cx="7294297" cy="248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Adres, telefon, e-posta bilgisi ve form alanı. 'Send Message' butonuyla iletişim imkanı.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185</Words>
  <Application>Microsoft Office PowerPoint</Application>
  <PresentationFormat>Ekran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Foydalanilgan shriftlar</vt:lpstr>
      </vt:variant>
      <vt:variant>
        <vt:i4>2</vt:i4>
      </vt:variant>
      <vt:variant>
        <vt:lpstr>Mavzu</vt:lpstr>
      </vt:variant>
      <vt:variant>
        <vt:i4>1</vt:i4>
      </vt:variant>
      <vt:variant>
        <vt:lpstr>Slayd sarlavhalari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Proje Başlığı</vt:lpstr>
      <vt:lpstr>Proje Ekibi</vt:lpstr>
      <vt:lpstr>Projenin Amacı</vt:lpstr>
      <vt:lpstr>Kullanılan Teknolojiler</vt:lpstr>
      <vt:lpstr>Ana Sayfa</vt:lpstr>
      <vt:lpstr>PowerPoint taqdimoti</vt:lpstr>
      <vt:lpstr>Yetenekler Sayfası</vt:lpstr>
      <vt:lpstr>PowerPoint taqdimoti</vt:lpstr>
      <vt:lpstr>İletişim Sayfası</vt:lpstr>
      <vt:lpstr>PowerPoint taqdimoti</vt:lpstr>
      <vt:lpstr>Diğer Özellikler</vt:lpstr>
      <vt:lpstr>Karşılaşılan Zorluklar</vt:lpstr>
      <vt:lpstr>Çözümler</vt:lpstr>
      <vt:lpstr>Sonuç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Davronbek Abdurazzoqov</cp:lastModifiedBy>
  <cp:revision>3</cp:revision>
  <dcterms:created xsi:type="dcterms:W3CDTF">2013-01-27T09:14:16Z</dcterms:created>
  <dcterms:modified xsi:type="dcterms:W3CDTF">2025-05-22T10:54:06Z</dcterms:modified>
  <cp:category/>
</cp:coreProperties>
</file>