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6F03B-909B-43C1-BF2F-6C6E9E708C7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05AE87-9A76-4533-98F8-64F8E277801A}">
      <dgm:prSet/>
      <dgm:spPr/>
      <dgm:t>
        <a:bodyPr/>
        <a:lstStyle/>
        <a:p>
          <a:r>
            <a:rPr lang="en-US"/>
            <a:t>- Hasta ve doktorlar arasında randevu oluşturma, iptal etme ve görüntüleme.</a:t>
          </a:r>
        </a:p>
      </dgm:t>
    </dgm:pt>
    <dgm:pt modelId="{519B715C-E3B2-4070-84B9-13707B412954}" type="parTrans" cxnId="{D0394102-2FFA-4C3E-BC71-ADF7A9195539}">
      <dgm:prSet/>
      <dgm:spPr/>
      <dgm:t>
        <a:bodyPr/>
        <a:lstStyle/>
        <a:p>
          <a:endParaRPr lang="en-US"/>
        </a:p>
      </dgm:t>
    </dgm:pt>
    <dgm:pt modelId="{D76564C0-BF73-4532-B42B-7B6120911FD4}" type="sibTrans" cxnId="{D0394102-2FFA-4C3E-BC71-ADF7A9195539}">
      <dgm:prSet/>
      <dgm:spPr/>
      <dgm:t>
        <a:bodyPr/>
        <a:lstStyle/>
        <a:p>
          <a:endParaRPr lang="en-US"/>
        </a:p>
      </dgm:t>
    </dgm:pt>
    <dgm:pt modelId="{9CCBC665-BF8A-489E-8289-5D1C8FE51F10}">
      <dgm:prSet/>
      <dgm:spPr/>
      <dgm:t>
        <a:bodyPr/>
        <a:lstStyle/>
        <a:p>
          <a:r>
            <a:rPr lang="en-US"/>
            <a:t>- Kullanıcı rolleri: Hasta, Doktor, Yönetici.</a:t>
          </a:r>
        </a:p>
      </dgm:t>
    </dgm:pt>
    <dgm:pt modelId="{AB46D7DF-FFD2-4253-BCD0-4E498DBA781D}" type="parTrans" cxnId="{C82B0BF8-FA3F-4F2A-95B2-828385581144}">
      <dgm:prSet/>
      <dgm:spPr/>
      <dgm:t>
        <a:bodyPr/>
        <a:lstStyle/>
        <a:p>
          <a:endParaRPr lang="en-US"/>
        </a:p>
      </dgm:t>
    </dgm:pt>
    <dgm:pt modelId="{5A9004B5-D0F6-4BB6-97D9-F984E4050697}" type="sibTrans" cxnId="{C82B0BF8-FA3F-4F2A-95B2-828385581144}">
      <dgm:prSet/>
      <dgm:spPr/>
      <dgm:t>
        <a:bodyPr/>
        <a:lstStyle/>
        <a:p>
          <a:endParaRPr lang="en-US"/>
        </a:p>
      </dgm:t>
    </dgm:pt>
    <dgm:pt modelId="{4935988D-286D-4787-83E8-1C9B1507CD0B}">
      <dgm:prSet/>
      <dgm:spPr/>
      <dgm:t>
        <a:bodyPr/>
        <a:lstStyle/>
        <a:p>
          <a:r>
            <a:rPr lang="en-US"/>
            <a:t>- Veri tabanı entegrasyonu ve güvenliği.</a:t>
          </a:r>
        </a:p>
      </dgm:t>
    </dgm:pt>
    <dgm:pt modelId="{78D9F4A3-E63F-4113-BD0A-1B1A4375AFD7}" type="parTrans" cxnId="{C9DD6C05-8691-471A-B99C-76EB210E77F7}">
      <dgm:prSet/>
      <dgm:spPr/>
      <dgm:t>
        <a:bodyPr/>
        <a:lstStyle/>
        <a:p>
          <a:endParaRPr lang="en-US"/>
        </a:p>
      </dgm:t>
    </dgm:pt>
    <dgm:pt modelId="{61D2852E-2B73-4E72-80D5-1194024D479B}" type="sibTrans" cxnId="{C9DD6C05-8691-471A-B99C-76EB210E77F7}">
      <dgm:prSet/>
      <dgm:spPr/>
      <dgm:t>
        <a:bodyPr/>
        <a:lstStyle/>
        <a:p>
          <a:endParaRPr lang="en-US"/>
        </a:p>
      </dgm:t>
    </dgm:pt>
    <dgm:pt modelId="{1317B75C-C734-483A-B525-D187CEBDC3EC}">
      <dgm:prSet/>
      <dgm:spPr/>
      <dgm:t>
        <a:bodyPr/>
        <a:lstStyle/>
        <a:p>
          <a:r>
            <a:rPr lang="en-US"/>
            <a:t>- Kullanıcı dostu arayüz tasarımı.</a:t>
          </a:r>
        </a:p>
      </dgm:t>
    </dgm:pt>
    <dgm:pt modelId="{D946F553-B513-4E55-B469-FA17D5C5CEEE}" type="parTrans" cxnId="{8C04098A-44D4-47C8-9CA5-9580BC1CBB8B}">
      <dgm:prSet/>
      <dgm:spPr/>
      <dgm:t>
        <a:bodyPr/>
        <a:lstStyle/>
        <a:p>
          <a:endParaRPr lang="en-US"/>
        </a:p>
      </dgm:t>
    </dgm:pt>
    <dgm:pt modelId="{B1293B27-6C54-4E8C-BE83-726691D2867E}" type="sibTrans" cxnId="{8C04098A-44D4-47C8-9CA5-9580BC1CBB8B}">
      <dgm:prSet/>
      <dgm:spPr/>
      <dgm:t>
        <a:bodyPr/>
        <a:lstStyle/>
        <a:p>
          <a:endParaRPr lang="en-US"/>
        </a:p>
      </dgm:t>
    </dgm:pt>
    <dgm:pt modelId="{E259FE99-A298-4BC3-BB61-8D802C87C2F6}" type="pres">
      <dgm:prSet presAssocID="{C9A6F03B-909B-43C1-BF2F-6C6E9E708C7F}" presName="linear" presStyleCnt="0">
        <dgm:presLayoutVars>
          <dgm:animLvl val="lvl"/>
          <dgm:resizeHandles val="exact"/>
        </dgm:presLayoutVars>
      </dgm:prSet>
      <dgm:spPr/>
    </dgm:pt>
    <dgm:pt modelId="{556DC5BC-0AA9-4EA7-8997-3EC8E7C85E05}" type="pres">
      <dgm:prSet presAssocID="{F705AE87-9A76-4533-98F8-64F8E27780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E26B00-DB99-4F4D-85A9-4E93D2FEB456}" type="pres">
      <dgm:prSet presAssocID="{D76564C0-BF73-4532-B42B-7B6120911FD4}" presName="spacer" presStyleCnt="0"/>
      <dgm:spPr/>
    </dgm:pt>
    <dgm:pt modelId="{1DE4934A-2740-4DCA-98B2-E92AC1568913}" type="pres">
      <dgm:prSet presAssocID="{9CCBC665-BF8A-489E-8289-5D1C8FE51F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5B4B2B-2991-4192-A21A-A4F99CC0B7D9}" type="pres">
      <dgm:prSet presAssocID="{5A9004B5-D0F6-4BB6-97D9-F984E4050697}" presName="spacer" presStyleCnt="0"/>
      <dgm:spPr/>
    </dgm:pt>
    <dgm:pt modelId="{918108C6-6A36-47AA-AB46-6D67610960B6}" type="pres">
      <dgm:prSet presAssocID="{4935988D-286D-4787-83E8-1C9B1507C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CE3113-B69B-40B0-B55A-210BB84E789F}" type="pres">
      <dgm:prSet presAssocID="{61D2852E-2B73-4E72-80D5-1194024D479B}" presName="spacer" presStyleCnt="0"/>
      <dgm:spPr/>
    </dgm:pt>
    <dgm:pt modelId="{AE89A12E-5021-40AC-B88A-8A8A703570E4}" type="pres">
      <dgm:prSet presAssocID="{1317B75C-C734-483A-B525-D187CEBDC3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394102-2FFA-4C3E-BC71-ADF7A9195539}" srcId="{C9A6F03B-909B-43C1-BF2F-6C6E9E708C7F}" destId="{F705AE87-9A76-4533-98F8-64F8E277801A}" srcOrd="0" destOrd="0" parTransId="{519B715C-E3B2-4070-84B9-13707B412954}" sibTransId="{D76564C0-BF73-4532-B42B-7B6120911FD4}"/>
    <dgm:cxn modelId="{C9DD6C05-8691-471A-B99C-76EB210E77F7}" srcId="{C9A6F03B-909B-43C1-BF2F-6C6E9E708C7F}" destId="{4935988D-286D-4787-83E8-1C9B1507CD0B}" srcOrd="2" destOrd="0" parTransId="{78D9F4A3-E63F-4113-BD0A-1B1A4375AFD7}" sibTransId="{61D2852E-2B73-4E72-80D5-1194024D479B}"/>
    <dgm:cxn modelId="{C3FF0718-3A72-42FF-AABC-F9C077DF7C14}" type="presOf" srcId="{9CCBC665-BF8A-489E-8289-5D1C8FE51F10}" destId="{1DE4934A-2740-4DCA-98B2-E92AC1568913}" srcOrd="0" destOrd="0" presId="urn:microsoft.com/office/officeart/2005/8/layout/vList2"/>
    <dgm:cxn modelId="{B1D54B6E-0240-4302-85A9-089E07D9248A}" type="presOf" srcId="{F705AE87-9A76-4533-98F8-64F8E277801A}" destId="{556DC5BC-0AA9-4EA7-8997-3EC8E7C85E05}" srcOrd="0" destOrd="0" presId="urn:microsoft.com/office/officeart/2005/8/layout/vList2"/>
    <dgm:cxn modelId="{8C04098A-44D4-47C8-9CA5-9580BC1CBB8B}" srcId="{C9A6F03B-909B-43C1-BF2F-6C6E9E708C7F}" destId="{1317B75C-C734-483A-B525-D187CEBDC3EC}" srcOrd="3" destOrd="0" parTransId="{D946F553-B513-4E55-B469-FA17D5C5CEEE}" sibTransId="{B1293B27-6C54-4E8C-BE83-726691D2867E}"/>
    <dgm:cxn modelId="{BA182990-7AA7-46A5-9312-E1148EB6BDB0}" type="presOf" srcId="{4935988D-286D-4787-83E8-1C9B1507CD0B}" destId="{918108C6-6A36-47AA-AB46-6D67610960B6}" srcOrd="0" destOrd="0" presId="urn:microsoft.com/office/officeart/2005/8/layout/vList2"/>
    <dgm:cxn modelId="{085A18A9-EEA3-4820-B994-017E3F4B0B0F}" type="presOf" srcId="{C9A6F03B-909B-43C1-BF2F-6C6E9E708C7F}" destId="{E259FE99-A298-4BC3-BB61-8D802C87C2F6}" srcOrd="0" destOrd="0" presId="urn:microsoft.com/office/officeart/2005/8/layout/vList2"/>
    <dgm:cxn modelId="{C15848D1-35E6-4833-9B68-B60E250A8B05}" type="presOf" srcId="{1317B75C-C734-483A-B525-D187CEBDC3EC}" destId="{AE89A12E-5021-40AC-B88A-8A8A703570E4}" srcOrd="0" destOrd="0" presId="urn:microsoft.com/office/officeart/2005/8/layout/vList2"/>
    <dgm:cxn modelId="{C82B0BF8-FA3F-4F2A-95B2-828385581144}" srcId="{C9A6F03B-909B-43C1-BF2F-6C6E9E708C7F}" destId="{9CCBC665-BF8A-489E-8289-5D1C8FE51F10}" srcOrd="1" destOrd="0" parTransId="{AB46D7DF-FFD2-4253-BCD0-4E498DBA781D}" sibTransId="{5A9004B5-D0F6-4BB6-97D9-F984E4050697}"/>
    <dgm:cxn modelId="{E43E87C5-92C1-4DBC-B9F3-AB3F972170AF}" type="presParOf" srcId="{E259FE99-A298-4BC3-BB61-8D802C87C2F6}" destId="{556DC5BC-0AA9-4EA7-8997-3EC8E7C85E05}" srcOrd="0" destOrd="0" presId="urn:microsoft.com/office/officeart/2005/8/layout/vList2"/>
    <dgm:cxn modelId="{A763A567-CD64-40ED-94CB-EB00A049136E}" type="presParOf" srcId="{E259FE99-A298-4BC3-BB61-8D802C87C2F6}" destId="{F8E26B00-DB99-4F4D-85A9-4E93D2FEB456}" srcOrd="1" destOrd="0" presId="urn:microsoft.com/office/officeart/2005/8/layout/vList2"/>
    <dgm:cxn modelId="{87913942-FF5A-42B7-9ECD-7F9239ACF377}" type="presParOf" srcId="{E259FE99-A298-4BC3-BB61-8D802C87C2F6}" destId="{1DE4934A-2740-4DCA-98B2-E92AC1568913}" srcOrd="2" destOrd="0" presId="urn:microsoft.com/office/officeart/2005/8/layout/vList2"/>
    <dgm:cxn modelId="{36942607-A6B0-49DD-918B-532A728DD2BD}" type="presParOf" srcId="{E259FE99-A298-4BC3-BB61-8D802C87C2F6}" destId="{F85B4B2B-2991-4192-A21A-A4F99CC0B7D9}" srcOrd="3" destOrd="0" presId="urn:microsoft.com/office/officeart/2005/8/layout/vList2"/>
    <dgm:cxn modelId="{2E3AB5A8-5184-4A0B-832A-C41869548D8F}" type="presParOf" srcId="{E259FE99-A298-4BC3-BB61-8D802C87C2F6}" destId="{918108C6-6A36-47AA-AB46-6D67610960B6}" srcOrd="4" destOrd="0" presId="urn:microsoft.com/office/officeart/2005/8/layout/vList2"/>
    <dgm:cxn modelId="{37D3016E-49FB-4B24-97E5-C554A6CA8028}" type="presParOf" srcId="{E259FE99-A298-4BC3-BB61-8D802C87C2F6}" destId="{85CE3113-B69B-40B0-B55A-210BB84E789F}" srcOrd="5" destOrd="0" presId="urn:microsoft.com/office/officeart/2005/8/layout/vList2"/>
    <dgm:cxn modelId="{B92D0816-8831-44E4-8DCA-BFD8BAFD2295}" type="presParOf" srcId="{E259FE99-A298-4BC3-BB61-8D802C87C2F6}" destId="{AE89A12E-5021-40AC-B88A-8A8A703570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59F836-7460-409F-B0E8-8EFAD5EA2C2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16D870-9769-4775-B74B-C43A1B04C5B0}">
      <dgm:prSet/>
      <dgm:spPr/>
      <dgm:t>
        <a:bodyPr/>
        <a:lstStyle/>
        <a:p>
          <a:r>
            <a:rPr lang="en-US"/>
            <a:t>- Java (OOP)</a:t>
          </a:r>
        </a:p>
      </dgm:t>
    </dgm:pt>
    <dgm:pt modelId="{3D3FFE19-1C2C-4EFB-A8C4-D6AAC7A69A32}" type="parTrans" cxnId="{8C66DC97-9323-4EA5-8818-651AB156DF43}">
      <dgm:prSet/>
      <dgm:spPr/>
      <dgm:t>
        <a:bodyPr/>
        <a:lstStyle/>
        <a:p>
          <a:endParaRPr lang="en-US"/>
        </a:p>
      </dgm:t>
    </dgm:pt>
    <dgm:pt modelId="{376436C5-90A7-420C-885C-1D2D2D1C86A4}" type="sibTrans" cxnId="{8C66DC97-9323-4EA5-8818-651AB156DF43}">
      <dgm:prSet/>
      <dgm:spPr/>
      <dgm:t>
        <a:bodyPr/>
        <a:lstStyle/>
        <a:p>
          <a:endParaRPr lang="en-US"/>
        </a:p>
      </dgm:t>
    </dgm:pt>
    <dgm:pt modelId="{FA9A61AA-D82F-4C0B-B013-0B13E4AEA664}">
      <dgm:prSet/>
      <dgm:spPr/>
      <dgm:t>
        <a:bodyPr/>
        <a:lstStyle/>
        <a:p>
          <a:r>
            <a:rPr lang="en-US"/>
            <a:t>- Spring Boot ve Spring Framework</a:t>
          </a:r>
        </a:p>
      </dgm:t>
    </dgm:pt>
    <dgm:pt modelId="{C98FF87E-DFF0-4ADA-9225-ABCB46F74582}" type="parTrans" cxnId="{D1265E8E-8722-495D-A1D4-95B5649819E4}">
      <dgm:prSet/>
      <dgm:spPr/>
      <dgm:t>
        <a:bodyPr/>
        <a:lstStyle/>
        <a:p>
          <a:endParaRPr lang="en-US"/>
        </a:p>
      </dgm:t>
    </dgm:pt>
    <dgm:pt modelId="{032F3ED4-FCFD-4082-A058-0849C36DB491}" type="sibTrans" cxnId="{D1265E8E-8722-495D-A1D4-95B5649819E4}">
      <dgm:prSet/>
      <dgm:spPr/>
      <dgm:t>
        <a:bodyPr/>
        <a:lstStyle/>
        <a:p>
          <a:endParaRPr lang="en-US"/>
        </a:p>
      </dgm:t>
    </dgm:pt>
    <dgm:pt modelId="{4EEABC6B-3E47-40EC-BDE0-931203B561F4}">
      <dgm:prSet/>
      <dgm:spPr/>
      <dgm:t>
        <a:bodyPr/>
        <a:lstStyle/>
        <a:p>
          <a:r>
            <a:rPr lang="en-US"/>
            <a:t>- Hibernate</a:t>
          </a:r>
        </a:p>
      </dgm:t>
    </dgm:pt>
    <dgm:pt modelId="{D97A9B7E-D467-480C-8B47-0EBAC28E92FC}" type="parTrans" cxnId="{A7AEF0F0-53EF-4BAE-86A6-72C07D9A7431}">
      <dgm:prSet/>
      <dgm:spPr/>
      <dgm:t>
        <a:bodyPr/>
        <a:lstStyle/>
        <a:p>
          <a:endParaRPr lang="en-US"/>
        </a:p>
      </dgm:t>
    </dgm:pt>
    <dgm:pt modelId="{642E08D1-0D18-466D-A8C0-1E27880C731D}" type="sibTrans" cxnId="{A7AEF0F0-53EF-4BAE-86A6-72C07D9A7431}">
      <dgm:prSet/>
      <dgm:spPr/>
      <dgm:t>
        <a:bodyPr/>
        <a:lstStyle/>
        <a:p>
          <a:endParaRPr lang="en-US"/>
        </a:p>
      </dgm:t>
    </dgm:pt>
    <dgm:pt modelId="{DF02A9CD-FF97-41E2-8E9D-32AAD68465DB}">
      <dgm:prSet/>
      <dgm:spPr/>
      <dgm:t>
        <a:bodyPr/>
        <a:lstStyle/>
        <a:p>
          <a:r>
            <a:rPr lang="en-US"/>
            <a:t>- JDBC</a:t>
          </a:r>
        </a:p>
      </dgm:t>
    </dgm:pt>
    <dgm:pt modelId="{E23C0B0A-A9C9-407F-A376-33739A7FCEA3}" type="parTrans" cxnId="{F8D954BF-560D-4973-9939-4E0186F8543D}">
      <dgm:prSet/>
      <dgm:spPr/>
      <dgm:t>
        <a:bodyPr/>
        <a:lstStyle/>
        <a:p>
          <a:endParaRPr lang="en-US"/>
        </a:p>
      </dgm:t>
    </dgm:pt>
    <dgm:pt modelId="{9B184993-2F6B-4B4A-B8A4-552DE980531F}" type="sibTrans" cxnId="{F8D954BF-560D-4973-9939-4E0186F8543D}">
      <dgm:prSet/>
      <dgm:spPr/>
      <dgm:t>
        <a:bodyPr/>
        <a:lstStyle/>
        <a:p>
          <a:endParaRPr lang="en-US"/>
        </a:p>
      </dgm:t>
    </dgm:pt>
    <dgm:pt modelId="{90B00C7C-6C34-44DD-8842-404192F45825}">
      <dgm:prSet/>
      <dgm:spPr/>
      <dgm:t>
        <a:bodyPr/>
        <a:lstStyle/>
        <a:p>
          <a:r>
            <a:rPr lang="en-US"/>
            <a:t>- MS SQL</a:t>
          </a:r>
        </a:p>
      </dgm:t>
    </dgm:pt>
    <dgm:pt modelId="{3010969A-B1FC-4E36-A94B-8E271C6FD50D}" type="parTrans" cxnId="{8C7CC6E1-128C-4583-9325-D59815008012}">
      <dgm:prSet/>
      <dgm:spPr/>
      <dgm:t>
        <a:bodyPr/>
        <a:lstStyle/>
        <a:p>
          <a:endParaRPr lang="en-US"/>
        </a:p>
      </dgm:t>
    </dgm:pt>
    <dgm:pt modelId="{B0A8B234-D9AB-4E5E-8A84-7AA3A4D1A680}" type="sibTrans" cxnId="{8C7CC6E1-128C-4583-9325-D59815008012}">
      <dgm:prSet/>
      <dgm:spPr/>
      <dgm:t>
        <a:bodyPr/>
        <a:lstStyle/>
        <a:p>
          <a:endParaRPr lang="en-US"/>
        </a:p>
      </dgm:t>
    </dgm:pt>
    <dgm:pt modelId="{7123B7A9-9797-46E6-8884-09AF7D3C5CB5}">
      <dgm:prSet/>
      <dgm:spPr/>
      <dgm:t>
        <a:bodyPr/>
        <a:lstStyle/>
        <a:p>
          <a:r>
            <a:rPr lang="en-US"/>
            <a:t>- Maven</a:t>
          </a:r>
        </a:p>
      </dgm:t>
    </dgm:pt>
    <dgm:pt modelId="{F0ABE490-13AE-4BBC-AA6B-04180590C1B3}" type="parTrans" cxnId="{E68B406F-357B-4E79-BBCB-AB43F0926830}">
      <dgm:prSet/>
      <dgm:spPr/>
      <dgm:t>
        <a:bodyPr/>
        <a:lstStyle/>
        <a:p>
          <a:endParaRPr lang="en-US"/>
        </a:p>
      </dgm:t>
    </dgm:pt>
    <dgm:pt modelId="{C7129B67-AB39-4C3A-AFFD-231018679D8D}" type="sibTrans" cxnId="{E68B406F-357B-4E79-BBCB-AB43F0926830}">
      <dgm:prSet/>
      <dgm:spPr/>
      <dgm:t>
        <a:bodyPr/>
        <a:lstStyle/>
        <a:p>
          <a:endParaRPr lang="en-US"/>
        </a:p>
      </dgm:t>
    </dgm:pt>
    <dgm:pt modelId="{DDCADC94-0498-4B48-8008-4A0E9AAF8B2E}">
      <dgm:prSet/>
      <dgm:spPr/>
      <dgm:t>
        <a:bodyPr/>
        <a:lstStyle/>
        <a:p>
          <a:r>
            <a:rPr lang="en-US"/>
            <a:t>- Swing (UI geliştirme)</a:t>
          </a:r>
        </a:p>
      </dgm:t>
    </dgm:pt>
    <dgm:pt modelId="{DD4363C7-4C2C-422D-9908-62871F511040}" type="parTrans" cxnId="{1E883876-27B1-4345-8462-47FDD160E480}">
      <dgm:prSet/>
      <dgm:spPr/>
      <dgm:t>
        <a:bodyPr/>
        <a:lstStyle/>
        <a:p>
          <a:endParaRPr lang="en-US"/>
        </a:p>
      </dgm:t>
    </dgm:pt>
    <dgm:pt modelId="{3B6F280C-9710-4971-B9B8-84380237A05C}" type="sibTrans" cxnId="{1E883876-27B1-4345-8462-47FDD160E480}">
      <dgm:prSet/>
      <dgm:spPr/>
      <dgm:t>
        <a:bodyPr/>
        <a:lstStyle/>
        <a:p>
          <a:endParaRPr lang="en-US"/>
        </a:p>
      </dgm:t>
    </dgm:pt>
    <dgm:pt modelId="{FCA66261-9ABD-4430-B7AA-93DBB507317D}" type="pres">
      <dgm:prSet presAssocID="{2D59F836-7460-409F-B0E8-8EFAD5EA2C28}" presName="linear" presStyleCnt="0">
        <dgm:presLayoutVars>
          <dgm:animLvl val="lvl"/>
          <dgm:resizeHandles val="exact"/>
        </dgm:presLayoutVars>
      </dgm:prSet>
      <dgm:spPr/>
    </dgm:pt>
    <dgm:pt modelId="{20AF82D6-DBAA-46C7-B330-4D64534B7DA7}" type="pres">
      <dgm:prSet presAssocID="{0A16D870-9769-4775-B74B-C43A1B04C5B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957045E-AF07-4CF2-BC09-8A741A66B118}" type="pres">
      <dgm:prSet presAssocID="{376436C5-90A7-420C-885C-1D2D2D1C86A4}" presName="spacer" presStyleCnt="0"/>
      <dgm:spPr/>
    </dgm:pt>
    <dgm:pt modelId="{27DE5B35-B031-4EF5-AFB0-82877A00F554}" type="pres">
      <dgm:prSet presAssocID="{FA9A61AA-D82F-4C0B-B013-0B13E4AEA66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3BF20ED-56BB-4688-8064-6DC92B00F023}" type="pres">
      <dgm:prSet presAssocID="{032F3ED4-FCFD-4082-A058-0849C36DB491}" presName="spacer" presStyleCnt="0"/>
      <dgm:spPr/>
    </dgm:pt>
    <dgm:pt modelId="{10E1ABDE-368F-419D-97C7-E344385DC4F7}" type="pres">
      <dgm:prSet presAssocID="{4EEABC6B-3E47-40EC-BDE0-931203B561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865B91C-5006-45E5-991C-5ECC074D970B}" type="pres">
      <dgm:prSet presAssocID="{642E08D1-0D18-466D-A8C0-1E27880C731D}" presName="spacer" presStyleCnt="0"/>
      <dgm:spPr/>
    </dgm:pt>
    <dgm:pt modelId="{565E9DED-C53B-44FB-9787-DE0B4EA90267}" type="pres">
      <dgm:prSet presAssocID="{DF02A9CD-FF97-41E2-8E9D-32AAD68465D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1216C87-951F-4D5C-A028-D59CDC989760}" type="pres">
      <dgm:prSet presAssocID="{9B184993-2F6B-4B4A-B8A4-552DE980531F}" presName="spacer" presStyleCnt="0"/>
      <dgm:spPr/>
    </dgm:pt>
    <dgm:pt modelId="{DBE8944C-696F-405D-9DA9-D99D8565A37E}" type="pres">
      <dgm:prSet presAssocID="{90B00C7C-6C34-44DD-8842-404192F4582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E36FEB9-E57F-4E62-8842-8CE3882E0452}" type="pres">
      <dgm:prSet presAssocID="{B0A8B234-D9AB-4E5E-8A84-7AA3A4D1A680}" presName="spacer" presStyleCnt="0"/>
      <dgm:spPr/>
    </dgm:pt>
    <dgm:pt modelId="{C6E05DE4-E8F6-486E-9756-5D53E400E586}" type="pres">
      <dgm:prSet presAssocID="{7123B7A9-9797-46E6-8884-09AF7D3C5CB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7674220-871E-43D3-993D-9413CFBD7E45}" type="pres">
      <dgm:prSet presAssocID="{C7129B67-AB39-4C3A-AFFD-231018679D8D}" presName="spacer" presStyleCnt="0"/>
      <dgm:spPr/>
    </dgm:pt>
    <dgm:pt modelId="{C8E0E032-3288-45EC-9942-6EDD91F13DD4}" type="pres">
      <dgm:prSet presAssocID="{DDCADC94-0498-4B48-8008-4A0E9AAF8B2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70AB01C-F137-4400-96E7-C7853A213F34}" type="presOf" srcId="{90B00C7C-6C34-44DD-8842-404192F45825}" destId="{DBE8944C-696F-405D-9DA9-D99D8565A37E}" srcOrd="0" destOrd="0" presId="urn:microsoft.com/office/officeart/2005/8/layout/vList2"/>
    <dgm:cxn modelId="{23D9DB44-55A7-4AAD-89F1-54B7A779427A}" type="presOf" srcId="{DF02A9CD-FF97-41E2-8E9D-32AAD68465DB}" destId="{565E9DED-C53B-44FB-9787-DE0B4EA90267}" srcOrd="0" destOrd="0" presId="urn:microsoft.com/office/officeart/2005/8/layout/vList2"/>
    <dgm:cxn modelId="{2DBCA546-3CA3-47F0-BD20-504E74C6C28B}" type="presOf" srcId="{0A16D870-9769-4775-B74B-C43A1B04C5B0}" destId="{20AF82D6-DBAA-46C7-B330-4D64534B7DA7}" srcOrd="0" destOrd="0" presId="urn:microsoft.com/office/officeart/2005/8/layout/vList2"/>
    <dgm:cxn modelId="{E68B406F-357B-4E79-BBCB-AB43F0926830}" srcId="{2D59F836-7460-409F-B0E8-8EFAD5EA2C28}" destId="{7123B7A9-9797-46E6-8884-09AF7D3C5CB5}" srcOrd="5" destOrd="0" parTransId="{F0ABE490-13AE-4BBC-AA6B-04180590C1B3}" sibTransId="{C7129B67-AB39-4C3A-AFFD-231018679D8D}"/>
    <dgm:cxn modelId="{1E883876-27B1-4345-8462-47FDD160E480}" srcId="{2D59F836-7460-409F-B0E8-8EFAD5EA2C28}" destId="{DDCADC94-0498-4B48-8008-4A0E9AAF8B2E}" srcOrd="6" destOrd="0" parTransId="{DD4363C7-4C2C-422D-9908-62871F511040}" sibTransId="{3B6F280C-9710-4971-B9B8-84380237A05C}"/>
    <dgm:cxn modelId="{632F4083-C114-4669-B3D7-9E510183BB96}" type="presOf" srcId="{FA9A61AA-D82F-4C0B-B013-0B13E4AEA664}" destId="{27DE5B35-B031-4EF5-AFB0-82877A00F554}" srcOrd="0" destOrd="0" presId="urn:microsoft.com/office/officeart/2005/8/layout/vList2"/>
    <dgm:cxn modelId="{DC586D8A-A0AB-4414-B11B-A6056FB3D1B9}" type="presOf" srcId="{2D59F836-7460-409F-B0E8-8EFAD5EA2C28}" destId="{FCA66261-9ABD-4430-B7AA-93DBB507317D}" srcOrd="0" destOrd="0" presId="urn:microsoft.com/office/officeart/2005/8/layout/vList2"/>
    <dgm:cxn modelId="{7D94D98A-ACFC-4E70-BD18-3EA7D6FFEA77}" type="presOf" srcId="{7123B7A9-9797-46E6-8884-09AF7D3C5CB5}" destId="{C6E05DE4-E8F6-486E-9756-5D53E400E586}" srcOrd="0" destOrd="0" presId="urn:microsoft.com/office/officeart/2005/8/layout/vList2"/>
    <dgm:cxn modelId="{D1265E8E-8722-495D-A1D4-95B5649819E4}" srcId="{2D59F836-7460-409F-B0E8-8EFAD5EA2C28}" destId="{FA9A61AA-D82F-4C0B-B013-0B13E4AEA664}" srcOrd="1" destOrd="0" parTransId="{C98FF87E-DFF0-4ADA-9225-ABCB46F74582}" sibTransId="{032F3ED4-FCFD-4082-A058-0849C36DB491}"/>
    <dgm:cxn modelId="{BC227C94-0322-4D2F-BDB5-7037386A8CA3}" type="presOf" srcId="{4EEABC6B-3E47-40EC-BDE0-931203B561F4}" destId="{10E1ABDE-368F-419D-97C7-E344385DC4F7}" srcOrd="0" destOrd="0" presId="urn:microsoft.com/office/officeart/2005/8/layout/vList2"/>
    <dgm:cxn modelId="{8C66DC97-9323-4EA5-8818-651AB156DF43}" srcId="{2D59F836-7460-409F-B0E8-8EFAD5EA2C28}" destId="{0A16D870-9769-4775-B74B-C43A1B04C5B0}" srcOrd="0" destOrd="0" parTransId="{3D3FFE19-1C2C-4EFB-A8C4-D6AAC7A69A32}" sibTransId="{376436C5-90A7-420C-885C-1D2D2D1C86A4}"/>
    <dgm:cxn modelId="{244682A8-6F08-4FEC-9C42-6DB3E403D9A3}" type="presOf" srcId="{DDCADC94-0498-4B48-8008-4A0E9AAF8B2E}" destId="{C8E0E032-3288-45EC-9942-6EDD91F13DD4}" srcOrd="0" destOrd="0" presId="urn:microsoft.com/office/officeart/2005/8/layout/vList2"/>
    <dgm:cxn modelId="{F8D954BF-560D-4973-9939-4E0186F8543D}" srcId="{2D59F836-7460-409F-B0E8-8EFAD5EA2C28}" destId="{DF02A9CD-FF97-41E2-8E9D-32AAD68465DB}" srcOrd="3" destOrd="0" parTransId="{E23C0B0A-A9C9-407F-A376-33739A7FCEA3}" sibTransId="{9B184993-2F6B-4B4A-B8A4-552DE980531F}"/>
    <dgm:cxn modelId="{8C7CC6E1-128C-4583-9325-D59815008012}" srcId="{2D59F836-7460-409F-B0E8-8EFAD5EA2C28}" destId="{90B00C7C-6C34-44DD-8842-404192F45825}" srcOrd="4" destOrd="0" parTransId="{3010969A-B1FC-4E36-A94B-8E271C6FD50D}" sibTransId="{B0A8B234-D9AB-4E5E-8A84-7AA3A4D1A680}"/>
    <dgm:cxn modelId="{A7AEF0F0-53EF-4BAE-86A6-72C07D9A7431}" srcId="{2D59F836-7460-409F-B0E8-8EFAD5EA2C28}" destId="{4EEABC6B-3E47-40EC-BDE0-931203B561F4}" srcOrd="2" destOrd="0" parTransId="{D97A9B7E-D467-480C-8B47-0EBAC28E92FC}" sibTransId="{642E08D1-0D18-466D-A8C0-1E27880C731D}"/>
    <dgm:cxn modelId="{18E2905C-2E20-4E59-9443-AB5EB9ECE900}" type="presParOf" srcId="{FCA66261-9ABD-4430-B7AA-93DBB507317D}" destId="{20AF82D6-DBAA-46C7-B330-4D64534B7DA7}" srcOrd="0" destOrd="0" presId="urn:microsoft.com/office/officeart/2005/8/layout/vList2"/>
    <dgm:cxn modelId="{EDB6340B-94B9-4689-A9DC-E6AC6257E943}" type="presParOf" srcId="{FCA66261-9ABD-4430-B7AA-93DBB507317D}" destId="{8957045E-AF07-4CF2-BC09-8A741A66B118}" srcOrd="1" destOrd="0" presId="urn:microsoft.com/office/officeart/2005/8/layout/vList2"/>
    <dgm:cxn modelId="{0E5B21BB-DE08-491F-8E05-AA5F23C5B6BA}" type="presParOf" srcId="{FCA66261-9ABD-4430-B7AA-93DBB507317D}" destId="{27DE5B35-B031-4EF5-AFB0-82877A00F554}" srcOrd="2" destOrd="0" presId="urn:microsoft.com/office/officeart/2005/8/layout/vList2"/>
    <dgm:cxn modelId="{F2C86E01-3709-499C-BA9E-5422725FED7F}" type="presParOf" srcId="{FCA66261-9ABD-4430-B7AA-93DBB507317D}" destId="{73BF20ED-56BB-4688-8064-6DC92B00F023}" srcOrd="3" destOrd="0" presId="urn:microsoft.com/office/officeart/2005/8/layout/vList2"/>
    <dgm:cxn modelId="{E91B72E4-7224-44E3-A617-E0FC30BC1277}" type="presParOf" srcId="{FCA66261-9ABD-4430-B7AA-93DBB507317D}" destId="{10E1ABDE-368F-419D-97C7-E344385DC4F7}" srcOrd="4" destOrd="0" presId="urn:microsoft.com/office/officeart/2005/8/layout/vList2"/>
    <dgm:cxn modelId="{D3C0EFE4-22A2-4D7A-86A9-A91817E32D34}" type="presParOf" srcId="{FCA66261-9ABD-4430-B7AA-93DBB507317D}" destId="{2865B91C-5006-45E5-991C-5ECC074D970B}" srcOrd="5" destOrd="0" presId="urn:microsoft.com/office/officeart/2005/8/layout/vList2"/>
    <dgm:cxn modelId="{76D47FB7-8282-48E1-BFA7-8B97EC7F9657}" type="presParOf" srcId="{FCA66261-9ABD-4430-B7AA-93DBB507317D}" destId="{565E9DED-C53B-44FB-9787-DE0B4EA90267}" srcOrd="6" destOrd="0" presId="urn:microsoft.com/office/officeart/2005/8/layout/vList2"/>
    <dgm:cxn modelId="{0C864F50-3F08-4BFF-96AD-3E1798CCAE79}" type="presParOf" srcId="{FCA66261-9ABD-4430-B7AA-93DBB507317D}" destId="{31216C87-951F-4D5C-A028-D59CDC989760}" srcOrd="7" destOrd="0" presId="urn:microsoft.com/office/officeart/2005/8/layout/vList2"/>
    <dgm:cxn modelId="{DB599910-56B2-4156-A8A8-BAC7DEA0D409}" type="presParOf" srcId="{FCA66261-9ABD-4430-B7AA-93DBB507317D}" destId="{DBE8944C-696F-405D-9DA9-D99D8565A37E}" srcOrd="8" destOrd="0" presId="urn:microsoft.com/office/officeart/2005/8/layout/vList2"/>
    <dgm:cxn modelId="{F70E8E53-DC52-4F7F-A0F4-60C5C9BC60CE}" type="presParOf" srcId="{FCA66261-9ABD-4430-B7AA-93DBB507317D}" destId="{7E36FEB9-E57F-4E62-8842-8CE3882E0452}" srcOrd="9" destOrd="0" presId="urn:microsoft.com/office/officeart/2005/8/layout/vList2"/>
    <dgm:cxn modelId="{43934E41-F7E0-4D06-A074-971633F6D59F}" type="presParOf" srcId="{FCA66261-9ABD-4430-B7AA-93DBB507317D}" destId="{C6E05DE4-E8F6-486E-9756-5D53E400E586}" srcOrd="10" destOrd="0" presId="urn:microsoft.com/office/officeart/2005/8/layout/vList2"/>
    <dgm:cxn modelId="{70BBF17A-D53C-4317-AF70-757B3EC5B3E9}" type="presParOf" srcId="{FCA66261-9ABD-4430-B7AA-93DBB507317D}" destId="{F7674220-871E-43D3-993D-9413CFBD7E45}" srcOrd="11" destOrd="0" presId="urn:microsoft.com/office/officeart/2005/8/layout/vList2"/>
    <dgm:cxn modelId="{D13EBCCE-0015-4A62-871A-55335AF417CB}" type="presParOf" srcId="{FCA66261-9ABD-4430-B7AA-93DBB507317D}" destId="{C8E0E032-3288-45EC-9942-6EDD91F13DD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3DEBE-74AD-4E4C-8011-71C2F959779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E4AAA0-3715-48B8-A717-58AA0B988614}">
      <dgm:prSet/>
      <dgm:spPr/>
      <dgm:t>
        <a:bodyPr/>
        <a:lstStyle/>
        <a:p>
          <a:r>
            <a:rPr lang="en-US"/>
            <a:t>Proje Katmanlı Mimari (Layered Architecture) kullanılarak geliştirilmiştir. Katmanlar:</a:t>
          </a:r>
        </a:p>
      </dgm:t>
    </dgm:pt>
    <dgm:pt modelId="{F934D06F-6E3C-4564-9E0B-8C3561674BE5}" type="parTrans" cxnId="{934CEB34-861C-4F6F-BC8A-88927706C0B1}">
      <dgm:prSet/>
      <dgm:spPr/>
      <dgm:t>
        <a:bodyPr/>
        <a:lstStyle/>
        <a:p>
          <a:endParaRPr lang="en-US"/>
        </a:p>
      </dgm:t>
    </dgm:pt>
    <dgm:pt modelId="{AE89CE4E-B62B-47FB-91B5-C88AFDB24F7E}" type="sibTrans" cxnId="{934CEB34-861C-4F6F-BC8A-88927706C0B1}">
      <dgm:prSet/>
      <dgm:spPr/>
      <dgm:t>
        <a:bodyPr/>
        <a:lstStyle/>
        <a:p>
          <a:endParaRPr lang="en-US"/>
        </a:p>
      </dgm:t>
    </dgm:pt>
    <dgm:pt modelId="{B19AFAF3-0CEB-4A0B-BAEF-93EB6D28FF0C}">
      <dgm:prSet/>
      <dgm:spPr/>
      <dgm:t>
        <a:bodyPr/>
        <a:lstStyle/>
        <a:p>
          <a:r>
            <a:rPr lang="en-US"/>
            <a:t>1. Entity Katmanı</a:t>
          </a:r>
        </a:p>
      </dgm:t>
    </dgm:pt>
    <dgm:pt modelId="{68881E53-2AFF-4FD8-913C-0EFDFC0FE18D}" type="parTrans" cxnId="{D669BD2D-BE98-4FFC-9292-9DE60E571AEF}">
      <dgm:prSet/>
      <dgm:spPr/>
      <dgm:t>
        <a:bodyPr/>
        <a:lstStyle/>
        <a:p>
          <a:endParaRPr lang="en-US"/>
        </a:p>
      </dgm:t>
    </dgm:pt>
    <dgm:pt modelId="{1FCE11D4-EFB7-4224-8F60-2825F0EAE3F0}" type="sibTrans" cxnId="{D669BD2D-BE98-4FFC-9292-9DE60E571AEF}">
      <dgm:prSet/>
      <dgm:spPr/>
      <dgm:t>
        <a:bodyPr/>
        <a:lstStyle/>
        <a:p>
          <a:endParaRPr lang="en-US"/>
        </a:p>
      </dgm:t>
    </dgm:pt>
    <dgm:pt modelId="{E8744AD0-2766-4C88-BB45-528ABE2294A6}">
      <dgm:prSet/>
      <dgm:spPr/>
      <dgm:t>
        <a:bodyPr/>
        <a:lstStyle/>
        <a:p>
          <a:r>
            <a:rPr lang="en-US"/>
            <a:t>2. Veri Erişim Katmanı (DAL)</a:t>
          </a:r>
        </a:p>
      </dgm:t>
    </dgm:pt>
    <dgm:pt modelId="{0C427B29-960F-4E3E-855A-9EF41AC461DF}" type="parTrans" cxnId="{F0AB6A47-A399-4A81-913A-8A7201532CBF}">
      <dgm:prSet/>
      <dgm:spPr/>
      <dgm:t>
        <a:bodyPr/>
        <a:lstStyle/>
        <a:p>
          <a:endParaRPr lang="en-US"/>
        </a:p>
      </dgm:t>
    </dgm:pt>
    <dgm:pt modelId="{2C6DED77-F814-48D5-84AB-CAC096BBFA27}" type="sibTrans" cxnId="{F0AB6A47-A399-4A81-913A-8A7201532CBF}">
      <dgm:prSet/>
      <dgm:spPr/>
      <dgm:t>
        <a:bodyPr/>
        <a:lstStyle/>
        <a:p>
          <a:endParaRPr lang="en-US"/>
        </a:p>
      </dgm:t>
    </dgm:pt>
    <dgm:pt modelId="{CC740E52-2495-40F4-B954-BC08D02564FC}">
      <dgm:prSet/>
      <dgm:spPr/>
      <dgm:t>
        <a:bodyPr/>
        <a:lstStyle/>
        <a:p>
          <a:r>
            <a:rPr lang="en-US"/>
            <a:t>3. İş Mantığı Katmanı (Business Layer)</a:t>
          </a:r>
        </a:p>
      </dgm:t>
    </dgm:pt>
    <dgm:pt modelId="{469B2AB0-4B51-4437-BB02-878B71391C8B}" type="parTrans" cxnId="{50CC124E-A109-42BE-BF30-E9AF23C0D55B}">
      <dgm:prSet/>
      <dgm:spPr/>
      <dgm:t>
        <a:bodyPr/>
        <a:lstStyle/>
        <a:p>
          <a:endParaRPr lang="en-US"/>
        </a:p>
      </dgm:t>
    </dgm:pt>
    <dgm:pt modelId="{AA010423-3C2B-4549-9991-8565B6864F6D}" type="sibTrans" cxnId="{50CC124E-A109-42BE-BF30-E9AF23C0D55B}">
      <dgm:prSet/>
      <dgm:spPr/>
      <dgm:t>
        <a:bodyPr/>
        <a:lstStyle/>
        <a:p>
          <a:endParaRPr lang="en-US"/>
        </a:p>
      </dgm:t>
    </dgm:pt>
    <dgm:pt modelId="{6B01EB84-1B19-4B24-91DE-25AF571B7F17}">
      <dgm:prSet/>
      <dgm:spPr/>
      <dgm:t>
        <a:bodyPr/>
        <a:lstStyle/>
        <a:p>
          <a:r>
            <a:rPr lang="en-US"/>
            <a:t>4. Sunum Katmanı (Presentation Layer)</a:t>
          </a:r>
        </a:p>
      </dgm:t>
    </dgm:pt>
    <dgm:pt modelId="{935B5160-D3B9-4E53-93C0-460970B65114}" type="parTrans" cxnId="{A2417880-EFA7-44FD-9E27-BED6D27E1379}">
      <dgm:prSet/>
      <dgm:spPr/>
      <dgm:t>
        <a:bodyPr/>
        <a:lstStyle/>
        <a:p>
          <a:endParaRPr lang="en-US"/>
        </a:p>
      </dgm:t>
    </dgm:pt>
    <dgm:pt modelId="{3A20E80A-704C-4CC8-9077-2289D2A2328B}" type="sibTrans" cxnId="{A2417880-EFA7-44FD-9E27-BED6D27E1379}">
      <dgm:prSet/>
      <dgm:spPr/>
      <dgm:t>
        <a:bodyPr/>
        <a:lstStyle/>
        <a:p>
          <a:endParaRPr lang="en-US"/>
        </a:p>
      </dgm:t>
    </dgm:pt>
    <dgm:pt modelId="{8BB348B4-BD66-4A09-8C74-70B269A18B29}" type="pres">
      <dgm:prSet presAssocID="{57D3DEBE-74AD-4E4C-8011-71C2F959779B}" presName="Name0" presStyleCnt="0">
        <dgm:presLayoutVars>
          <dgm:dir/>
          <dgm:resizeHandles val="exact"/>
        </dgm:presLayoutVars>
      </dgm:prSet>
      <dgm:spPr/>
    </dgm:pt>
    <dgm:pt modelId="{4D2B29C5-0DA4-45AB-B6D0-F032AA0F021C}" type="pres">
      <dgm:prSet presAssocID="{57D3DEBE-74AD-4E4C-8011-71C2F959779B}" presName="cycle" presStyleCnt="0"/>
      <dgm:spPr/>
    </dgm:pt>
    <dgm:pt modelId="{20AB6C03-02FB-48DD-B197-5CAE9248B410}" type="pres">
      <dgm:prSet presAssocID="{82E4AAA0-3715-48B8-A717-58AA0B988614}" presName="nodeFirstNode" presStyleLbl="node1" presStyleIdx="0" presStyleCnt="5">
        <dgm:presLayoutVars>
          <dgm:bulletEnabled val="1"/>
        </dgm:presLayoutVars>
      </dgm:prSet>
      <dgm:spPr/>
    </dgm:pt>
    <dgm:pt modelId="{F9B3F5C5-BFCC-4851-9662-E22A29987311}" type="pres">
      <dgm:prSet presAssocID="{AE89CE4E-B62B-47FB-91B5-C88AFDB24F7E}" presName="sibTransFirstNode" presStyleLbl="bgShp" presStyleIdx="0" presStyleCnt="1"/>
      <dgm:spPr/>
    </dgm:pt>
    <dgm:pt modelId="{2F221A46-D816-4E02-9C91-F7E7C3CF0F71}" type="pres">
      <dgm:prSet presAssocID="{B19AFAF3-0CEB-4A0B-BAEF-93EB6D28FF0C}" presName="nodeFollowingNodes" presStyleLbl="node1" presStyleIdx="1" presStyleCnt="5">
        <dgm:presLayoutVars>
          <dgm:bulletEnabled val="1"/>
        </dgm:presLayoutVars>
      </dgm:prSet>
      <dgm:spPr/>
    </dgm:pt>
    <dgm:pt modelId="{86F16FC3-A3A9-4579-818A-7CACD29A6CDB}" type="pres">
      <dgm:prSet presAssocID="{E8744AD0-2766-4C88-BB45-528ABE2294A6}" presName="nodeFollowingNodes" presStyleLbl="node1" presStyleIdx="2" presStyleCnt="5">
        <dgm:presLayoutVars>
          <dgm:bulletEnabled val="1"/>
        </dgm:presLayoutVars>
      </dgm:prSet>
      <dgm:spPr/>
    </dgm:pt>
    <dgm:pt modelId="{D028590D-3A3D-412C-8721-9042C75D5B91}" type="pres">
      <dgm:prSet presAssocID="{CC740E52-2495-40F4-B954-BC08D02564FC}" presName="nodeFollowingNodes" presStyleLbl="node1" presStyleIdx="3" presStyleCnt="5">
        <dgm:presLayoutVars>
          <dgm:bulletEnabled val="1"/>
        </dgm:presLayoutVars>
      </dgm:prSet>
      <dgm:spPr/>
    </dgm:pt>
    <dgm:pt modelId="{49F148CE-615B-4360-8EA9-8A83455DFD74}" type="pres">
      <dgm:prSet presAssocID="{6B01EB84-1B19-4B24-91DE-25AF571B7F1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15C1509-A846-4B7D-A6B5-FD40D3D05CC4}" type="presOf" srcId="{E8744AD0-2766-4C88-BB45-528ABE2294A6}" destId="{86F16FC3-A3A9-4579-818A-7CACD29A6CDB}" srcOrd="0" destOrd="0" presId="urn:microsoft.com/office/officeart/2005/8/layout/cycle3"/>
    <dgm:cxn modelId="{001D460E-3AC3-4E2C-87F4-4FD88C6FF17D}" type="presOf" srcId="{57D3DEBE-74AD-4E4C-8011-71C2F959779B}" destId="{8BB348B4-BD66-4A09-8C74-70B269A18B29}" srcOrd="0" destOrd="0" presId="urn:microsoft.com/office/officeart/2005/8/layout/cycle3"/>
    <dgm:cxn modelId="{926C7627-B4F8-43E7-966B-22ED72021BD4}" type="presOf" srcId="{6B01EB84-1B19-4B24-91DE-25AF571B7F17}" destId="{49F148CE-615B-4360-8EA9-8A83455DFD74}" srcOrd="0" destOrd="0" presId="urn:microsoft.com/office/officeart/2005/8/layout/cycle3"/>
    <dgm:cxn modelId="{D669BD2D-BE98-4FFC-9292-9DE60E571AEF}" srcId="{57D3DEBE-74AD-4E4C-8011-71C2F959779B}" destId="{B19AFAF3-0CEB-4A0B-BAEF-93EB6D28FF0C}" srcOrd="1" destOrd="0" parTransId="{68881E53-2AFF-4FD8-913C-0EFDFC0FE18D}" sibTransId="{1FCE11D4-EFB7-4224-8F60-2825F0EAE3F0}"/>
    <dgm:cxn modelId="{934CEB34-861C-4F6F-BC8A-88927706C0B1}" srcId="{57D3DEBE-74AD-4E4C-8011-71C2F959779B}" destId="{82E4AAA0-3715-48B8-A717-58AA0B988614}" srcOrd="0" destOrd="0" parTransId="{F934D06F-6E3C-4564-9E0B-8C3561674BE5}" sibTransId="{AE89CE4E-B62B-47FB-91B5-C88AFDB24F7E}"/>
    <dgm:cxn modelId="{F0AB6A47-A399-4A81-913A-8A7201532CBF}" srcId="{57D3DEBE-74AD-4E4C-8011-71C2F959779B}" destId="{E8744AD0-2766-4C88-BB45-528ABE2294A6}" srcOrd="2" destOrd="0" parTransId="{0C427B29-960F-4E3E-855A-9EF41AC461DF}" sibTransId="{2C6DED77-F814-48D5-84AB-CAC096BBFA27}"/>
    <dgm:cxn modelId="{50CC124E-A109-42BE-BF30-E9AF23C0D55B}" srcId="{57D3DEBE-74AD-4E4C-8011-71C2F959779B}" destId="{CC740E52-2495-40F4-B954-BC08D02564FC}" srcOrd="3" destOrd="0" parTransId="{469B2AB0-4B51-4437-BB02-878B71391C8B}" sibTransId="{AA010423-3C2B-4549-9991-8565B6864F6D}"/>
    <dgm:cxn modelId="{A3051A78-C5CB-4DE7-BC64-392407DA1328}" type="presOf" srcId="{B19AFAF3-0CEB-4A0B-BAEF-93EB6D28FF0C}" destId="{2F221A46-D816-4E02-9C91-F7E7C3CF0F71}" srcOrd="0" destOrd="0" presId="urn:microsoft.com/office/officeart/2005/8/layout/cycle3"/>
    <dgm:cxn modelId="{A2417880-EFA7-44FD-9E27-BED6D27E1379}" srcId="{57D3DEBE-74AD-4E4C-8011-71C2F959779B}" destId="{6B01EB84-1B19-4B24-91DE-25AF571B7F17}" srcOrd="4" destOrd="0" parTransId="{935B5160-D3B9-4E53-93C0-460970B65114}" sibTransId="{3A20E80A-704C-4CC8-9077-2289D2A2328B}"/>
    <dgm:cxn modelId="{8694AE9A-078E-4FB2-AE08-2D9E53B629A4}" type="presOf" srcId="{82E4AAA0-3715-48B8-A717-58AA0B988614}" destId="{20AB6C03-02FB-48DD-B197-5CAE9248B410}" srcOrd="0" destOrd="0" presId="urn:microsoft.com/office/officeart/2005/8/layout/cycle3"/>
    <dgm:cxn modelId="{E6BBCBA1-6D63-4F8C-BB12-80FB13586D3C}" type="presOf" srcId="{CC740E52-2495-40F4-B954-BC08D02564FC}" destId="{D028590D-3A3D-412C-8721-9042C75D5B91}" srcOrd="0" destOrd="0" presId="urn:microsoft.com/office/officeart/2005/8/layout/cycle3"/>
    <dgm:cxn modelId="{A70741C0-132E-4A69-9125-50032E45A05C}" type="presOf" srcId="{AE89CE4E-B62B-47FB-91B5-C88AFDB24F7E}" destId="{F9B3F5C5-BFCC-4851-9662-E22A29987311}" srcOrd="0" destOrd="0" presId="urn:microsoft.com/office/officeart/2005/8/layout/cycle3"/>
    <dgm:cxn modelId="{C03FABA2-6B3D-4A6B-888A-FD957B4BA253}" type="presParOf" srcId="{8BB348B4-BD66-4A09-8C74-70B269A18B29}" destId="{4D2B29C5-0DA4-45AB-B6D0-F032AA0F021C}" srcOrd="0" destOrd="0" presId="urn:microsoft.com/office/officeart/2005/8/layout/cycle3"/>
    <dgm:cxn modelId="{6B298FEC-EF36-4943-B584-45632FF55A2A}" type="presParOf" srcId="{4D2B29C5-0DA4-45AB-B6D0-F032AA0F021C}" destId="{20AB6C03-02FB-48DD-B197-5CAE9248B410}" srcOrd="0" destOrd="0" presId="urn:microsoft.com/office/officeart/2005/8/layout/cycle3"/>
    <dgm:cxn modelId="{399DD811-8FE6-4484-A1DE-A013D4D2520E}" type="presParOf" srcId="{4D2B29C5-0DA4-45AB-B6D0-F032AA0F021C}" destId="{F9B3F5C5-BFCC-4851-9662-E22A29987311}" srcOrd="1" destOrd="0" presId="urn:microsoft.com/office/officeart/2005/8/layout/cycle3"/>
    <dgm:cxn modelId="{686CD9DA-B624-44FA-893D-2E722E7E25B2}" type="presParOf" srcId="{4D2B29C5-0DA4-45AB-B6D0-F032AA0F021C}" destId="{2F221A46-D816-4E02-9C91-F7E7C3CF0F71}" srcOrd="2" destOrd="0" presId="urn:microsoft.com/office/officeart/2005/8/layout/cycle3"/>
    <dgm:cxn modelId="{D61DD11B-3B98-490E-B177-314ED4BCF741}" type="presParOf" srcId="{4D2B29C5-0DA4-45AB-B6D0-F032AA0F021C}" destId="{86F16FC3-A3A9-4579-818A-7CACD29A6CDB}" srcOrd="3" destOrd="0" presId="urn:microsoft.com/office/officeart/2005/8/layout/cycle3"/>
    <dgm:cxn modelId="{068C140D-2C13-429D-9C69-F04540D54B95}" type="presParOf" srcId="{4D2B29C5-0DA4-45AB-B6D0-F032AA0F021C}" destId="{D028590D-3A3D-412C-8721-9042C75D5B91}" srcOrd="4" destOrd="0" presId="urn:microsoft.com/office/officeart/2005/8/layout/cycle3"/>
    <dgm:cxn modelId="{E87720C1-2C16-4833-8000-BFECF3B957D1}" type="presParOf" srcId="{4D2B29C5-0DA4-45AB-B6D0-F032AA0F021C}" destId="{49F148CE-615B-4360-8EA9-8A83455DFD7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EFEFB8-E8C8-4932-9A2A-0D94759C21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919017-8E55-49D5-B1DD-A61D2A2EC14D}">
      <dgm:prSet/>
      <dgm:spPr/>
      <dgm:t>
        <a:bodyPr/>
        <a:lstStyle/>
        <a:p>
          <a:r>
            <a:rPr lang="en-US"/>
            <a:t>Proje kapsamında aşağıdaki sınıflar ve kalıtım ilişkileri tasarlanmıştır:</a:t>
          </a:r>
        </a:p>
      </dgm:t>
    </dgm:pt>
    <dgm:pt modelId="{BBE1C035-BC83-4752-938B-72251F89F86B}" type="parTrans" cxnId="{4F3BB825-43FF-4810-9E2C-48FDCA5D5650}">
      <dgm:prSet/>
      <dgm:spPr/>
      <dgm:t>
        <a:bodyPr/>
        <a:lstStyle/>
        <a:p>
          <a:endParaRPr lang="en-US"/>
        </a:p>
      </dgm:t>
    </dgm:pt>
    <dgm:pt modelId="{637F3054-3310-4508-964A-F547F5F6E658}" type="sibTrans" cxnId="{4F3BB825-43FF-4810-9E2C-48FDCA5D5650}">
      <dgm:prSet/>
      <dgm:spPr/>
      <dgm:t>
        <a:bodyPr/>
        <a:lstStyle/>
        <a:p>
          <a:endParaRPr lang="en-US"/>
        </a:p>
      </dgm:t>
    </dgm:pt>
    <dgm:pt modelId="{F599F07B-62B4-42EA-BAB4-9C5C95E23796}">
      <dgm:prSet/>
      <dgm:spPr/>
      <dgm:t>
        <a:bodyPr/>
        <a:lstStyle/>
        <a:p>
          <a:r>
            <a:rPr lang="en-US"/>
            <a:t>- Kullanıcı Sınıfı</a:t>
          </a:r>
        </a:p>
      </dgm:t>
    </dgm:pt>
    <dgm:pt modelId="{C331F471-DAC6-464E-BF5E-9AF0ACB7B34D}" type="parTrans" cxnId="{2A4CE206-16A0-4918-BC61-2E7D5F6559CE}">
      <dgm:prSet/>
      <dgm:spPr/>
      <dgm:t>
        <a:bodyPr/>
        <a:lstStyle/>
        <a:p>
          <a:endParaRPr lang="en-US"/>
        </a:p>
      </dgm:t>
    </dgm:pt>
    <dgm:pt modelId="{797C17CD-778B-4960-82E5-FD7555C71216}" type="sibTrans" cxnId="{2A4CE206-16A0-4918-BC61-2E7D5F6559CE}">
      <dgm:prSet/>
      <dgm:spPr/>
      <dgm:t>
        <a:bodyPr/>
        <a:lstStyle/>
        <a:p>
          <a:endParaRPr lang="en-US"/>
        </a:p>
      </dgm:t>
    </dgm:pt>
    <dgm:pt modelId="{49989980-5BBC-489C-B210-E774C3A766A9}">
      <dgm:prSet/>
      <dgm:spPr/>
      <dgm:t>
        <a:bodyPr/>
        <a:lstStyle/>
        <a:p>
          <a:r>
            <a:rPr lang="en-US"/>
            <a:t>- Doktor Sınıfı</a:t>
          </a:r>
        </a:p>
      </dgm:t>
    </dgm:pt>
    <dgm:pt modelId="{06C20842-1A68-4854-9E4A-E31AB9860AC1}" type="parTrans" cxnId="{36F466AE-168B-4D44-837B-AA794B3ADBC8}">
      <dgm:prSet/>
      <dgm:spPr/>
      <dgm:t>
        <a:bodyPr/>
        <a:lstStyle/>
        <a:p>
          <a:endParaRPr lang="en-US"/>
        </a:p>
      </dgm:t>
    </dgm:pt>
    <dgm:pt modelId="{DE0C8AFC-4DE4-4257-A8F4-92DD064A2E7D}" type="sibTrans" cxnId="{36F466AE-168B-4D44-837B-AA794B3ADBC8}">
      <dgm:prSet/>
      <dgm:spPr/>
      <dgm:t>
        <a:bodyPr/>
        <a:lstStyle/>
        <a:p>
          <a:endParaRPr lang="en-US"/>
        </a:p>
      </dgm:t>
    </dgm:pt>
    <dgm:pt modelId="{0230CCBC-04B8-4D40-9E73-FCBE36C2B96A}">
      <dgm:prSet/>
      <dgm:spPr/>
      <dgm:t>
        <a:bodyPr/>
        <a:lstStyle/>
        <a:p>
          <a:r>
            <a:rPr lang="en-US"/>
            <a:t>- Randevu Sınıfı</a:t>
          </a:r>
        </a:p>
      </dgm:t>
    </dgm:pt>
    <dgm:pt modelId="{BA89AF98-AC85-4CB2-959F-722AB512198F}" type="parTrans" cxnId="{541B8BD2-7802-481C-91DB-E2AFAC8F0763}">
      <dgm:prSet/>
      <dgm:spPr/>
      <dgm:t>
        <a:bodyPr/>
        <a:lstStyle/>
        <a:p>
          <a:endParaRPr lang="en-US"/>
        </a:p>
      </dgm:t>
    </dgm:pt>
    <dgm:pt modelId="{ACDA6A9D-6400-4CFD-B678-38AE678B67CA}" type="sibTrans" cxnId="{541B8BD2-7802-481C-91DB-E2AFAC8F0763}">
      <dgm:prSet/>
      <dgm:spPr/>
      <dgm:t>
        <a:bodyPr/>
        <a:lstStyle/>
        <a:p>
          <a:endParaRPr lang="en-US"/>
        </a:p>
      </dgm:t>
    </dgm:pt>
    <dgm:pt modelId="{FD14C664-2318-4950-9BCD-37083F4C3015}">
      <dgm:prSet/>
      <dgm:spPr/>
      <dgm:t>
        <a:bodyPr/>
        <a:lstStyle/>
        <a:p>
          <a:r>
            <a:rPr lang="en-US"/>
            <a:t>- Mesaj Sınıfı</a:t>
          </a:r>
        </a:p>
      </dgm:t>
    </dgm:pt>
    <dgm:pt modelId="{B365D9DC-1FC6-4760-99AF-DF84EDC40101}" type="parTrans" cxnId="{A578C7AC-3FF0-4F75-9175-8170F78E461F}">
      <dgm:prSet/>
      <dgm:spPr/>
      <dgm:t>
        <a:bodyPr/>
        <a:lstStyle/>
        <a:p>
          <a:endParaRPr lang="en-US"/>
        </a:p>
      </dgm:t>
    </dgm:pt>
    <dgm:pt modelId="{BB510B52-0C42-4A5C-AFEA-1300ADBD1540}" type="sibTrans" cxnId="{A578C7AC-3FF0-4F75-9175-8170F78E461F}">
      <dgm:prSet/>
      <dgm:spPr/>
      <dgm:t>
        <a:bodyPr/>
        <a:lstStyle/>
        <a:p>
          <a:endParaRPr lang="en-US"/>
        </a:p>
      </dgm:t>
    </dgm:pt>
    <dgm:pt modelId="{8EFBAACD-F599-4FA9-9B80-5088EBC48DA5}" type="pres">
      <dgm:prSet presAssocID="{7EEFEFB8-E8C8-4932-9A2A-0D94759C21D9}" presName="linear" presStyleCnt="0">
        <dgm:presLayoutVars>
          <dgm:animLvl val="lvl"/>
          <dgm:resizeHandles val="exact"/>
        </dgm:presLayoutVars>
      </dgm:prSet>
      <dgm:spPr/>
    </dgm:pt>
    <dgm:pt modelId="{862F9C0E-BA8E-497C-BF26-84F26DDCCCCD}" type="pres">
      <dgm:prSet presAssocID="{90919017-8E55-49D5-B1DD-A61D2A2EC1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D0466F-3DDE-4F60-9463-6DE6BC2FF40F}" type="pres">
      <dgm:prSet presAssocID="{637F3054-3310-4508-964A-F547F5F6E658}" presName="spacer" presStyleCnt="0"/>
      <dgm:spPr/>
    </dgm:pt>
    <dgm:pt modelId="{2AD913B6-8351-42E4-AAA7-C752691862E9}" type="pres">
      <dgm:prSet presAssocID="{F599F07B-62B4-42EA-BAB4-9C5C95E237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3FC185-EAEE-4528-87AE-94006F479445}" type="pres">
      <dgm:prSet presAssocID="{797C17CD-778B-4960-82E5-FD7555C71216}" presName="spacer" presStyleCnt="0"/>
      <dgm:spPr/>
    </dgm:pt>
    <dgm:pt modelId="{9B380EFE-8504-4E3D-B4DF-EA8A635C3595}" type="pres">
      <dgm:prSet presAssocID="{49989980-5BBC-489C-B210-E774C3A766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A36C82-00D3-4CC4-8822-8908D9414012}" type="pres">
      <dgm:prSet presAssocID="{DE0C8AFC-4DE4-4257-A8F4-92DD064A2E7D}" presName="spacer" presStyleCnt="0"/>
      <dgm:spPr/>
    </dgm:pt>
    <dgm:pt modelId="{25C13C9B-289F-484C-80BB-966826A5558E}" type="pres">
      <dgm:prSet presAssocID="{0230CCBC-04B8-4D40-9E73-FCBE36C2B9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40B83D-B005-4483-AE5D-646B3F70EE72}" type="pres">
      <dgm:prSet presAssocID="{ACDA6A9D-6400-4CFD-B678-38AE678B67CA}" presName="spacer" presStyleCnt="0"/>
      <dgm:spPr/>
    </dgm:pt>
    <dgm:pt modelId="{E511A19B-1042-4E59-B458-4F4434659390}" type="pres">
      <dgm:prSet presAssocID="{FD14C664-2318-4950-9BCD-37083F4C30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4CE206-16A0-4918-BC61-2E7D5F6559CE}" srcId="{7EEFEFB8-E8C8-4932-9A2A-0D94759C21D9}" destId="{F599F07B-62B4-42EA-BAB4-9C5C95E23796}" srcOrd="1" destOrd="0" parTransId="{C331F471-DAC6-464E-BF5E-9AF0ACB7B34D}" sibTransId="{797C17CD-778B-4960-82E5-FD7555C71216}"/>
    <dgm:cxn modelId="{4F3BB825-43FF-4810-9E2C-48FDCA5D5650}" srcId="{7EEFEFB8-E8C8-4932-9A2A-0D94759C21D9}" destId="{90919017-8E55-49D5-B1DD-A61D2A2EC14D}" srcOrd="0" destOrd="0" parTransId="{BBE1C035-BC83-4752-938B-72251F89F86B}" sibTransId="{637F3054-3310-4508-964A-F547F5F6E658}"/>
    <dgm:cxn modelId="{394C5629-0DDF-422B-B75F-37F4594FF77C}" type="presOf" srcId="{7EEFEFB8-E8C8-4932-9A2A-0D94759C21D9}" destId="{8EFBAACD-F599-4FA9-9B80-5088EBC48DA5}" srcOrd="0" destOrd="0" presId="urn:microsoft.com/office/officeart/2005/8/layout/vList2"/>
    <dgm:cxn modelId="{10EF215A-42DE-4A9A-945E-3CB285CA1592}" type="presOf" srcId="{49989980-5BBC-489C-B210-E774C3A766A9}" destId="{9B380EFE-8504-4E3D-B4DF-EA8A635C3595}" srcOrd="0" destOrd="0" presId="urn:microsoft.com/office/officeart/2005/8/layout/vList2"/>
    <dgm:cxn modelId="{3B9E2790-C2E5-40FE-86CE-265059465892}" type="presOf" srcId="{FD14C664-2318-4950-9BCD-37083F4C3015}" destId="{E511A19B-1042-4E59-B458-4F4434659390}" srcOrd="0" destOrd="0" presId="urn:microsoft.com/office/officeart/2005/8/layout/vList2"/>
    <dgm:cxn modelId="{A578C7AC-3FF0-4F75-9175-8170F78E461F}" srcId="{7EEFEFB8-E8C8-4932-9A2A-0D94759C21D9}" destId="{FD14C664-2318-4950-9BCD-37083F4C3015}" srcOrd="4" destOrd="0" parTransId="{B365D9DC-1FC6-4760-99AF-DF84EDC40101}" sibTransId="{BB510B52-0C42-4A5C-AFEA-1300ADBD1540}"/>
    <dgm:cxn modelId="{36F466AE-168B-4D44-837B-AA794B3ADBC8}" srcId="{7EEFEFB8-E8C8-4932-9A2A-0D94759C21D9}" destId="{49989980-5BBC-489C-B210-E774C3A766A9}" srcOrd="2" destOrd="0" parTransId="{06C20842-1A68-4854-9E4A-E31AB9860AC1}" sibTransId="{DE0C8AFC-4DE4-4257-A8F4-92DD064A2E7D}"/>
    <dgm:cxn modelId="{D8467AB5-F02A-4265-B14B-30D5B5FB9A7C}" type="presOf" srcId="{0230CCBC-04B8-4D40-9E73-FCBE36C2B96A}" destId="{25C13C9B-289F-484C-80BB-966826A5558E}" srcOrd="0" destOrd="0" presId="urn:microsoft.com/office/officeart/2005/8/layout/vList2"/>
    <dgm:cxn modelId="{81FEDABB-21F8-4F15-B297-E61DCE4DD297}" type="presOf" srcId="{F599F07B-62B4-42EA-BAB4-9C5C95E23796}" destId="{2AD913B6-8351-42E4-AAA7-C752691862E9}" srcOrd="0" destOrd="0" presId="urn:microsoft.com/office/officeart/2005/8/layout/vList2"/>
    <dgm:cxn modelId="{B71AA1C6-24D9-492D-9EBD-DB5BC3F0B971}" type="presOf" srcId="{90919017-8E55-49D5-B1DD-A61D2A2EC14D}" destId="{862F9C0E-BA8E-497C-BF26-84F26DDCCCCD}" srcOrd="0" destOrd="0" presId="urn:microsoft.com/office/officeart/2005/8/layout/vList2"/>
    <dgm:cxn modelId="{541B8BD2-7802-481C-91DB-E2AFAC8F0763}" srcId="{7EEFEFB8-E8C8-4932-9A2A-0D94759C21D9}" destId="{0230CCBC-04B8-4D40-9E73-FCBE36C2B96A}" srcOrd="3" destOrd="0" parTransId="{BA89AF98-AC85-4CB2-959F-722AB512198F}" sibTransId="{ACDA6A9D-6400-4CFD-B678-38AE678B67CA}"/>
    <dgm:cxn modelId="{BBF639F6-0649-43F3-9144-8B1C99789AC1}" type="presParOf" srcId="{8EFBAACD-F599-4FA9-9B80-5088EBC48DA5}" destId="{862F9C0E-BA8E-497C-BF26-84F26DDCCCCD}" srcOrd="0" destOrd="0" presId="urn:microsoft.com/office/officeart/2005/8/layout/vList2"/>
    <dgm:cxn modelId="{0931FA82-AB41-4927-8F24-959E9DDE7FCB}" type="presParOf" srcId="{8EFBAACD-F599-4FA9-9B80-5088EBC48DA5}" destId="{5ED0466F-3DDE-4F60-9463-6DE6BC2FF40F}" srcOrd="1" destOrd="0" presId="urn:microsoft.com/office/officeart/2005/8/layout/vList2"/>
    <dgm:cxn modelId="{0DA17D74-E5D4-4B01-92BE-5B2961CC2B5D}" type="presParOf" srcId="{8EFBAACD-F599-4FA9-9B80-5088EBC48DA5}" destId="{2AD913B6-8351-42E4-AAA7-C752691862E9}" srcOrd="2" destOrd="0" presId="urn:microsoft.com/office/officeart/2005/8/layout/vList2"/>
    <dgm:cxn modelId="{ED96336D-49F6-493C-977A-0D9BF3C95CDE}" type="presParOf" srcId="{8EFBAACD-F599-4FA9-9B80-5088EBC48DA5}" destId="{3D3FC185-EAEE-4528-87AE-94006F479445}" srcOrd="3" destOrd="0" presId="urn:microsoft.com/office/officeart/2005/8/layout/vList2"/>
    <dgm:cxn modelId="{9896BD0D-B151-4F77-92A9-14BB0A9F3825}" type="presParOf" srcId="{8EFBAACD-F599-4FA9-9B80-5088EBC48DA5}" destId="{9B380EFE-8504-4E3D-B4DF-EA8A635C3595}" srcOrd="4" destOrd="0" presId="urn:microsoft.com/office/officeart/2005/8/layout/vList2"/>
    <dgm:cxn modelId="{C16B6A1E-54EC-49C4-925F-E324B2BE337B}" type="presParOf" srcId="{8EFBAACD-F599-4FA9-9B80-5088EBC48DA5}" destId="{BFA36C82-00D3-4CC4-8822-8908D9414012}" srcOrd="5" destOrd="0" presId="urn:microsoft.com/office/officeart/2005/8/layout/vList2"/>
    <dgm:cxn modelId="{7FFEBCED-D241-4BA0-B2CD-2B048354C382}" type="presParOf" srcId="{8EFBAACD-F599-4FA9-9B80-5088EBC48DA5}" destId="{25C13C9B-289F-484C-80BB-966826A5558E}" srcOrd="6" destOrd="0" presId="urn:microsoft.com/office/officeart/2005/8/layout/vList2"/>
    <dgm:cxn modelId="{5CC70F6A-5436-4B2D-ADDE-BFF0908CB83F}" type="presParOf" srcId="{8EFBAACD-F599-4FA9-9B80-5088EBC48DA5}" destId="{C640B83D-B005-4483-AE5D-646B3F70EE72}" srcOrd="7" destOrd="0" presId="urn:microsoft.com/office/officeart/2005/8/layout/vList2"/>
    <dgm:cxn modelId="{4125FC2A-DBF9-4B2E-8B26-919B11648FBC}" type="presParOf" srcId="{8EFBAACD-F599-4FA9-9B80-5088EBC48DA5}" destId="{E511A19B-1042-4E59-B458-4F44346593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FCDC-6D23-4CFB-ADA5-C72C7A89B7D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C9B2E5-2446-43CF-B9F0-9EEFA3145118}">
      <dgm:prSet/>
      <dgm:spPr/>
      <dgm:t>
        <a:bodyPr/>
        <a:lstStyle/>
        <a:p>
          <a:r>
            <a:rPr lang="en-US"/>
            <a:t>- Kullanıcı arayüzünün grafiksel bir sisteme dönüştürülmesi.</a:t>
          </a:r>
        </a:p>
      </dgm:t>
    </dgm:pt>
    <dgm:pt modelId="{AA23CE9F-A161-48D4-B1E1-2E14F116D473}" type="parTrans" cxnId="{83FC272E-7984-483F-B496-FF9110E63222}">
      <dgm:prSet/>
      <dgm:spPr/>
      <dgm:t>
        <a:bodyPr/>
        <a:lstStyle/>
        <a:p>
          <a:endParaRPr lang="en-US"/>
        </a:p>
      </dgm:t>
    </dgm:pt>
    <dgm:pt modelId="{648A66F4-E64A-4667-ACAF-B2EC29BAE338}" type="sibTrans" cxnId="{83FC272E-7984-483F-B496-FF9110E63222}">
      <dgm:prSet/>
      <dgm:spPr/>
      <dgm:t>
        <a:bodyPr/>
        <a:lstStyle/>
        <a:p>
          <a:endParaRPr lang="en-US"/>
        </a:p>
      </dgm:t>
    </dgm:pt>
    <dgm:pt modelId="{CEEE5D66-D136-42BF-9C04-B5A82BB3D7AF}">
      <dgm:prSet/>
      <dgm:spPr/>
      <dgm:t>
        <a:bodyPr/>
        <a:lstStyle/>
        <a:p>
          <a:r>
            <a:rPr lang="en-US"/>
            <a:t>- Daha geniş veri analizi için raporlama modülünün geliştirilmesi.</a:t>
          </a:r>
        </a:p>
      </dgm:t>
    </dgm:pt>
    <dgm:pt modelId="{F42E8FA9-4AFB-4FFE-8581-E04AEAE538A4}" type="parTrans" cxnId="{8AC054DF-A7D3-404B-903B-6611510A0ADC}">
      <dgm:prSet/>
      <dgm:spPr/>
      <dgm:t>
        <a:bodyPr/>
        <a:lstStyle/>
        <a:p>
          <a:endParaRPr lang="en-US"/>
        </a:p>
      </dgm:t>
    </dgm:pt>
    <dgm:pt modelId="{19B7E631-6951-4B95-86E1-631C98C0D2CD}" type="sibTrans" cxnId="{8AC054DF-A7D3-404B-903B-6611510A0ADC}">
      <dgm:prSet/>
      <dgm:spPr/>
      <dgm:t>
        <a:bodyPr/>
        <a:lstStyle/>
        <a:p>
          <a:endParaRPr lang="en-US"/>
        </a:p>
      </dgm:t>
    </dgm:pt>
    <dgm:pt modelId="{D7C4B87C-678A-41B5-8E89-A43ACC3DFB52}" type="pres">
      <dgm:prSet presAssocID="{C47FFCDC-6D23-4CFB-ADA5-C72C7A89B7D9}" presName="linear" presStyleCnt="0">
        <dgm:presLayoutVars>
          <dgm:animLvl val="lvl"/>
          <dgm:resizeHandles val="exact"/>
        </dgm:presLayoutVars>
      </dgm:prSet>
      <dgm:spPr/>
    </dgm:pt>
    <dgm:pt modelId="{490D3260-2EA1-480D-8FF0-2EFDA99F44E5}" type="pres">
      <dgm:prSet presAssocID="{80C9B2E5-2446-43CF-B9F0-9EEFA31451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92BF75-F69E-4F2A-B3D9-20DD60BC6FED}" type="pres">
      <dgm:prSet presAssocID="{648A66F4-E64A-4667-ACAF-B2EC29BAE338}" presName="spacer" presStyleCnt="0"/>
      <dgm:spPr/>
    </dgm:pt>
    <dgm:pt modelId="{2AB44130-0BFA-4864-8DF3-C012B66D1605}" type="pres">
      <dgm:prSet presAssocID="{CEEE5D66-D136-42BF-9C04-B5A82BB3D7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51010F-2C50-4473-830F-C4E3274E15E5}" type="presOf" srcId="{C47FFCDC-6D23-4CFB-ADA5-C72C7A89B7D9}" destId="{D7C4B87C-678A-41B5-8E89-A43ACC3DFB52}" srcOrd="0" destOrd="0" presId="urn:microsoft.com/office/officeart/2005/8/layout/vList2"/>
    <dgm:cxn modelId="{83FC272E-7984-483F-B496-FF9110E63222}" srcId="{C47FFCDC-6D23-4CFB-ADA5-C72C7A89B7D9}" destId="{80C9B2E5-2446-43CF-B9F0-9EEFA3145118}" srcOrd="0" destOrd="0" parTransId="{AA23CE9F-A161-48D4-B1E1-2E14F116D473}" sibTransId="{648A66F4-E64A-4667-ACAF-B2EC29BAE338}"/>
    <dgm:cxn modelId="{1EFBFB47-A464-4653-9243-B2EF6F90BB03}" type="presOf" srcId="{80C9B2E5-2446-43CF-B9F0-9EEFA3145118}" destId="{490D3260-2EA1-480D-8FF0-2EFDA99F44E5}" srcOrd="0" destOrd="0" presId="urn:microsoft.com/office/officeart/2005/8/layout/vList2"/>
    <dgm:cxn modelId="{913F2FC3-7E3D-4D73-AFB7-03A9C1024160}" type="presOf" srcId="{CEEE5D66-D136-42BF-9C04-B5A82BB3D7AF}" destId="{2AB44130-0BFA-4864-8DF3-C012B66D1605}" srcOrd="0" destOrd="0" presId="urn:microsoft.com/office/officeart/2005/8/layout/vList2"/>
    <dgm:cxn modelId="{8AC054DF-A7D3-404B-903B-6611510A0ADC}" srcId="{C47FFCDC-6D23-4CFB-ADA5-C72C7A89B7D9}" destId="{CEEE5D66-D136-42BF-9C04-B5A82BB3D7AF}" srcOrd="1" destOrd="0" parTransId="{F42E8FA9-4AFB-4FFE-8581-E04AEAE538A4}" sibTransId="{19B7E631-6951-4B95-86E1-631C98C0D2CD}"/>
    <dgm:cxn modelId="{6B4E5F1B-C380-483C-806D-7EC9852750E4}" type="presParOf" srcId="{D7C4B87C-678A-41B5-8E89-A43ACC3DFB52}" destId="{490D3260-2EA1-480D-8FF0-2EFDA99F44E5}" srcOrd="0" destOrd="0" presId="urn:microsoft.com/office/officeart/2005/8/layout/vList2"/>
    <dgm:cxn modelId="{1B6ADB41-DF8F-48B9-AFC6-B1ACC64B11A9}" type="presParOf" srcId="{D7C4B87C-678A-41B5-8E89-A43ACC3DFB52}" destId="{2F92BF75-F69E-4F2A-B3D9-20DD60BC6FED}" srcOrd="1" destOrd="0" presId="urn:microsoft.com/office/officeart/2005/8/layout/vList2"/>
    <dgm:cxn modelId="{7AF58E53-0344-48F0-8070-6B6BAC181085}" type="presParOf" srcId="{D7C4B87C-678A-41B5-8E89-A43ACC3DFB52}" destId="{2AB44130-0BFA-4864-8DF3-C012B66D16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DC5BC-0AA9-4EA7-8997-3EC8E7C85E05}">
      <dsp:nvSpPr>
        <dsp:cNvPr id="0" name=""/>
        <dsp:cNvSpPr/>
      </dsp:nvSpPr>
      <dsp:spPr>
        <a:xfrm>
          <a:off x="0" y="797719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Hasta ve doktorlar arasında randevu oluşturma, iptal etme ve görüntüleme.</a:t>
          </a:r>
        </a:p>
      </dsp:txBody>
      <dsp:txXfrm>
        <a:off x="44664" y="842383"/>
        <a:ext cx="4910796" cy="825612"/>
      </dsp:txXfrm>
    </dsp:sp>
    <dsp:sp modelId="{1DE4934A-2740-4DCA-98B2-E92AC1568913}">
      <dsp:nvSpPr>
        <dsp:cNvPr id="0" name=""/>
        <dsp:cNvSpPr/>
      </dsp:nvSpPr>
      <dsp:spPr>
        <a:xfrm>
          <a:off x="0" y="1778899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Kullanıcı rolleri: Hasta, Doktor, Yönetici.</a:t>
          </a:r>
        </a:p>
      </dsp:txBody>
      <dsp:txXfrm>
        <a:off x="44664" y="1823563"/>
        <a:ext cx="4910796" cy="825612"/>
      </dsp:txXfrm>
    </dsp:sp>
    <dsp:sp modelId="{918108C6-6A36-47AA-AB46-6D67610960B6}">
      <dsp:nvSpPr>
        <dsp:cNvPr id="0" name=""/>
        <dsp:cNvSpPr/>
      </dsp:nvSpPr>
      <dsp:spPr>
        <a:xfrm>
          <a:off x="0" y="2760080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Veri tabanı entegrasyonu ve güvenliği.</a:t>
          </a:r>
        </a:p>
      </dsp:txBody>
      <dsp:txXfrm>
        <a:off x="44664" y="2804744"/>
        <a:ext cx="4910796" cy="825612"/>
      </dsp:txXfrm>
    </dsp:sp>
    <dsp:sp modelId="{AE89A12E-5021-40AC-B88A-8A8A703570E4}">
      <dsp:nvSpPr>
        <dsp:cNvPr id="0" name=""/>
        <dsp:cNvSpPr/>
      </dsp:nvSpPr>
      <dsp:spPr>
        <a:xfrm>
          <a:off x="0" y="3741260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Kullanıcı dostu arayüz tasarımı.</a:t>
          </a:r>
        </a:p>
      </dsp:txBody>
      <dsp:txXfrm>
        <a:off x="44664" y="3785924"/>
        <a:ext cx="4910796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F82D6-DBAA-46C7-B330-4D64534B7DA7}">
      <dsp:nvSpPr>
        <dsp:cNvPr id="0" name=""/>
        <dsp:cNvSpPr/>
      </dsp:nvSpPr>
      <dsp:spPr>
        <a:xfrm>
          <a:off x="0" y="319684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Java (OOP)</a:t>
          </a:r>
        </a:p>
      </dsp:txBody>
      <dsp:txXfrm>
        <a:off x="30442" y="350126"/>
        <a:ext cx="4939240" cy="562726"/>
      </dsp:txXfrm>
    </dsp:sp>
    <dsp:sp modelId="{27DE5B35-B031-4EF5-AFB0-82877A00F554}">
      <dsp:nvSpPr>
        <dsp:cNvPr id="0" name=""/>
        <dsp:cNvSpPr/>
      </dsp:nvSpPr>
      <dsp:spPr>
        <a:xfrm>
          <a:off x="0" y="101817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Spring Boot ve Spring Framework</a:t>
          </a:r>
        </a:p>
      </dsp:txBody>
      <dsp:txXfrm>
        <a:off x="30442" y="1048617"/>
        <a:ext cx="4939240" cy="562726"/>
      </dsp:txXfrm>
    </dsp:sp>
    <dsp:sp modelId="{10E1ABDE-368F-419D-97C7-E344385DC4F7}">
      <dsp:nvSpPr>
        <dsp:cNvPr id="0" name=""/>
        <dsp:cNvSpPr/>
      </dsp:nvSpPr>
      <dsp:spPr>
        <a:xfrm>
          <a:off x="0" y="171666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Hibernate</a:t>
          </a:r>
        </a:p>
      </dsp:txBody>
      <dsp:txXfrm>
        <a:off x="30442" y="1747107"/>
        <a:ext cx="4939240" cy="562726"/>
      </dsp:txXfrm>
    </dsp:sp>
    <dsp:sp modelId="{565E9DED-C53B-44FB-9787-DE0B4EA90267}">
      <dsp:nvSpPr>
        <dsp:cNvPr id="0" name=""/>
        <dsp:cNvSpPr/>
      </dsp:nvSpPr>
      <dsp:spPr>
        <a:xfrm>
          <a:off x="0" y="241515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JDBC</a:t>
          </a:r>
        </a:p>
      </dsp:txBody>
      <dsp:txXfrm>
        <a:off x="30442" y="2445597"/>
        <a:ext cx="4939240" cy="562726"/>
      </dsp:txXfrm>
    </dsp:sp>
    <dsp:sp modelId="{DBE8944C-696F-405D-9DA9-D99D8565A37E}">
      <dsp:nvSpPr>
        <dsp:cNvPr id="0" name=""/>
        <dsp:cNvSpPr/>
      </dsp:nvSpPr>
      <dsp:spPr>
        <a:xfrm>
          <a:off x="0" y="311364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MS SQL</a:t>
          </a:r>
        </a:p>
      </dsp:txBody>
      <dsp:txXfrm>
        <a:off x="30442" y="3144087"/>
        <a:ext cx="4939240" cy="562726"/>
      </dsp:txXfrm>
    </dsp:sp>
    <dsp:sp modelId="{C6E05DE4-E8F6-486E-9756-5D53E400E586}">
      <dsp:nvSpPr>
        <dsp:cNvPr id="0" name=""/>
        <dsp:cNvSpPr/>
      </dsp:nvSpPr>
      <dsp:spPr>
        <a:xfrm>
          <a:off x="0" y="381213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Maven</a:t>
          </a:r>
        </a:p>
      </dsp:txBody>
      <dsp:txXfrm>
        <a:off x="30442" y="3842577"/>
        <a:ext cx="4939240" cy="562726"/>
      </dsp:txXfrm>
    </dsp:sp>
    <dsp:sp modelId="{C8E0E032-3288-45EC-9942-6EDD91F13DD4}">
      <dsp:nvSpPr>
        <dsp:cNvPr id="0" name=""/>
        <dsp:cNvSpPr/>
      </dsp:nvSpPr>
      <dsp:spPr>
        <a:xfrm>
          <a:off x="0" y="451062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Swing (UI geliştirme)</a:t>
          </a:r>
        </a:p>
      </dsp:txBody>
      <dsp:txXfrm>
        <a:off x="30442" y="4541067"/>
        <a:ext cx="4939240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F5C5-BFCC-4851-9662-E22A29987311}">
      <dsp:nvSpPr>
        <dsp:cNvPr id="0" name=""/>
        <dsp:cNvSpPr/>
      </dsp:nvSpPr>
      <dsp:spPr>
        <a:xfrm>
          <a:off x="1415093" y="-25501"/>
          <a:ext cx="4225456" cy="4225456"/>
        </a:xfrm>
        <a:prstGeom prst="circularArrow">
          <a:avLst>
            <a:gd name="adj1" fmla="val 5544"/>
            <a:gd name="adj2" fmla="val 330680"/>
            <a:gd name="adj3" fmla="val 13793357"/>
            <a:gd name="adj4" fmla="val 1737536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B6C03-02FB-48DD-B197-5CAE9248B410}">
      <dsp:nvSpPr>
        <dsp:cNvPr id="0" name=""/>
        <dsp:cNvSpPr/>
      </dsp:nvSpPr>
      <dsp:spPr>
        <a:xfrm>
          <a:off x="2545957" y="133"/>
          <a:ext cx="1963729" cy="981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 Katmanlı Mimari (Layered Architecture) kullanılarak geliştirilmiştir. Katmanlar:</a:t>
          </a:r>
        </a:p>
      </dsp:txBody>
      <dsp:txXfrm>
        <a:off x="2593888" y="48064"/>
        <a:ext cx="1867867" cy="886002"/>
      </dsp:txXfrm>
    </dsp:sp>
    <dsp:sp modelId="{2F221A46-D816-4E02-9C91-F7E7C3CF0F71}">
      <dsp:nvSpPr>
        <dsp:cNvPr id="0" name=""/>
        <dsp:cNvSpPr/>
      </dsp:nvSpPr>
      <dsp:spPr>
        <a:xfrm>
          <a:off x="4259666" y="1245216"/>
          <a:ext cx="1963729" cy="981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Entity Katmanı</a:t>
          </a:r>
        </a:p>
      </dsp:txBody>
      <dsp:txXfrm>
        <a:off x="4307597" y="1293147"/>
        <a:ext cx="1867867" cy="886002"/>
      </dsp:txXfrm>
    </dsp:sp>
    <dsp:sp modelId="{86F16FC3-A3A9-4579-818A-7CACD29A6CDB}">
      <dsp:nvSpPr>
        <dsp:cNvPr id="0" name=""/>
        <dsp:cNvSpPr/>
      </dsp:nvSpPr>
      <dsp:spPr>
        <a:xfrm>
          <a:off x="3605088" y="3259802"/>
          <a:ext cx="1963729" cy="981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Veri Erişim Katmanı (DAL)</a:t>
          </a:r>
        </a:p>
      </dsp:txBody>
      <dsp:txXfrm>
        <a:off x="3653019" y="3307733"/>
        <a:ext cx="1867867" cy="886002"/>
      </dsp:txXfrm>
    </dsp:sp>
    <dsp:sp modelId="{D028590D-3A3D-412C-8721-9042C75D5B91}">
      <dsp:nvSpPr>
        <dsp:cNvPr id="0" name=""/>
        <dsp:cNvSpPr/>
      </dsp:nvSpPr>
      <dsp:spPr>
        <a:xfrm>
          <a:off x="1486826" y="3259802"/>
          <a:ext cx="1963729" cy="981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İş Mantığı Katmanı (Business Layer)</a:t>
          </a:r>
        </a:p>
      </dsp:txBody>
      <dsp:txXfrm>
        <a:off x="1534757" y="3307733"/>
        <a:ext cx="1867867" cy="886002"/>
      </dsp:txXfrm>
    </dsp:sp>
    <dsp:sp modelId="{49F148CE-615B-4360-8EA9-8A83455DFD74}">
      <dsp:nvSpPr>
        <dsp:cNvPr id="0" name=""/>
        <dsp:cNvSpPr/>
      </dsp:nvSpPr>
      <dsp:spPr>
        <a:xfrm>
          <a:off x="832248" y="1245216"/>
          <a:ext cx="1963729" cy="981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Sunum Katmanı (Presentation Layer)</a:t>
          </a:r>
        </a:p>
      </dsp:txBody>
      <dsp:txXfrm>
        <a:off x="880179" y="1293147"/>
        <a:ext cx="1867867" cy="886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F9C0E-BA8E-497C-BF26-84F26DDCCCCD}">
      <dsp:nvSpPr>
        <dsp:cNvPr id="0" name=""/>
        <dsp:cNvSpPr/>
      </dsp:nvSpPr>
      <dsp:spPr>
        <a:xfrm>
          <a:off x="0" y="81708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 kapsamında aşağıdaki sınıflar ve kalıtım ilişkileri tasarlanmıştır:</a:t>
          </a:r>
        </a:p>
      </dsp:txBody>
      <dsp:txXfrm>
        <a:off x="25759" y="842845"/>
        <a:ext cx="8178082" cy="476152"/>
      </dsp:txXfrm>
    </dsp:sp>
    <dsp:sp modelId="{2AD913B6-8351-42E4-AAA7-C752691862E9}">
      <dsp:nvSpPr>
        <dsp:cNvPr id="0" name=""/>
        <dsp:cNvSpPr/>
      </dsp:nvSpPr>
      <dsp:spPr>
        <a:xfrm>
          <a:off x="0" y="140811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Kullanıcı Sınıfı</a:t>
          </a:r>
        </a:p>
      </dsp:txBody>
      <dsp:txXfrm>
        <a:off x="25759" y="1433875"/>
        <a:ext cx="8178082" cy="476152"/>
      </dsp:txXfrm>
    </dsp:sp>
    <dsp:sp modelId="{9B380EFE-8504-4E3D-B4DF-EA8A635C3595}">
      <dsp:nvSpPr>
        <dsp:cNvPr id="0" name=""/>
        <dsp:cNvSpPr/>
      </dsp:nvSpPr>
      <dsp:spPr>
        <a:xfrm>
          <a:off x="0" y="199914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Doktor Sınıfı</a:t>
          </a:r>
        </a:p>
      </dsp:txBody>
      <dsp:txXfrm>
        <a:off x="25759" y="2024905"/>
        <a:ext cx="8178082" cy="476152"/>
      </dsp:txXfrm>
    </dsp:sp>
    <dsp:sp modelId="{25C13C9B-289F-484C-80BB-966826A5558E}">
      <dsp:nvSpPr>
        <dsp:cNvPr id="0" name=""/>
        <dsp:cNvSpPr/>
      </dsp:nvSpPr>
      <dsp:spPr>
        <a:xfrm>
          <a:off x="0" y="259017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Randevu Sınıfı</a:t>
          </a:r>
        </a:p>
      </dsp:txBody>
      <dsp:txXfrm>
        <a:off x="25759" y="2615935"/>
        <a:ext cx="8178082" cy="476152"/>
      </dsp:txXfrm>
    </dsp:sp>
    <dsp:sp modelId="{E511A19B-1042-4E59-B458-4F4434659390}">
      <dsp:nvSpPr>
        <dsp:cNvPr id="0" name=""/>
        <dsp:cNvSpPr/>
      </dsp:nvSpPr>
      <dsp:spPr>
        <a:xfrm>
          <a:off x="0" y="318120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Mesaj Sınıfı</a:t>
          </a:r>
        </a:p>
      </dsp:txBody>
      <dsp:txXfrm>
        <a:off x="25759" y="3206965"/>
        <a:ext cx="8178082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D3260-2EA1-480D-8FF0-2EFDA99F44E5}">
      <dsp:nvSpPr>
        <dsp:cNvPr id="0" name=""/>
        <dsp:cNvSpPr/>
      </dsp:nvSpPr>
      <dsp:spPr>
        <a:xfrm>
          <a:off x="0" y="66810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Kullanıcı arayüzünün grafiksel bir sisteme dönüştürülmesi.</a:t>
          </a:r>
        </a:p>
      </dsp:txBody>
      <dsp:txXfrm>
        <a:off x="127257" y="194067"/>
        <a:ext cx="4745610" cy="2352355"/>
      </dsp:txXfrm>
    </dsp:sp>
    <dsp:sp modelId="{2AB44130-0BFA-4864-8DF3-C012B66D1605}">
      <dsp:nvSpPr>
        <dsp:cNvPr id="0" name=""/>
        <dsp:cNvSpPr/>
      </dsp:nvSpPr>
      <dsp:spPr>
        <a:xfrm>
          <a:off x="0" y="2780239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Daha geniş veri analizi için raporlama modülünün geliştirilmesi.</a:t>
          </a:r>
        </a:p>
      </dsp:txBody>
      <dsp:txXfrm>
        <a:off x="127257" y="2907496"/>
        <a:ext cx="4745610" cy="2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uz-Latn-UZ" sz="4200">
                <a:solidFill>
                  <a:srgbClr val="FFFFFF"/>
                </a:solidFill>
              </a:rPr>
              <a:t>Hastane Rezervasyon Sistemi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uz-Latn-UZ" sz="1500">
                <a:solidFill>
                  <a:srgbClr val="FFFFFF"/>
                </a:solidFill>
              </a:rPr>
              <a:t>Grup Üyeleri: </a:t>
            </a:r>
          </a:p>
          <a:p>
            <a:pPr>
              <a:lnSpc>
                <a:spcPct val="90000"/>
              </a:lnSpc>
            </a:pPr>
            <a:r>
              <a:rPr lang="uz-Latn-UZ" sz="1500">
                <a:solidFill>
                  <a:srgbClr val="FFFFFF"/>
                </a:solidFill>
              </a:rPr>
              <a:t>Davronbek Abdurazzokov (23181616403)</a:t>
            </a:r>
          </a:p>
          <a:p>
            <a:pPr>
              <a:lnSpc>
                <a:spcPct val="90000"/>
              </a:lnSpc>
            </a:pPr>
            <a:r>
              <a:rPr lang="uz-Latn-UZ" sz="1500">
                <a:solidFill>
                  <a:srgbClr val="FFFFFF"/>
                </a:solidFill>
              </a:rPr>
              <a:t>Murodjon Ostanakulov (22181616409)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6173" y="330817"/>
            <a:ext cx="3625426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6236" y="213740"/>
            <a:ext cx="3625426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510803"/>
            <a:ext cx="3051980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Kullanıcı Arayüzü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562" y="3632200"/>
            <a:ext cx="2502001" cy="2354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Sisteme ait ekran görüntüleri aşağıdaki slaytlarda sunulmaktadır.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798490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798490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5" y="5287341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5" y="5287341"/>
            <a:ext cx="239955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73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uz-Latn-UZ" sz="2800">
                <a:solidFill>
                  <a:srgbClr val="FFFFFF"/>
                </a:solidFill>
              </a:rPr>
              <a:t>Ekran Görüntüsü 1</a:t>
            </a:r>
          </a:p>
        </p:txBody>
      </p:sp>
      <p:pic>
        <p:nvPicPr>
          <p:cNvPr id="4" name="Rasm 3" descr="Rasm bundan iborat matn, skrinshot&#10;&#10;Tavsif avtomatik tarzda yaratilgan">
            <a:extLst>
              <a:ext uri="{FF2B5EF4-FFF2-40B4-BE49-F238E27FC236}">
                <a16:creationId xmlns:a16="http://schemas.microsoft.com/office/drawing/2014/main" id="{61CE9611-F88E-6452-5B44-78663C6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9" t="2229" r="2817" b="2528"/>
          <a:stretch/>
        </p:blipFill>
        <p:spPr>
          <a:xfrm>
            <a:off x="3155949" y="1358012"/>
            <a:ext cx="5510653" cy="41429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rgbClr val="4A5765"/>
          </a:solidFill>
          <a:ln>
            <a:solidFill>
              <a:srgbClr val="4A576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Ekran Görüntüsü 2</a:t>
            </a:r>
          </a:p>
        </p:txBody>
      </p:sp>
      <p:pic>
        <p:nvPicPr>
          <p:cNvPr id="4" name="Rasm 3" descr="Rasm bundan iborat matn, skrinshot, son&#10;&#10;Tavsif avtomatik tarzda yaratilgan">
            <a:extLst>
              <a:ext uri="{FF2B5EF4-FFF2-40B4-BE49-F238E27FC236}">
                <a16:creationId xmlns:a16="http://schemas.microsoft.com/office/drawing/2014/main" id="{F13DB24C-13ED-E41C-35DA-E1BDF0DC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1" t="6370" r="3761" b="7045"/>
          <a:stretch/>
        </p:blipFill>
        <p:spPr>
          <a:xfrm>
            <a:off x="3082998" y="2458996"/>
            <a:ext cx="5103059" cy="2252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D5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arlavha 1">
            <a:extLst>
              <a:ext uri="{FF2B5EF4-FFF2-40B4-BE49-F238E27FC236}">
                <a16:creationId xmlns:a16="http://schemas.microsoft.com/office/drawing/2014/main" id="{1BCAE73F-02C7-F437-C088-900C0601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Ekran Görüntüsü 3</a:t>
            </a:r>
            <a:endParaRPr lang="uz-Latn-UZ" sz="2800">
              <a:solidFill>
                <a:srgbClr val="FFFFFF"/>
              </a:solidFill>
            </a:endParaRPr>
          </a:p>
        </p:txBody>
      </p:sp>
      <p:pic>
        <p:nvPicPr>
          <p:cNvPr id="4" name="Rasm 3" descr="Rasm bundan iborat matn, elektronika, skrinshot, displey&#10;&#10;Tavsif avtomatik tarzda yaratilgan">
            <a:extLst>
              <a:ext uri="{FF2B5EF4-FFF2-40B4-BE49-F238E27FC236}">
                <a16:creationId xmlns:a16="http://schemas.microsoft.com/office/drawing/2014/main" id="{27EBA80E-E02B-59A3-DF37-25DB58C8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6" t="1719" r="1473" b="2581"/>
          <a:stretch/>
        </p:blipFill>
        <p:spPr>
          <a:xfrm>
            <a:off x="3155949" y="973246"/>
            <a:ext cx="5510653" cy="49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C3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arlavha 1">
            <a:extLst>
              <a:ext uri="{FF2B5EF4-FFF2-40B4-BE49-F238E27FC236}">
                <a16:creationId xmlns:a16="http://schemas.microsoft.com/office/drawing/2014/main" id="{AB2EEF95-0B01-4733-3506-4A552E9E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Ekran Görüntüsü 4</a:t>
            </a:r>
            <a:endParaRPr lang="uz-Latn-UZ" sz="2800">
              <a:solidFill>
                <a:srgbClr val="FFFFFF"/>
              </a:solidFill>
            </a:endParaRPr>
          </a:p>
        </p:txBody>
      </p:sp>
      <p:pic>
        <p:nvPicPr>
          <p:cNvPr id="4" name="Rasm 3" descr="Rasm bundan iborat matn, elektronika, skrinshot, kompyuter&#10;&#10;Tavsif avtomatik tarzda yaratilgan">
            <a:extLst>
              <a:ext uri="{FF2B5EF4-FFF2-40B4-BE49-F238E27FC236}">
                <a16:creationId xmlns:a16="http://schemas.microsoft.com/office/drawing/2014/main" id="{7B966736-06D8-22C5-D130-0223DCAD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2" r="2862" b="1936"/>
          <a:stretch/>
        </p:blipFill>
        <p:spPr>
          <a:xfrm>
            <a:off x="3372914" y="640080"/>
            <a:ext cx="507672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5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arlavha 1">
            <a:extLst>
              <a:ext uri="{FF2B5EF4-FFF2-40B4-BE49-F238E27FC236}">
                <a16:creationId xmlns:a16="http://schemas.microsoft.com/office/drawing/2014/main" id="{D689A8DF-B72A-876E-77CD-09EF5A14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Ekran Görüntüsü 5</a:t>
            </a:r>
            <a:endParaRPr lang="uz-Latn-UZ" sz="2800">
              <a:solidFill>
                <a:srgbClr val="FFFFFF"/>
              </a:solidFill>
            </a:endParaRPr>
          </a:p>
        </p:txBody>
      </p:sp>
      <p:pic>
        <p:nvPicPr>
          <p:cNvPr id="4" name="Rasm 3" descr="Rasm bundan iborat matn, elektronika, skrinshot, displey&#10;&#10;Tavsif avtomatik tarzda yaratilgan">
            <a:extLst>
              <a:ext uri="{FF2B5EF4-FFF2-40B4-BE49-F238E27FC236}">
                <a16:creationId xmlns:a16="http://schemas.microsoft.com/office/drawing/2014/main" id="{D4751EC9-CD33-55B5-25AB-0AD333AC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"/>
          <a:stretch/>
        </p:blipFill>
        <p:spPr>
          <a:xfrm>
            <a:off x="3155949" y="1142567"/>
            <a:ext cx="5510653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arlavha 1">
            <a:extLst>
              <a:ext uri="{FF2B5EF4-FFF2-40B4-BE49-F238E27FC236}">
                <a16:creationId xmlns:a16="http://schemas.microsoft.com/office/drawing/2014/main" id="{D14D0850-EBF4-4353-9159-AAE3679C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Ekran Görüntüsü 6</a:t>
            </a:r>
            <a:endParaRPr lang="uz-Latn-UZ" sz="2800">
              <a:solidFill>
                <a:srgbClr val="FFFFFF"/>
              </a:solidFill>
            </a:endParaRPr>
          </a:p>
        </p:txBody>
      </p:sp>
      <p:pic>
        <p:nvPicPr>
          <p:cNvPr id="4" name="Rasm 3" descr="Rasm bundan iborat matn, skrinshot, displey, son&#10;&#10;Tavsif avtomatik tarzda yaratilgan">
            <a:extLst>
              <a:ext uri="{FF2B5EF4-FFF2-40B4-BE49-F238E27FC236}">
                <a16:creationId xmlns:a16="http://schemas.microsoft.com/office/drawing/2014/main" id="{7E78D595-C87C-444E-5E36-7B8E85F5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" t="1548" r="1598" b="2317"/>
          <a:stretch/>
        </p:blipFill>
        <p:spPr>
          <a:xfrm>
            <a:off x="3155949" y="646329"/>
            <a:ext cx="5510653" cy="55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Zorluklar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uz-Latn-UZ" sz="1700"/>
              <a:t>- Kullanıcı girdilerinin doğrulanması.</a:t>
            </a:r>
          </a:p>
          <a:p>
            <a:r>
              <a:rPr lang="uz-Latn-UZ" sz="1700"/>
              <a:t>- Çakışan randevuların önlenmesi.</a:t>
            </a:r>
          </a:p>
          <a:p>
            <a:r>
              <a:rPr lang="uz-Latn-UZ" sz="1700"/>
              <a:t>- Veri tabanı ile sınıflar arasındaki ilişkilerin yönetimi.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uz-Latn-UZ" sz="1700"/>
              <a:t>Proje, hastane rezervasyon sürecinde kullanıcı dostu bir çözüm sunarak verimliliği artırmıştır.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Öneriler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2FFF8-A400-23F2-83CA-644C28AF7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6226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uz-Latn-UZ" sz="1700"/>
              <a:t>Hastane Rezervasyon Sistemi, hastaların ve sağlık hizmeti sağlayıcılarının randevu süreçlerini dijitalleştirerek hızlı ve etkili bir çözüm sunmayı hedefler. Sistem, hasta ve doktorlar arasındaki iletişimi güçlendirerek sağlık hizmetlerinin verimliliğini artırır.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236" y="727769"/>
            <a:ext cx="6563527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50" y="1344304"/>
            <a:ext cx="5588759" cy="2843702"/>
          </a:xfrm>
        </p:spPr>
        <p:txBody>
          <a:bodyPr>
            <a:normAutofit/>
          </a:bodyPr>
          <a:lstStyle/>
          <a:p>
            <a:r>
              <a:rPr lang="uz-Latn-UZ" sz="4700">
                <a:solidFill>
                  <a:schemeClr val="bg1"/>
                </a:solidFill>
              </a:rPr>
              <a:t>Teşekkürler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Proje Kapsamı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20270-BEC8-4FCF-B0FF-2AE6BB120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200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Kullanılan Teknolojiler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3D9B-A7DE-F2D4-90F1-A4F71D384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6259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chemeClr val="bg1"/>
                </a:solidFill>
              </a:rPr>
              <a:t>Projenin Teknik Yapısı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6C77A5-5E55-A106-8F12-29809956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2013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Sınıf Yapısı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46F285-5709-7EC5-E103-95EA32FFF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Diyagramları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31" y="806824"/>
            <a:ext cx="2189804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Sınıflar arası ilişkileri ve kalıtımı gösteren UML diyagramları.</a:t>
            </a:r>
          </a:p>
        </p:txBody>
      </p:sp>
      <p:pic>
        <p:nvPicPr>
          <p:cNvPr id="5" name="Rasm 4" descr="Rasm bundan iborat matn, skrinshot, hujjat, chiziq&#10;&#10;Tavsif avtomatik tarzda yaratilgan">
            <a:extLst>
              <a:ext uri="{FF2B5EF4-FFF2-40B4-BE49-F238E27FC236}">
                <a16:creationId xmlns:a16="http://schemas.microsoft.com/office/drawing/2014/main" id="{E75F0D18-21EA-F33C-8FFB-3A5CA300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31" y="467208"/>
            <a:ext cx="3124691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uz-Latn-UZ" sz="3500">
                <a:solidFill>
                  <a:srgbClr val="FFFFFF"/>
                </a:solidFill>
              </a:rPr>
              <a:t>Veri Tabanı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uz-Latn-UZ" sz="1700"/>
              <a:t>Veri tabanı tabloları:</a:t>
            </a:r>
          </a:p>
          <a:p>
            <a:r>
              <a:rPr lang="uz-Latn-UZ" sz="1700"/>
              <a:t>- Kullanıcılar</a:t>
            </a:r>
          </a:p>
          <a:p>
            <a:r>
              <a:rPr lang="uz-Latn-UZ" sz="1700"/>
              <a:t>- Doktorlar</a:t>
            </a:r>
          </a:p>
          <a:p>
            <a:r>
              <a:rPr lang="uz-Latn-UZ" sz="1700"/>
              <a:t>- Randevular</a:t>
            </a:r>
          </a:p>
          <a:p>
            <a:r>
              <a:rPr lang="uz-Latn-UZ" sz="1700"/>
              <a:t>- Mesajlar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uz-Latn-UZ">
                <a:solidFill>
                  <a:srgbClr val="FFFFFF"/>
                </a:solidFill>
              </a:rPr>
              <a:t>Çalışma Süreci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1. Kullanıcı giriş yapar.</a:t>
            </a:r>
          </a:p>
          <a:p>
            <a:r>
              <a:t>2. Randevu oluşturma ve iptal işlemleri yapılır.</a:t>
            </a:r>
          </a:p>
          <a:p>
            <a:r>
              <a:t>3. Doktorlar randevu bilgilerini görüntüler.</a:t>
            </a:r>
          </a:p>
          <a:p>
            <a:r>
              <a:t>4. Raporlama modülü ile veriler analiz edilir.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325</Words>
  <Application>Microsoft Office PowerPoint</Application>
  <PresentationFormat>Ekran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Foydalanilgan shriftlar</vt:lpstr>
      </vt:variant>
      <vt:variant>
        <vt:i4>2</vt:i4>
      </vt:variant>
      <vt:variant>
        <vt:lpstr>Mavzu</vt:lpstr>
      </vt:variant>
      <vt:variant>
        <vt:i4>1</vt:i4>
      </vt:variant>
      <vt:variant>
        <vt:lpstr>Slayd sarlavhalari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Hastane Rezervasyon Sistemi</vt:lpstr>
      <vt:lpstr>Projenin Amacı</vt:lpstr>
      <vt:lpstr>Proje Kapsamı</vt:lpstr>
      <vt:lpstr>Kullanılan Teknolojiler</vt:lpstr>
      <vt:lpstr>Projenin Teknik Yapısı</vt:lpstr>
      <vt:lpstr>Sınıf Yapısı</vt:lpstr>
      <vt:lpstr>UML Diyagramları</vt:lpstr>
      <vt:lpstr>Veri Tabanı Yapısı</vt:lpstr>
      <vt:lpstr>Çalışma Süreci</vt:lpstr>
      <vt:lpstr>Kullanıcı Arayüzü</vt:lpstr>
      <vt:lpstr>Ekran Görüntüsü 1</vt:lpstr>
      <vt:lpstr>Ekran Görüntüsü 2</vt:lpstr>
      <vt:lpstr>Ekran Görüntüsü 3</vt:lpstr>
      <vt:lpstr>Ekran Görüntüsü 4</vt:lpstr>
      <vt:lpstr>Ekran Görüntüsü 5</vt:lpstr>
      <vt:lpstr>Ekran Görüntüsü 6</vt:lpstr>
      <vt:lpstr>Zorluklar</vt:lpstr>
      <vt:lpstr>Sonuç</vt:lpstr>
      <vt:lpstr>Öneriler</vt:lpstr>
      <vt:lpstr>Teşekkürler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Davronbek Abdurazzoqov</cp:lastModifiedBy>
  <cp:revision>2</cp:revision>
  <dcterms:created xsi:type="dcterms:W3CDTF">2013-01-27T09:14:16Z</dcterms:created>
  <dcterms:modified xsi:type="dcterms:W3CDTF">2024-12-20T11:57:39Z</dcterms:modified>
  <cp:category/>
</cp:coreProperties>
</file>