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ECEA-B726-4C9F-90A7-B5C5C9751B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E1A5-E7FC-4AA7-A432-6D5CC2E2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button.asp" TargetMode="External"/><Relationship Id="rId13" Type="http://schemas.openxmlformats.org/officeDocument/2006/relationships/hyperlink" Target="https://www.w3schools.com/TAgs/tag_dt.asp" TargetMode="External"/><Relationship Id="rId18" Type="http://schemas.openxmlformats.org/officeDocument/2006/relationships/hyperlink" Target="https://www.w3schools.com/TAgs/tag_p.asp" TargetMode="External"/><Relationship Id="rId26" Type="http://schemas.openxmlformats.org/officeDocument/2006/relationships/hyperlink" Target="https://www.w3schools.com/TAgs/tag_video.asp" TargetMode="External"/><Relationship Id="rId3" Type="http://schemas.openxmlformats.org/officeDocument/2006/relationships/hyperlink" Target="https://www.w3schools.com/TAgs/tag_abbr.asp" TargetMode="External"/><Relationship Id="rId21" Type="http://schemas.openxmlformats.org/officeDocument/2006/relationships/hyperlink" Target="https://www.w3schools.com/TAgs/tag_table.asp" TargetMode="External"/><Relationship Id="rId7" Type="http://schemas.openxmlformats.org/officeDocument/2006/relationships/hyperlink" Target="https://www.w3schools.com/TAgs/tag_br.asp" TargetMode="External"/><Relationship Id="rId12" Type="http://schemas.openxmlformats.org/officeDocument/2006/relationships/hyperlink" Target="https://www.w3schools.com/TAgs/tag_dl.asp" TargetMode="External"/><Relationship Id="rId17" Type="http://schemas.openxmlformats.org/officeDocument/2006/relationships/hyperlink" Target="https://www.w3schools.com/TAgs/tag_ol.asp" TargetMode="External"/><Relationship Id="rId25" Type="http://schemas.openxmlformats.org/officeDocument/2006/relationships/hyperlink" Target="https://www.w3schools.com/TAgs/tag_thead.asp" TargetMode="External"/><Relationship Id="rId2" Type="http://schemas.openxmlformats.org/officeDocument/2006/relationships/hyperlink" Target="https://www.w3schools.com/TAgs/tag_a.asp" TargetMode="External"/><Relationship Id="rId16" Type="http://schemas.openxmlformats.org/officeDocument/2006/relationships/hyperlink" Target="https://www.w3schools.com/TAgs/tag_head.asp" TargetMode="External"/><Relationship Id="rId20" Type="http://schemas.openxmlformats.org/officeDocument/2006/relationships/hyperlink" Target="https://www.w3schools.com/TAgs/tag_de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body.asp" TargetMode="External"/><Relationship Id="rId11" Type="http://schemas.openxmlformats.org/officeDocument/2006/relationships/hyperlink" Target="https://www.w3schools.com/TAgs/tag_div.asp" TargetMode="External"/><Relationship Id="rId24" Type="http://schemas.openxmlformats.org/officeDocument/2006/relationships/hyperlink" Target="https://www.w3schools.com/TAgs/tag_th.asp" TargetMode="External"/><Relationship Id="rId5" Type="http://schemas.openxmlformats.org/officeDocument/2006/relationships/hyperlink" Target="https://www.w3schools.com/TAgs/tag_b.asp" TargetMode="External"/><Relationship Id="rId15" Type="http://schemas.openxmlformats.org/officeDocument/2006/relationships/hyperlink" Target="https://www.w3schools.com/TAgs/tag_hn.asp" TargetMode="External"/><Relationship Id="rId23" Type="http://schemas.openxmlformats.org/officeDocument/2006/relationships/hyperlink" Target="https://www.w3schools.com/TAgs/tag_td.asp" TargetMode="External"/><Relationship Id="rId10" Type="http://schemas.openxmlformats.org/officeDocument/2006/relationships/hyperlink" Target="https://www.w3schools.com/TAgs/tag_ul.asp" TargetMode="External"/><Relationship Id="rId19" Type="http://schemas.openxmlformats.org/officeDocument/2006/relationships/hyperlink" Target="https://www.w3schools.com/TAgs/tag_span.asp" TargetMode="External"/><Relationship Id="rId4" Type="http://schemas.openxmlformats.org/officeDocument/2006/relationships/hyperlink" Target="https://www.w3schools.com/TAgs/tag_audio.asp" TargetMode="External"/><Relationship Id="rId9" Type="http://schemas.openxmlformats.org/officeDocument/2006/relationships/hyperlink" Target="https://www.w3schools.com/TAgs/tag_col.asp" TargetMode="External"/><Relationship Id="rId14" Type="http://schemas.openxmlformats.org/officeDocument/2006/relationships/hyperlink" Target="https://www.w3schools.com/TAgs/tag_form.asp" TargetMode="External"/><Relationship Id="rId22" Type="http://schemas.openxmlformats.org/officeDocument/2006/relationships/hyperlink" Target="https://www.w3schools.com/TAgs/tag_tbody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3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DAY-1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INTERNSHIP</a:t>
            </a:r>
            <a:r>
              <a:rPr lang="en-IN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mark 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XML</a:t>
            </a:r>
          </a:p>
          <a:p>
            <a:r>
              <a:rPr lang="en-IN" dirty="0" smtClean="0"/>
              <a:t>SGML</a:t>
            </a:r>
          </a:p>
          <a:p>
            <a:r>
              <a:rPr lang="en-IN" dirty="0" smtClean="0"/>
              <a:t>HTML</a:t>
            </a:r>
          </a:p>
          <a:p>
            <a:r>
              <a:rPr lang="en-IN" dirty="0" smtClean="0"/>
              <a:t>XHTML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472518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XML : </a:t>
            </a:r>
            <a:r>
              <a:rPr lang="en-US" sz="2000" dirty="0" err="1"/>
              <a:t>EXtensible</a:t>
            </a:r>
            <a:r>
              <a:rPr lang="en-US" sz="2000" dirty="0"/>
              <a:t> Markup Language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XML is a markup language that is used to transfer data and text between </a:t>
            </a:r>
            <a:r>
              <a:rPr lang="en-US" sz="2000" dirty="0" smtClean="0"/>
              <a:t> </a:t>
            </a:r>
            <a:r>
              <a:rPr lang="en-US" sz="2000" dirty="0"/>
              <a:t>operating systems and applications with little human intervention. </a:t>
            </a:r>
            <a:endParaRPr lang="en-US" sz="2000" dirty="0" smtClean="0"/>
          </a:p>
          <a:p>
            <a:r>
              <a:rPr lang="en-US" sz="2000" dirty="0" smtClean="0"/>
              <a:t>XML </a:t>
            </a:r>
            <a:r>
              <a:rPr lang="en-US" sz="2000" dirty="0"/>
              <a:t>provides tags, attributes and element structures that can be used to provide context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 new internet languages such as RSS, Atom, SOAP, and XHTM were created using XML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XML tags are not predefined and the users can define new tags and document structures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XML is actually a markup language that is based on SGML</a:t>
            </a:r>
            <a:endParaRPr lang="en-US" sz="2000" b="1" dirty="0" smtClean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/>
              <a:t>SGML: </a:t>
            </a:r>
            <a:r>
              <a:rPr lang="en-US" sz="2000" dirty="0"/>
              <a:t>Standard Generalized Markup Language</a:t>
            </a:r>
            <a:endParaRPr lang="en-IN" sz="2000" b="1" dirty="0" smtClean="0"/>
          </a:p>
          <a:p>
            <a:r>
              <a:rPr lang="en-US" sz="2000" dirty="0"/>
              <a:t>it contains some structural and semantic elements that do not change with reference to how it is displayed. </a:t>
            </a:r>
            <a:endParaRPr lang="en-US" sz="2000" dirty="0" smtClean="0"/>
          </a:p>
          <a:p>
            <a:r>
              <a:rPr lang="en-US" sz="2000" dirty="0" smtClean="0"/>
              <a:t>SGML </a:t>
            </a:r>
            <a:r>
              <a:rPr lang="en-US" sz="2000" dirty="0"/>
              <a:t>based documents can be created without concerning about the document’s appearance which can change overtime, but concerning about the document </a:t>
            </a:r>
            <a:r>
              <a:rPr lang="en-US" sz="2000" dirty="0" smtClean="0"/>
              <a:t>structure.</a:t>
            </a:r>
          </a:p>
          <a:p>
            <a:r>
              <a:rPr lang="en-US" sz="2000" b="1" dirty="0" smtClean="0"/>
              <a:t>SGML </a:t>
            </a:r>
            <a:r>
              <a:rPr lang="en-US" sz="2000" b="1" dirty="0"/>
              <a:t>is not a document language but a Document Type Definition (DTD).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HTML:  </a:t>
            </a:r>
            <a:r>
              <a:rPr lang="en-US" sz="2000" dirty="0"/>
              <a:t>HTML is the Hypertext Markup Language which is the most widely used language over the internet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HTML is used to create web pages and link them from one to another. Please note </a:t>
            </a:r>
            <a:r>
              <a:rPr lang="en-US" sz="2000" b="1" dirty="0"/>
              <a:t>HTML is not a programming </a:t>
            </a:r>
            <a:r>
              <a:rPr lang="en-US" sz="2000" b="1" dirty="0" smtClean="0"/>
              <a:t>language, </a:t>
            </a:r>
            <a:r>
              <a:rPr lang="en-US" sz="2000" b="1" dirty="0"/>
              <a:t>it is a markup language</a:t>
            </a:r>
            <a:r>
              <a:rPr lang="en-US" sz="2000" b="1" dirty="0" smtClean="0"/>
              <a:t>.</a:t>
            </a:r>
          </a:p>
          <a:p>
            <a:r>
              <a:rPr lang="en-US" sz="2000" dirty="0"/>
              <a:t>It is not necessary to close the tags in the order they are opened.</a:t>
            </a:r>
            <a:endParaRPr lang="en-IN" sz="2000" b="1" dirty="0" smtClean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/>
              <a:t>XHTML: </a:t>
            </a:r>
            <a:r>
              <a:rPr lang="en-US" sz="2000" dirty="0"/>
              <a:t>XHTML stands for Extensible Hypertext Markup Language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XHTML have features of both XML and HTML. </a:t>
            </a:r>
            <a:r>
              <a:rPr lang="en-US" sz="2000" b="1" dirty="0"/>
              <a:t>XHTML is extended from XML and HTML. </a:t>
            </a:r>
            <a:endParaRPr lang="en-US" sz="2000" b="1" dirty="0" smtClean="0"/>
          </a:p>
          <a:p>
            <a:r>
              <a:rPr lang="en-US" sz="2000" dirty="0" smtClean="0"/>
              <a:t>XHTML </a:t>
            </a:r>
            <a:r>
              <a:rPr lang="en-US" sz="2000" dirty="0"/>
              <a:t>can be considered as a better version of HTML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necessary to close the tags in the order they are opened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(newspaper = john </a:t>
            </a:r>
            <a:r>
              <a:rPr lang="en-IN" sz="2000" dirty="0" err="1" smtClean="0"/>
              <a:t>duckett</a:t>
            </a:r>
            <a:r>
              <a:rPr lang="en-IN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&lt;!--...</a:t>
            </a:r>
            <a:r>
              <a:rPr lang="en-US" dirty="0" smtClean="0">
                <a:sym typeface="Wingdings" pitchFamily="2" charset="2"/>
              </a:rPr>
              <a:t>--&gt;</a:t>
            </a:r>
          </a:p>
          <a:p>
            <a:r>
              <a:rPr lang="en-US" dirty="0" smtClean="0">
                <a:hlinkClick r:id="rId2"/>
              </a:rPr>
              <a:t>&lt;a&gt;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&lt;</a:t>
            </a:r>
            <a:r>
              <a:rPr lang="en-US" dirty="0" err="1" smtClean="0">
                <a:hlinkClick r:id="rId3"/>
              </a:rPr>
              <a:t>abbr</a:t>
            </a:r>
            <a:r>
              <a:rPr lang="en-US" dirty="0" smtClean="0">
                <a:hlinkClick r:id="rId3"/>
              </a:rPr>
              <a:t>&gt;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&lt;audio&gt;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&lt;b&gt;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&lt;body&gt;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&lt;</a:t>
            </a:r>
            <a:r>
              <a:rPr lang="en-US" dirty="0" err="1" smtClean="0">
                <a:hlinkClick r:id="rId7"/>
              </a:rPr>
              <a:t>br</a:t>
            </a:r>
            <a:r>
              <a:rPr lang="en-US" dirty="0" smtClean="0">
                <a:hlinkClick r:id="rId7"/>
              </a:rPr>
              <a:t>&gt;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&lt;button&gt;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&lt;</a:t>
            </a:r>
            <a:r>
              <a:rPr lang="en-US" dirty="0" err="1" smtClean="0">
                <a:hlinkClick r:id="rId9"/>
              </a:rPr>
              <a:t>col</a:t>
            </a:r>
            <a:r>
              <a:rPr lang="en-US" dirty="0" smtClean="0">
                <a:hlinkClick r:id="rId9"/>
              </a:rPr>
              <a:t>&gt;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&lt;</a:t>
            </a:r>
            <a:r>
              <a:rPr lang="en-US" dirty="0" err="1">
                <a:hlinkClick r:id="rId10"/>
              </a:rPr>
              <a:t>ul</a:t>
            </a:r>
            <a:r>
              <a:rPr lang="en-US" dirty="0">
                <a:hlinkClick r:id="rId10"/>
              </a:rPr>
              <a:t>&gt;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&lt;div&gt;</a:t>
            </a:r>
            <a:r>
              <a:rPr lang="en-US" dirty="0" smtClean="0"/>
              <a:t>Defines a section in a document</a:t>
            </a:r>
          </a:p>
          <a:p>
            <a:r>
              <a:rPr lang="en-US" dirty="0" smtClean="0">
                <a:hlinkClick r:id="rId12"/>
              </a:rPr>
              <a:t>&lt;dl&gt;</a:t>
            </a:r>
            <a:r>
              <a:rPr lang="en-US" dirty="0" smtClean="0"/>
              <a:t>Defines a description list</a:t>
            </a:r>
          </a:p>
          <a:p>
            <a:r>
              <a:rPr lang="en-US" dirty="0" smtClean="0">
                <a:hlinkClick r:id="rId13"/>
              </a:rPr>
              <a:t>&lt;</a:t>
            </a:r>
            <a:r>
              <a:rPr lang="en-US" dirty="0" err="1" smtClean="0">
                <a:hlinkClick r:id="rId13"/>
              </a:rPr>
              <a:t>dt</a:t>
            </a:r>
            <a:r>
              <a:rPr lang="en-US" dirty="0" smtClean="0">
                <a:hlinkClick r:id="rId13"/>
              </a:rPr>
              <a:t>&gt;</a:t>
            </a:r>
            <a:r>
              <a:rPr lang="en-US" dirty="0" smtClean="0"/>
              <a:t>Defines a term/name in a description list</a:t>
            </a:r>
          </a:p>
          <a:p>
            <a:r>
              <a:rPr lang="en-US" dirty="0" smtClean="0">
                <a:hlinkClick r:id="rId14"/>
              </a:rPr>
              <a:t>&lt;form&gt;</a:t>
            </a:r>
            <a:endParaRPr lang="en-US" dirty="0" smtClean="0"/>
          </a:p>
          <a:p>
            <a:r>
              <a:rPr lang="en-US" dirty="0" smtClean="0">
                <a:hlinkClick r:id="rId15"/>
              </a:rPr>
              <a:t>&lt;h1&gt; to &lt;h6&gt;</a:t>
            </a:r>
            <a:r>
              <a:rPr lang="en-US" dirty="0" smtClean="0"/>
              <a:t>Defines HTML headings</a:t>
            </a:r>
          </a:p>
          <a:p>
            <a:r>
              <a:rPr lang="en-US" dirty="0" smtClean="0">
                <a:hlinkClick r:id="rId16"/>
              </a:rPr>
              <a:t>&lt;head&gt;</a:t>
            </a:r>
            <a:r>
              <a:rPr lang="en-US" dirty="0" smtClean="0"/>
              <a:t>Contains metadata/information for the document</a:t>
            </a:r>
          </a:p>
          <a:p>
            <a:r>
              <a:rPr lang="en-US" dirty="0" smtClean="0">
                <a:hlinkClick r:id="rId17"/>
              </a:rPr>
              <a:t>&lt;</a:t>
            </a:r>
            <a:r>
              <a:rPr lang="en-US" dirty="0" err="1" smtClean="0">
                <a:hlinkClick r:id="rId17"/>
              </a:rPr>
              <a:t>ol</a:t>
            </a:r>
            <a:r>
              <a:rPr lang="en-US" dirty="0" smtClean="0">
                <a:hlinkClick r:id="rId17"/>
              </a:rPr>
              <a:t>&gt;</a:t>
            </a:r>
            <a:r>
              <a:rPr lang="en-US" dirty="0" smtClean="0"/>
              <a:t>Defines an ordered list</a:t>
            </a:r>
          </a:p>
          <a:p>
            <a:r>
              <a:rPr lang="en-US" dirty="0" smtClean="0">
                <a:hlinkClick r:id="rId18"/>
              </a:rPr>
              <a:t>&lt;p&gt;</a:t>
            </a:r>
            <a:r>
              <a:rPr lang="en-US" dirty="0" smtClean="0"/>
              <a:t>Defines a paragraph</a:t>
            </a:r>
          </a:p>
          <a:p>
            <a:r>
              <a:rPr lang="en-US" dirty="0" smtClean="0">
                <a:hlinkClick r:id="rId19"/>
              </a:rPr>
              <a:t>&lt;span&gt;</a:t>
            </a:r>
            <a:r>
              <a:rPr lang="en-US" dirty="0" smtClean="0"/>
              <a:t>Defines a section in a document</a:t>
            </a:r>
          </a:p>
          <a:p>
            <a:r>
              <a:rPr lang="en-US" dirty="0" smtClean="0">
                <a:hlinkClick r:id="rId20"/>
              </a:rPr>
              <a:t>&lt;del&gt;</a:t>
            </a:r>
            <a:r>
              <a:rPr lang="en-US" dirty="0" smtClean="0"/>
              <a:t> </a:t>
            </a:r>
          </a:p>
          <a:p>
            <a:r>
              <a:rPr lang="en-US" dirty="0" smtClean="0">
                <a:hlinkClick r:id="rId21"/>
              </a:rPr>
              <a:t>&lt;table&gt;</a:t>
            </a:r>
            <a:r>
              <a:rPr lang="en-US" dirty="0" smtClean="0"/>
              <a:t>Defines a table</a:t>
            </a:r>
          </a:p>
          <a:p>
            <a:r>
              <a:rPr lang="en-US" dirty="0" smtClean="0">
                <a:hlinkClick r:id="rId22"/>
              </a:rPr>
              <a:t>&lt;</a:t>
            </a:r>
            <a:r>
              <a:rPr lang="en-US" dirty="0" err="1" smtClean="0">
                <a:hlinkClick r:id="rId22"/>
              </a:rPr>
              <a:t>tbody</a:t>
            </a:r>
            <a:r>
              <a:rPr lang="en-US" dirty="0" smtClean="0">
                <a:hlinkClick r:id="rId22"/>
              </a:rPr>
              <a:t>&gt;</a:t>
            </a:r>
            <a:r>
              <a:rPr lang="en-US" dirty="0" smtClean="0"/>
              <a:t>Groups the body content in a table</a:t>
            </a:r>
          </a:p>
          <a:p>
            <a:r>
              <a:rPr lang="en-US" dirty="0" smtClean="0">
                <a:hlinkClick r:id="rId23"/>
              </a:rPr>
              <a:t>&lt;td&gt;</a:t>
            </a:r>
            <a:r>
              <a:rPr lang="en-US" dirty="0" smtClean="0"/>
              <a:t>Defines a cell in a table</a:t>
            </a:r>
          </a:p>
          <a:p>
            <a:r>
              <a:rPr lang="en-US" dirty="0" smtClean="0">
                <a:hlinkClick r:id="rId24"/>
              </a:rPr>
              <a:t>&lt;</a:t>
            </a:r>
            <a:r>
              <a:rPr lang="en-US" dirty="0" err="1" smtClean="0">
                <a:hlinkClick r:id="rId24"/>
              </a:rPr>
              <a:t>th</a:t>
            </a:r>
            <a:r>
              <a:rPr lang="en-US" dirty="0" smtClean="0">
                <a:hlinkClick r:id="rId24"/>
              </a:rPr>
              <a:t>&gt;</a:t>
            </a:r>
            <a:r>
              <a:rPr lang="en-US" dirty="0" smtClean="0"/>
              <a:t>Defines a header cell in a table</a:t>
            </a:r>
          </a:p>
          <a:p>
            <a:r>
              <a:rPr lang="en-US" dirty="0" smtClean="0">
                <a:hlinkClick r:id="rId25"/>
              </a:rPr>
              <a:t>&lt;</a:t>
            </a:r>
            <a:r>
              <a:rPr lang="en-US" dirty="0" err="1" smtClean="0">
                <a:hlinkClick r:id="rId25"/>
              </a:rPr>
              <a:t>thead</a:t>
            </a:r>
            <a:r>
              <a:rPr lang="en-US" dirty="0" smtClean="0">
                <a:hlinkClick r:id="rId25"/>
              </a:rPr>
              <a:t>&gt;</a:t>
            </a:r>
            <a:r>
              <a:rPr lang="en-US" dirty="0" smtClean="0"/>
              <a:t>Groups the header content in a table</a:t>
            </a:r>
          </a:p>
          <a:p>
            <a:r>
              <a:rPr lang="en-US" dirty="0" smtClean="0">
                <a:hlinkClick r:id="rId26"/>
              </a:rPr>
              <a:t>&lt;video&gt;</a:t>
            </a:r>
            <a:r>
              <a:rPr lang="en-US" dirty="0" smtClean="0"/>
              <a:t>Defines embedded video 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WITH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 smtClean="0"/>
              <a:t>TYPOGRAPHY: it means that same effect of tag </a:t>
            </a:r>
          </a:p>
          <a:p>
            <a:r>
              <a:rPr lang="en-IN" sz="1800" dirty="0" smtClean="0"/>
              <a:t>Bold=strong</a:t>
            </a:r>
          </a:p>
          <a:p>
            <a:r>
              <a:rPr lang="en-IN" sz="1800" dirty="0" smtClean="0"/>
              <a:t>Italic=</a:t>
            </a:r>
            <a:r>
              <a:rPr lang="en-IN" sz="1800" dirty="0" err="1" smtClean="0"/>
              <a:t>cititation</a:t>
            </a:r>
            <a:r>
              <a:rPr lang="en-IN" sz="1800" dirty="0" smtClean="0"/>
              <a:t> =emphasis=</a:t>
            </a:r>
            <a:r>
              <a:rPr lang="en-IN" sz="1800" dirty="0" err="1" smtClean="0"/>
              <a:t>defination</a:t>
            </a:r>
            <a:endParaRPr lang="en-IN" sz="1800" dirty="0" smtClean="0"/>
          </a:p>
          <a:p>
            <a:r>
              <a:rPr lang="en-IN" sz="1800" dirty="0" smtClean="0"/>
              <a:t>Underline= </a:t>
            </a:r>
            <a:r>
              <a:rPr lang="en-IN" sz="1800" dirty="0" err="1" smtClean="0"/>
              <a:t>insertaion</a:t>
            </a:r>
            <a:endParaRPr lang="en-IN" sz="1800" dirty="0" smtClean="0"/>
          </a:p>
          <a:p>
            <a:r>
              <a:rPr lang="en-IN" sz="1800" dirty="0" smtClean="0"/>
              <a:t>Strike=delete</a:t>
            </a:r>
          </a:p>
          <a:p>
            <a:r>
              <a:rPr lang="en-IN" sz="1800" b="1" dirty="0" smtClean="0"/>
              <a:t>TABLE FORMAT: </a:t>
            </a:r>
          </a:p>
          <a:p>
            <a:r>
              <a:rPr lang="en-IN" sz="1800" dirty="0" err="1" smtClean="0"/>
              <a:t>Ol,ul,li,clospan,rowspan</a:t>
            </a:r>
            <a:r>
              <a:rPr lang="en-IN" sz="1800" dirty="0" smtClean="0"/>
              <a:t> …..</a:t>
            </a:r>
          </a:p>
          <a:p>
            <a:r>
              <a:rPr lang="en-IN" sz="1800" b="1" dirty="0" smtClean="0"/>
              <a:t>FORM CATEGORY:</a:t>
            </a:r>
            <a:endParaRPr lang="en-IN" sz="1800" dirty="0" smtClean="0"/>
          </a:p>
          <a:p>
            <a:r>
              <a:rPr lang="en-IN" sz="1800" dirty="0" smtClean="0"/>
              <a:t>Check box, radio button…</a:t>
            </a:r>
          </a:p>
          <a:p>
            <a:r>
              <a:rPr lang="en-IN" sz="1800" b="1" dirty="0" smtClean="0"/>
              <a:t>LINK CATEGORY:</a:t>
            </a:r>
          </a:p>
          <a:p>
            <a:r>
              <a:rPr lang="en-IN" sz="1800" dirty="0" smtClean="0"/>
              <a:t>&lt;a </a:t>
            </a:r>
            <a:r>
              <a:rPr lang="en-IN" sz="1800" dirty="0" err="1" smtClean="0"/>
              <a:t>href</a:t>
            </a:r>
            <a:r>
              <a:rPr lang="en-IN" sz="1800" dirty="0" smtClean="0"/>
              <a:t>&gt;</a:t>
            </a:r>
          </a:p>
          <a:p>
            <a:r>
              <a:rPr lang="en-IN" sz="1800" b="1" dirty="0" smtClean="0"/>
              <a:t>EXTRA CATEGOY:</a:t>
            </a:r>
          </a:p>
          <a:p>
            <a:r>
              <a:rPr lang="en-IN" sz="1800" dirty="0" smtClean="0"/>
              <a:t>Video, map (live)…..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IN" b="1" dirty="0" smtClean="0"/>
              <a:t>Difference between &lt;span&gt;,&lt;div&gt;,&lt;p&gt; and &lt;</a:t>
            </a:r>
            <a:r>
              <a:rPr lang="en-IN" b="1" dirty="0" err="1" smtClean="0"/>
              <a:t>blockquote</a:t>
            </a:r>
            <a:r>
              <a:rPr lang="en-IN" b="1" dirty="0" smtClean="0"/>
              <a:t>&gt;</a:t>
            </a:r>
          </a:p>
          <a:p>
            <a:r>
              <a:rPr lang="en-IN" sz="2400" b="1" dirty="0" smtClean="0"/>
              <a:t>&lt;span&gt;-</a:t>
            </a:r>
            <a:r>
              <a:rPr lang="en-US" sz="2400" dirty="0" smtClean="0"/>
              <a:t>No New Line, No Margin</a:t>
            </a:r>
          </a:p>
          <a:p>
            <a:r>
              <a:rPr lang="en-IN" sz="2400" b="1" dirty="0" smtClean="0"/>
              <a:t>&lt;div&gt;-</a:t>
            </a:r>
            <a:r>
              <a:rPr lang="en-US" sz="2400" dirty="0" smtClean="0"/>
              <a:t> New Line, No Margin.</a:t>
            </a:r>
          </a:p>
          <a:p>
            <a:r>
              <a:rPr lang="en-IN" sz="2400" b="1" dirty="0" smtClean="0"/>
              <a:t>&lt;p&gt;-</a:t>
            </a:r>
            <a:r>
              <a:rPr lang="en-US" sz="2400" dirty="0" smtClean="0"/>
              <a:t> New Line, Margin-Top, Margin-Bottom.</a:t>
            </a:r>
          </a:p>
          <a:p>
            <a:r>
              <a:rPr lang="en-IN" sz="2400" b="1" dirty="0" smtClean="0"/>
              <a:t>&lt;</a:t>
            </a:r>
            <a:r>
              <a:rPr lang="en-IN" sz="2400" b="1" dirty="0" err="1" smtClean="0"/>
              <a:t>blockquote</a:t>
            </a:r>
            <a:r>
              <a:rPr lang="en-IN" sz="2400" b="1" dirty="0" smtClean="0"/>
              <a:t>&gt;-</a:t>
            </a:r>
            <a:r>
              <a:rPr lang="en-US" sz="2400" dirty="0" smtClean="0"/>
              <a:t>  New Line, Margin-Top, Margin-Bottom, Margin-Left, Margin-Right.</a:t>
            </a:r>
            <a:endParaRPr lang="en-IN" sz="2400" b="1" dirty="0" smtClean="0"/>
          </a:p>
          <a:p>
            <a:r>
              <a:rPr lang="en-IN" b="1" dirty="0" smtClean="0"/>
              <a:t>Difference between &amp;</a:t>
            </a:r>
            <a:r>
              <a:rPr lang="en-IN" b="1" dirty="0" err="1" smtClean="0"/>
              <a:t>nbsp</a:t>
            </a:r>
            <a:r>
              <a:rPr lang="en-IN" b="1" dirty="0" smtClean="0"/>
              <a:t> and &lt;pre&gt;</a:t>
            </a:r>
          </a:p>
          <a:p>
            <a:r>
              <a:rPr lang="en-IN" sz="2400" b="1" dirty="0" smtClean="0"/>
              <a:t>&amp;</a:t>
            </a:r>
            <a:r>
              <a:rPr lang="en-IN" sz="2400" b="1" dirty="0" err="1" smtClean="0"/>
              <a:t>nbsp</a:t>
            </a:r>
            <a:r>
              <a:rPr lang="en-IN" sz="2400" b="1" dirty="0" smtClean="0"/>
              <a:t>- </a:t>
            </a:r>
            <a:r>
              <a:rPr lang="en-IN" sz="2400" dirty="0" smtClean="0"/>
              <a:t>gives half space</a:t>
            </a:r>
          </a:p>
          <a:p>
            <a:r>
              <a:rPr lang="en-IN" sz="2400" b="1" dirty="0" smtClean="0"/>
              <a:t>&lt;pre&gt;-</a:t>
            </a:r>
            <a:r>
              <a:rPr lang="en-IN" sz="2400" dirty="0" smtClean="0"/>
              <a:t>same as &amp;</a:t>
            </a:r>
            <a:r>
              <a:rPr lang="en-IN" sz="2400" dirty="0" err="1" smtClean="0"/>
              <a:t>nbsp</a:t>
            </a:r>
            <a:r>
              <a:rPr lang="en-IN" sz="2400" dirty="0" smtClean="0"/>
              <a:t> but use different font type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Measure in EM and REM</a:t>
            </a:r>
          </a:p>
          <a:p>
            <a:r>
              <a:rPr lang="en-IN" dirty="0" smtClean="0"/>
              <a:t>&lt;h1&gt; = 2em		1em=16pixel</a:t>
            </a:r>
          </a:p>
          <a:p>
            <a:r>
              <a:rPr lang="en-IN" dirty="0" smtClean="0"/>
              <a:t>&lt;h2&gt;=1.5em</a:t>
            </a:r>
          </a:p>
          <a:p>
            <a:r>
              <a:rPr lang="en-IN" dirty="0" smtClean="0"/>
              <a:t>&lt;h3&gt;=1.17em</a:t>
            </a:r>
          </a:p>
          <a:p>
            <a:r>
              <a:rPr lang="en-IN" dirty="0" smtClean="0"/>
              <a:t>&lt;h4</a:t>
            </a:r>
            <a:r>
              <a:rPr lang="en-IN" smtClean="0"/>
              <a:t>&gt;=</a:t>
            </a:r>
            <a:r>
              <a:rPr lang="en-IN" smtClean="0"/>
              <a:t>1.03em</a:t>
            </a:r>
            <a:endParaRPr lang="en-IN" dirty="0" smtClean="0"/>
          </a:p>
          <a:p>
            <a:r>
              <a:rPr lang="en-IN" dirty="0" smtClean="0"/>
              <a:t>&lt;h5&gt;=0.83em</a:t>
            </a:r>
          </a:p>
          <a:p>
            <a:r>
              <a:rPr lang="en-IN" dirty="0" smtClean="0"/>
              <a:t>&lt;h6&gt;0.67em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give path?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type:</a:t>
            </a:r>
          </a:p>
          <a:p>
            <a:r>
              <a:rPr lang="en-IN" dirty="0" smtClean="0"/>
              <a:t>Absolute – give path name with drive and folder name</a:t>
            </a:r>
          </a:p>
          <a:p>
            <a:r>
              <a:rPr lang="en-IN" dirty="0" smtClean="0"/>
              <a:t>Relative – just give name where you have stored your data</a:t>
            </a:r>
          </a:p>
          <a:p>
            <a:pPr>
              <a:buNone/>
            </a:pPr>
            <a:r>
              <a:rPr lang="en-IN" dirty="0" smtClean="0"/>
              <a:t>Ex; /images/i1.jpg</a:t>
            </a:r>
          </a:p>
          <a:p>
            <a:pPr>
              <a:buNone/>
            </a:pPr>
            <a:r>
              <a:rPr lang="en-IN" dirty="0" smtClean="0"/>
              <a:t>	   …/i1.jpg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246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DAY-1</vt:lpstr>
      <vt:lpstr>Types of mark up language</vt:lpstr>
      <vt:lpstr>Slide 3</vt:lpstr>
      <vt:lpstr>Slide 4</vt:lpstr>
      <vt:lpstr>SOME TAG</vt:lpstr>
      <vt:lpstr>TAG WITH CATEGORY</vt:lpstr>
      <vt:lpstr>Slide 7</vt:lpstr>
      <vt:lpstr>Header </vt:lpstr>
      <vt:lpstr>How to give path?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DAY-1</dc:title>
  <dc:creator>win10</dc:creator>
  <cp:lastModifiedBy>win10</cp:lastModifiedBy>
  <cp:revision>21</cp:revision>
  <dcterms:created xsi:type="dcterms:W3CDTF">2022-05-03T09:22:53Z</dcterms:created>
  <dcterms:modified xsi:type="dcterms:W3CDTF">2022-05-04T03:28:16Z</dcterms:modified>
</cp:coreProperties>
</file>