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EF13-560C-4EF2-94D8-E600D116C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04E9B-F024-42D4-8149-97C555453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24569-7E53-43C5-94B5-370DB1A6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AFED-864F-422C-9C0D-2765F26F286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D9964-CB3C-402C-860C-E77BCDB2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03C8C-4294-43EA-A4EC-4D440D56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4E12-6B97-420A-B857-5277E3A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7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A929-5E8F-4C1D-BCE8-5475DF03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3AD91-B39D-4F05-827B-24E37730C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362E-9EEB-4E5B-B3B0-1D1A3F39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AFED-864F-422C-9C0D-2765F26F286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FB28-C8E7-463A-A114-DA24AD06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72549-3947-49A4-8912-4A4AA505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4E12-6B97-420A-B857-5277E3A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454F9-28BD-4D77-8F30-9F507379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3AD6E-7C48-4745-A501-56E4106C2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3641-B751-402D-B280-828AABFF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AFED-864F-422C-9C0D-2765F26F286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71CB-57B3-42EA-973C-82FA3C90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FA50-A35D-4144-9DA7-EB91EBF5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4E12-6B97-420A-B857-5277E3A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6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1180-5064-441D-AC4F-71101358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B7B8-49F3-48A7-BE6A-02FEDF584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E47E-26BA-42FF-9211-B931AE7F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AFED-864F-422C-9C0D-2765F26F286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A17CC-7125-4E82-AC50-F1B58BD8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90A9B-3849-430A-9D86-F26985AA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4E12-6B97-420A-B857-5277E3A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1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06EE-BEE1-4520-8D23-F439916A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D722A-B486-48CF-B9E8-EB34AECEE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E858B-15BC-4642-9EA1-986DE0E1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AFED-864F-422C-9C0D-2765F26F286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EC27-0B0F-4C21-BBC1-148AB9F5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82A1-E3EF-42C6-96F5-3DD61297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4E12-6B97-420A-B857-5277E3A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3EB5-4546-4888-AD5D-E0A716EC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CB72-CBD1-494D-8AD9-9730CAA81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A94A-C350-41AA-99A2-AB5A3799D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566E2-D621-4AEC-B566-4A4E4628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AFED-864F-422C-9C0D-2765F26F286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EDCEE-0393-452E-816D-CE677C8B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C4B89-9939-45DE-B069-2324EC0E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4E12-6B97-420A-B857-5277E3A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8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F290-556D-4E79-9490-7E4134A4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DC311-020D-453C-B20A-2D694FE7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90141-9DED-4A85-BA76-7B276B3FC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26015-6BE1-442F-BDE9-93A695232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DC668-4081-43CA-9F4D-506E87B29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83C1B-D2D4-4666-9F4D-514D7012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AFED-864F-422C-9C0D-2765F26F286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B7B68-15C5-46F4-A2D0-7E048640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CFDC1-A69E-49CA-8F65-A45DEDCA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4E12-6B97-420A-B857-5277E3A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6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7A3C-6E0F-4242-8FEB-81ACF470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C3671-3D44-45A1-B4C5-D1937A4E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AFED-864F-422C-9C0D-2765F26F286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5FD74-CBF5-4D44-AE14-63CD80E4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8F84F-DD5C-4EC1-AD3F-5A6E072E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4E12-6B97-420A-B857-5277E3A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1AFAD-62E5-4BFA-8E2C-8C94135F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AFED-864F-422C-9C0D-2765F26F286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5CE5F-3FC6-40EA-9F5A-C11C9816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9907D-E9C0-4B9F-9023-ED45D13C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4E12-6B97-420A-B857-5277E3A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C1DA-8887-4421-BB49-D3DB00E1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D9E1-26C5-4504-BB8F-404D90772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BEDBA-46A0-46E2-8E5A-30AD501E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38F0F-D539-4E4F-B2DF-3BCD72DB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AFED-864F-422C-9C0D-2765F26F286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9592-C901-4B0C-84CA-27390B5A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C592-65AB-4AE9-8693-E7CE00AA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4E12-6B97-420A-B857-5277E3A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71BA-D31E-461C-A1A6-EBF84E17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7030A-179B-4AD6-990B-0AE2B147E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5A4FF-68C8-4A33-9253-947B05987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3BCFA-EAA1-4C4C-94AC-FFF26018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AFED-864F-422C-9C0D-2765F26F286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4D746-3CF4-4FD1-BC26-9CED7A47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4A9F-BD99-4D84-8063-28569E97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4E12-6B97-420A-B857-5277E3A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8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A92BD-BA53-4962-BF23-55E26DA8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90868-0776-4D00-9C4C-A6569411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778A7-26DE-4F77-9DAB-5AB377169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AFED-864F-422C-9C0D-2765F26F286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72F3F-A63E-452F-9624-A207D287C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350A-5DE0-4685-9C99-383E73C9C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4E12-6B97-420A-B857-5277E3AED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5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8728C8-F06B-43F1-BE82-B6208AADF053}"/>
              </a:ext>
            </a:extLst>
          </p:cNvPr>
          <p:cNvSpPr txBox="1"/>
          <p:nvPr/>
        </p:nvSpPr>
        <p:spPr>
          <a:xfrm>
            <a:off x="1108363" y="554182"/>
            <a:ext cx="10113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Java High-level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E0B43-BE74-4EC5-B666-7C9FCDD19211}"/>
              </a:ext>
            </a:extLst>
          </p:cNvPr>
          <p:cNvSpPr txBox="1"/>
          <p:nvPr/>
        </p:nvSpPr>
        <p:spPr>
          <a:xfrm>
            <a:off x="1108363" y="1510018"/>
            <a:ext cx="86480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OOP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Abstraction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Polymorphism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being readable (C-like in terms of syntax)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Bytecode &lt;- this can interpreted by the JVM (Java Virtual Machine)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 independence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have specific JVMs for each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 all of the JVMs can run the exact same bytecode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 what this means, is that I can write my code once, and then run it anywhere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Strong-typing / static-typing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Memory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Garbage Collector: removes objects / frees up memory that is no longer being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6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D6F5-9792-409C-902C-EFB7BA5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JDK/JRE/JVM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A797-5A0F-4589-8AE9-78495A6A4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 (Java Development Kit): Contains the JRE + Compiler + Debugger, and other development tools</a:t>
            </a:r>
          </a:p>
          <a:p>
            <a:r>
              <a:rPr lang="en-US" dirty="0"/>
              <a:t>JRE (Java Runtime Environment): Contains the JVM + Runtime libraries</a:t>
            </a:r>
          </a:p>
          <a:p>
            <a:pPr lvl="1"/>
            <a:r>
              <a:rPr lang="en-US" dirty="0"/>
              <a:t>Runtime Libraries: Packages containing different compiled classes that are “built-in” to the Java language</a:t>
            </a:r>
          </a:p>
          <a:p>
            <a:r>
              <a:rPr lang="en-US" dirty="0"/>
              <a:t>JVM (Java Virtual Machine): This is what actually runs the compiled code (bytecode). </a:t>
            </a:r>
          </a:p>
        </p:txBody>
      </p:sp>
    </p:spTree>
    <p:extLst>
      <p:ext uri="{BB962C8B-B14F-4D97-AF65-F5344CB8AC3E}">
        <p14:creationId xmlns:p14="http://schemas.microsoft.com/office/powerpoint/2010/main" val="182668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104F-EA14-45F0-964E-823FA9E3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8D75-0077-40A5-AE16-7D3AA6A3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directory: This is where we place different files, change different files we’re working with</a:t>
            </a:r>
          </a:p>
          <a:p>
            <a:r>
              <a:rPr lang="en-US" dirty="0"/>
              <a:t>Staging area: This is where we add files that were changed in working directory, or files that we have added to our working directory to be committed</a:t>
            </a:r>
          </a:p>
          <a:p>
            <a:r>
              <a:rPr lang="en-US" dirty="0"/>
              <a:t>Repository (.git): This is where committed changes are actually stored. The repository itself contains a whole timeline of changes.</a:t>
            </a:r>
          </a:p>
          <a:p>
            <a:pPr lvl="1"/>
            <a:r>
              <a:rPr lang="en-US" dirty="0"/>
              <a:t>Each segment of our timeline is known as a commit. Think of it as a snapshot in time</a:t>
            </a:r>
          </a:p>
        </p:txBody>
      </p:sp>
    </p:spTree>
    <p:extLst>
      <p:ext uri="{BB962C8B-B14F-4D97-AF65-F5344CB8AC3E}">
        <p14:creationId xmlns:p14="http://schemas.microsoft.com/office/powerpoint/2010/main" val="238857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JDK/JRE/JVM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Tran</dc:creator>
  <cp:lastModifiedBy>Bach Tran</cp:lastModifiedBy>
  <cp:revision>4</cp:revision>
  <dcterms:created xsi:type="dcterms:W3CDTF">2021-04-05T16:24:21Z</dcterms:created>
  <dcterms:modified xsi:type="dcterms:W3CDTF">2021-04-05T16:53:34Z</dcterms:modified>
</cp:coreProperties>
</file>