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D6D5-624F-405D-8B65-D747952E5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E6DC2-653E-42A9-ACD3-70B2B158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76B6-D9B2-4FA4-BB6D-00991006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6668A-67BB-43D0-BAFF-294B0F7A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F529-A3F5-4E77-8879-9BBBE38A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A5D5-1031-4A27-BD8A-743D40E4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2FCD-9E0D-4A51-A31B-B8C6DDFA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552F-11D0-482A-8D88-F7EF6E0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D640-8E24-4D4C-8885-5F9E173B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7195-4C48-4CA0-9071-0B996167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DFBD5-A7EC-49CD-AB47-61CB21A08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3E129-AD8B-49DF-9C4B-86AB14A1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37B1-F7A7-46CA-AFA8-F0540D20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286D-CE77-4C78-9843-20DD0C28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CAD7-2758-4229-837C-40536973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6B75-27E2-486D-9EB2-C4DBCE2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739D-AEA6-4F17-BC24-5902329F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273D-650B-487E-BF18-E5E2B7A8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372D-90C6-4B04-BF28-1057B6DE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B886-B62C-4F7E-B31A-BAD91FE4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D4B-B762-4695-8D6A-D35414A6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3BF4-495D-4126-BD8D-4B5E144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6F6F-9514-43FC-84C6-7727F8CE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397D-182F-496B-A157-6DB609CA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768B-ED25-4354-B10A-B17F2046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7A12-CB1F-4C61-9C08-5F1AC790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CA69-69C8-4EFA-B88A-3A8B703B5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0A965-B60A-41FB-927A-58B14A3B8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DAB1-E495-4835-AD5B-3B2E1674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39DBA-66FD-483E-A88E-573FC263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B03D-5BA5-47DE-9447-D3ED8E40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7AAC-E22C-4E75-98CE-3D5F2CF4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D902-31BC-4EFE-84C2-CBBD72FB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EF4F-A7E3-4914-BF08-A995CFED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AE8C0-C506-4347-B4AE-60D00614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4317F-99F0-4814-A1C1-F8C90A903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7CA1D-4022-4088-89A5-E5FDD508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D0BCB-AB45-47F4-AB9E-E2F6C5C6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A5F09-1050-4C52-AD3F-32B7C7A4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9BDB-8262-450F-9DA4-CE1DA1F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97DD-E988-4018-8EF7-EB271D02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D57CF-F187-45FB-BF1B-E4718760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9E7B4-0020-4311-982B-9B294F92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F42C5-7F93-4D70-BAC3-FD5C9B4A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0AD1A-B966-4A13-AFE8-1FF5891D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A3A-9521-41B6-A682-5CDCF9F4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E060-5064-48AB-B536-956D788A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3E9-B8D1-4BDE-8FE0-EEDB3330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9EDB-4DAC-4AAF-A65C-0A5F3E11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FFE0-BBC7-441C-B4F0-C9A08016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FD94-54DE-4747-89FD-83F1B464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630-58C0-429E-8C50-3E7CBC9C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049A-EB2B-4FEA-A459-091FB3FC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87AE0-F0CD-4033-9789-37CB9CE17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B0E57-DDD9-46B1-B98E-AD6FCBD6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918BE-F21E-4633-B2CB-57C35C56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D64E-8A8B-4A6B-9CFA-02AA1416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6AD2-372E-458A-88B9-E4E1D6B7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9515-2E4F-4CC6-B2FB-9E4868B9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F0FB-C860-4BF2-8BE7-97904E00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8A86-B0EA-4234-ABA4-30C43F14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B9D5-7804-4A66-8914-D18F75713A9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AE5B-50FF-4DE2-80F3-A029DEA1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6762-6F95-41AE-90AE-A206503F3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4934-73E1-4795-B25E-CEA34554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EBA7-B0D7-426B-9AB4-CF48D8237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1E249-91D9-4346-97F7-6A68E550D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(Cross Origin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30719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05B3846F-4145-4452-9CA1-31505FB7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836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04253-7692-440B-B565-9674A91912FE}"/>
              </a:ext>
            </a:extLst>
          </p:cNvPr>
          <p:cNvSpPr txBox="1"/>
          <p:nvPr/>
        </p:nvSpPr>
        <p:spPr>
          <a:xfrm>
            <a:off x="1418056" y="3872204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</a:t>
            </a:r>
          </a:p>
        </p:txBody>
      </p:sp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EBF88536-CAD7-4F48-B2EC-4F351F20E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5796" y="69513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0F9B9-0CAB-4D72-85CC-C32BD58F0E05}"/>
              </a:ext>
            </a:extLst>
          </p:cNvPr>
          <p:cNvSpPr txBox="1"/>
          <p:nvPr/>
        </p:nvSpPr>
        <p:spPr>
          <a:xfrm>
            <a:off x="6671387" y="158620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Live-server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7CBD1-D96C-42ED-87C7-3349B5113CA4}"/>
              </a:ext>
            </a:extLst>
          </p:cNvPr>
          <p:cNvCxnSpPr>
            <a:cxnSpLocks/>
          </p:cNvCxnSpPr>
          <p:nvPr/>
        </p:nvCxnSpPr>
        <p:spPr>
          <a:xfrm flipV="1">
            <a:off x="2063692" y="992173"/>
            <a:ext cx="4732104" cy="199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BE0D31-7A48-4856-9C06-A16E88775E9B}"/>
              </a:ext>
            </a:extLst>
          </p:cNvPr>
          <p:cNvSpPr txBox="1"/>
          <p:nvPr/>
        </p:nvSpPr>
        <p:spPr>
          <a:xfrm>
            <a:off x="2895077" y="1783095"/>
            <a:ext cx="155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index.html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3844C-E85B-4E1A-9C88-9AFD49ABA70E}"/>
              </a:ext>
            </a:extLst>
          </p:cNvPr>
          <p:cNvCxnSpPr>
            <a:cxnSpLocks/>
          </p:cNvCxnSpPr>
          <p:nvPr/>
        </p:nvCxnSpPr>
        <p:spPr>
          <a:xfrm flipH="1">
            <a:off x="2252502" y="1190615"/>
            <a:ext cx="4653915" cy="193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9426E6-51F4-439F-A6E8-74197A510020}"/>
              </a:ext>
            </a:extLst>
          </p:cNvPr>
          <p:cNvSpPr txBox="1"/>
          <p:nvPr/>
        </p:nvSpPr>
        <p:spPr>
          <a:xfrm>
            <a:off x="4397484" y="1584653"/>
            <a:ext cx="140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go, index.html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4498FB-D8E7-4DF4-888C-7255DB879CF5}"/>
              </a:ext>
            </a:extLst>
          </p:cNvPr>
          <p:cNvCxnSpPr>
            <a:cxnSpLocks/>
          </p:cNvCxnSpPr>
          <p:nvPr/>
        </p:nvCxnSpPr>
        <p:spPr>
          <a:xfrm flipV="1">
            <a:off x="2499919" y="1609531"/>
            <a:ext cx="4673951" cy="189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160C39-E159-4294-9D05-4E5BEDA9C914}"/>
              </a:ext>
            </a:extLst>
          </p:cNvPr>
          <p:cNvSpPr txBox="1"/>
          <p:nvPr/>
        </p:nvSpPr>
        <p:spPr>
          <a:xfrm>
            <a:off x="5499067" y="2140722"/>
            <a:ext cx="128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ourjs.js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E7E05A-72BE-4D8E-9ABF-3A41ADF3F96F}"/>
              </a:ext>
            </a:extLst>
          </p:cNvPr>
          <p:cNvCxnSpPr>
            <a:cxnSpLocks/>
          </p:cNvCxnSpPr>
          <p:nvPr/>
        </p:nvCxnSpPr>
        <p:spPr>
          <a:xfrm flipH="1">
            <a:off x="2659310" y="1807973"/>
            <a:ext cx="4593686" cy="188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31A189-6C8B-4ECB-8EFA-E5CD93144C61}"/>
              </a:ext>
            </a:extLst>
          </p:cNvPr>
          <p:cNvSpPr txBox="1"/>
          <p:nvPr/>
        </p:nvSpPr>
        <p:spPr>
          <a:xfrm>
            <a:off x="3874783" y="2813939"/>
            <a:ext cx="140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go, ourjs.js</a:t>
            </a:r>
          </a:p>
        </p:txBody>
      </p:sp>
      <p:pic>
        <p:nvPicPr>
          <p:cNvPr id="27" name="Graphic 26" descr="Server outline">
            <a:extLst>
              <a:ext uri="{FF2B5EF4-FFF2-40B4-BE49-F238E27FC236}">
                <a16:creationId xmlns:a16="http://schemas.microsoft.com/office/drawing/2014/main" id="{5C4D8D4B-2087-4877-971D-031471016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8875" y="271380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D5E9D0-A564-436C-97EA-10CD0F89B681}"/>
              </a:ext>
            </a:extLst>
          </p:cNvPr>
          <p:cNvSpPr txBox="1"/>
          <p:nvPr/>
        </p:nvSpPr>
        <p:spPr>
          <a:xfrm>
            <a:off x="7424199" y="3687538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REST-API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1DD693-172A-4036-8EBC-E7B1124CB569}"/>
              </a:ext>
            </a:extLst>
          </p:cNvPr>
          <p:cNvCxnSpPr>
            <a:cxnSpLocks/>
          </p:cNvCxnSpPr>
          <p:nvPr/>
        </p:nvCxnSpPr>
        <p:spPr>
          <a:xfrm flipV="1">
            <a:off x="2565721" y="3481280"/>
            <a:ext cx="4803154" cy="2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AE691E-DB1A-48CA-B860-EFBF33A88BA1}"/>
              </a:ext>
            </a:extLst>
          </p:cNvPr>
          <p:cNvSpPr txBox="1"/>
          <p:nvPr/>
        </p:nvSpPr>
        <p:spPr>
          <a:xfrm>
            <a:off x="4500312" y="3780196"/>
            <a:ext cx="19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pokemon</a:t>
            </a:r>
            <a:r>
              <a:rPr lang="en-US" dirty="0"/>
              <a:t>/1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C3F1FC-239B-480B-B8F1-516FE9F0C58E}"/>
              </a:ext>
            </a:extLst>
          </p:cNvPr>
          <p:cNvSpPr txBox="1"/>
          <p:nvPr/>
        </p:nvSpPr>
        <p:spPr>
          <a:xfrm>
            <a:off x="4539885" y="4063987"/>
            <a:ext cx="191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will ask: This request is coming from a .</a:t>
            </a:r>
            <a:r>
              <a:rPr lang="en-US" dirty="0" err="1"/>
              <a:t>js</a:t>
            </a:r>
            <a:r>
              <a:rPr lang="en-US" dirty="0"/>
              <a:t> file served from some other server (origin: 127.0.0.1:60000), is that allowed?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6C81B2-A060-4CB3-9133-FDD490FE9B15}"/>
              </a:ext>
            </a:extLst>
          </p:cNvPr>
          <p:cNvSpPr txBox="1"/>
          <p:nvPr/>
        </p:nvSpPr>
        <p:spPr>
          <a:xfrm>
            <a:off x="6523893" y="1883247"/>
            <a:ext cx="181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127.0.0.1:60000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DD07B0-7430-4551-9BFD-4C959651E3AA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2565721" y="3872204"/>
            <a:ext cx="485847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DE8A97-9D96-4DFE-814F-E6491DDAA538}"/>
              </a:ext>
            </a:extLst>
          </p:cNvPr>
          <p:cNvSpPr txBox="1"/>
          <p:nvPr/>
        </p:nvSpPr>
        <p:spPr>
          <a:xfrm>
            <a:off x="2368495" y="4318731"/>
            <a:ext cx="1306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“No, .</a:t>
            </a:r>
            <a:r>
              <a:rPr lang="en-US" dirty="0" err="1"/>
              <a:t>js</a:t>
            </a:r>
            <a:r>
              <a:rPr lang="en-US" dirty="0"/>
              <a:t> files that send requests to us from those origins are not allowed to do so”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E0401D-37B7-445B-BBF8-BCCFC7E1DA3C}"/>
              </a:ext>
            </a:extLst>
          </p:cNvPr>
          <p:cNvSpPr txBox="1"/>
          <p:nvPr/>
        </p:nvSpPr>
        <p:spPr>
          <a:xfrm>
            <a:off x="8350576" y="2791045"/>
            <a:ext cx="3775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purpose of CORS is to protect the user from accidentally visiting random websites that might send .</a:t>
            </a:r>
            <a:r>
              <a:rPr lang="en-US" dirty="0" err="1"/>
              <a:t>js</a:t>
            </a:r>
            <a:r>
              <a:rPr lang="en-US" dirty="0"/>
              <a:t> files that could send arbitrary HTTP requests to websites the user uses, such as </a:t>
            </a:r>
            <a:r>
              <a:rPr lang="en-US" dirty="0" err="1"/>
              <a:t>gmail</a:t>
            </a:r>
            <a:r>
              <a:rPr lang="en-US" dirty="0"/>
              <a:t>, </a:t>
            </a:r>
            <a:r>
              <a:rPr lang="en-US" dirty="0" err="1"/>
              <a:t>youtube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So over on the backend, it is important to enforce that only .</a:t>
            </a:r>
            <a:r>
              <a:rPr lang="en-US" dirty="0" err="1"/>
              <a:t>js</a:t>
            </a:r>
            <a:r>
              <a:rPr lang="en-US" dirty="0"/>
              <a:t> files originating from certain origins are allowed to send those requests (typically origins that that backend owner owns)</a:t>
            </a:r>
          </a:p>
        </p:txBody>
      </p:sp>
    </p:spTree>
    <p:extLst>
      <p:ext uri="{BB962C8B-B14F-4D97-AF65-F5344CB8AC3E}">
        <p14:creationId xmlns:p14="http://schemas.microsoft.com/office/powerpoint/2010/main" val="293721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160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</dc:title>
  <dc:creator>Bach Tran</dc:creator>
  <cp:lastModifiedBy>Bach Tran</cp:lastModifiedBy>
  <cp:revision>3</cp:revision>
  <dcterms:created xsi:type="dcterms:W3CDTF">2021-04-23T19:45:38Z</dcterms:created>
  <dcterms:modified xsi:type="dcterms:W3CDTF">2021-04-26T03:26:12Z</dcterms:modified>
</cp:coreProperties>
</file>