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09D1F-27A8-4D46-A150-7E7ACF4EF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EA8B4-0180-48B0-81A0-CAA30D394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33D86-B41F-4492-BFEE-39381BEC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5882-DF55-4FB2-807C-928D422B732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E3B94-DA58-4BBF-80D1-ACC79C7F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D0FE7-5470-4BBD-AF65-286B2B1D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C8C2-A244-4C83-AA9D-0C254803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8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DC545-48CB-4826-A387-6C02B67C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15C1F-2256-4C1D-827A-56ECC111A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99AAA-E719-4F13-B35A-0C71DF21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5882-DF55-4FB2-807C-928D422B732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8BE8E-0F3D-49C7-A8FE-E7D39980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29045-94EB-4FAC-966B-F81A43DF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C8C2-A244-4C83-AA9D-0C254803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8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646021-895C-4B4B-AD2E-BEC75D295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21E073-E4B8-4E3A-AC20-01BCF80BD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5DE7B-796E-4EF8-9901-1C9106888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5882-DF55-4FB2-807C-928D422B732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23517-3BC5-4C13-A799-338E7D5E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6B2EF-1E2C-47C2-995D-028DCDC7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C8C2-A244-4C83-AA9D-0C254803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EFFD-58CB-407C-BB9B-831781B2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ECF66-8FC6-49F2-9E3E-6B7FB1769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427F7-ACBB-493F-8BE8-44DD50B0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5882-DF55-4FB2-807C-928D422B732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3EA9-5058-4508-8BFC-43892C03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0FA00-1239-471B-9DED-C501E2F7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C8C2-A244-4C83-AA9D-0C254803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5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9F7F0-C9DB-459D-B24D-854F655E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73E77-57A8-46C2-A291-F70FD0D54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1FD75-34D8-4278-BFA5-76AFB79AC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5882-DF55-4FB2-807C-928D422B732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1396F-FE6D-4CCA-A2B0-F533EE24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85F7A-8C1B-46EC-AD0A-5405A95E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C8C2-A244-4C83-AA9D-0C254803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0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A4FE-7585-4E89-AAD8-71700F29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33C1-96A9-46BB-A8DF-365E60CFE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F3BAF-D460-4227-A4F1-8A888F1D5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9E6FF-4AB7-4B7D-B82B-062D23353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5882-DF55-4FB2-807C-928D422B732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CD7B9-D309-480F-B89E-B2F8313A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1B29E-8A4D-4331-8174-C9785A9A2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C8C2-A244-4C83-AA9D-0C254803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89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E3409-D886-4DC0-B42F-A502AB4E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77450-838D-4293-97BD-C4274FEA1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E3C83-A642-49D9-A82A-9D8E9B5AC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9E961F-85FE-4BE2-8C2C-43A15F7F1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095632-E3E5-405F-827F-5305C0810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7E1588-3D43-41F8-814A-2141C4ABE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5882-DF55-4FB2-807C-928D422B732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81C5C-E24C-42C4-9239-1238107B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F4DFD-C1AA-4495-86A0-D37C24AC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C8C2-A244-4C83-AA9D-0C254803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8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A9C6-FF24-4DAA-AA8F-AB88F182B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C1819-87ED-48B7-B746-0D2B6E74F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5882-DF55-4FB2-807C-928D422B732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7290C-834C-443F-9657-709D2F311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ADA8F-41E4-42CF-AA1A-7C518436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C8C2-A244-4C83-AA9D-0C254803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EB03BE-A0E4-414A-81F7-906DF7B3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5882-DF55-4FB2-807C-928D422B732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F0FB9-F873-4781-8581-D40B321F5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E97EA-21CA-4D7F-9840-AA891A43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C8C2-A244-4C83-AA9D-0C254803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056F0-71EA-41C3-881B-63AACC280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11A20-EC5B-4086-8675-4730C0A44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02C62-2ED8-447A-ADC6-2EEE5A3E2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B4F25-34E4-44BF-BE3B-8C9359082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5882-DF55-4FB2-807C-928D422B732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61844-D879-4E53-8DEA-88F97A2E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7BBFC-31DA-49E2-9A9E-17AF7E50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C8C2-A244-4C83-AA9D-0C254803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8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C721D-23D2-4B57-B276-B21A72D02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0EFCC9-3006-441F-BEA2-8DE787D73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C9F76-4E2A-4C3E-A37E-6DD20BBA5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7E465-BA56-4D76-900D-96F51733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5882-DF55-4FB2-807C-928D422B732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5D0BA-021B-485B-9FF9-EB961F6C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B79D8-B30B-4ECD-8E47-A6EE89F5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C8C2-A244-4C83-AA9D-0C254803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4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672179-C848-4B49-8BCC-1DDC964C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53748-BC9D-49D5-9CC9-59B4A1380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FA681-3862-48A0-ABFA-680B68958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55882-DF55-4FB2-807C-928D422B732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507C4-CF29-4E7F-9C0A-52D16E43B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9779A-21DB-4E47-95A3-81C3A09B1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2C8C2-A244-4C83-AA9D-0C254803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7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D8E36B-0E9A-4902-9DF5-3EA97804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976327-3076-47BD-A5D6-950E4B5D7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JavaScript is a single-threaded, multi-paradigm, “prototype” object oriented language</a:t>
            </a:r>
          </a:p>
          <a:p>
            <a:pPr lvl="1"/>
            <a:r>
              <a:rPr lang="en-US" dirty="0"/>
              <a:t>Multi-paradigm: JavaScript can be run as a server-side application or a purely browser-based application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What is the most commonly used JavaScript engine used to run JavaScript?</a:t>
            </a:r>
          </a:p>
          <a:p>
            <a:pPr lvl="1">
              <a:buFontTx/>
              <a:buChar char="-"/>
            </a:pPr>
            <a:r>
              <a:rPr lang="en-US" dirty="0"/>
              <a:t>V8! V8 is an engine developed by Google, which Chrome uses as well as Node.js</a:t>
            </a:r>
          </a:p>
          <a:p>
            <a:pPr lvl="1">
              <a:buFontTx/>
              <a:buChar char="-"/>
            </a:pPr>
            <a:r>
              <a:rPr lang="en-US" dirty="0"/>
              <a:t>So, typically people think of JavaScript as interpreted. This means it is not a compiled language, but instead something known as an interpreter will read the code line by line, and then figure out what to do</a:t>
            </a:r>
          </a:p>
          <a:p>
            <a:pPr lvl="1">
              <a:buFontTx/>
              <a:buChar char="-"/>
            </a:pPr>
            <a:r>
              <a:rPr lang="en-US" dirty="0"/>
              <a:t>So, this is not strictly true in modern JavaScript, especially for a cutting edge engine like V8. </a:t>
            </a:r>
          </a:p>
          <a:p>
            <a:pPr lvl="2">
              <a:buFontTx/>
              <a:buChar char="-"/>
            </a:pPr>
            <a:r>
              <a:rPr lang="en-US" dirty="0"/>
              <a:t>Instead, V8 does what is known as JIT (just-in-time) compilation, whereby it actually does do compilation on the fly and execute these bits of compiled code as we go along. This helps make JavaScript more performant</a:t>
            </a:r>
          </a:p>
        </p:txBody>
      </p:sp>
      <p:pic>
        <p:nvPicPr>
          <p:cNvPr id="1026" name="Picture 2" descr="V8 (JavaScript engine) - Wikipedia">
            <a:extLst>
              <a:ext uri="{FF2B5EF4-FFF2-40B4-BE49-F238E27FC236}">
                <a16:creationId xmlns:a16="http://schemas.microsoft.com/office/drawing/2014/main" id="{0A6F0CAC-695F-4AE7-BD20-7112305EE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446" y="365125"/>
            <a:ext cx="1992814" cy="199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e JavaScript Core Language Learning Path">
            <a:extLst>
              <a:ext uri="{FF2B5EF4-FFF2-40B4-BE49-F238E27FC236}">
                <a16:creationId xmlns:a16="http://schemas.microsoft.com/office/drawing/2014/main" id="{97C76536-3563-4F97-94EB-D235FB3A3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150" y="38245"/>
            <a:ext cx="1787380" cy="178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7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C135E-5C02-40FE-BCD0-4186636A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JavaScript so Weird????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E5E9B-6336-43DE-9823-4D88C047D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guy basically made JavaScript in 10 days</a:t>
            </a:r>
          </a:p>
          <a:p>
            <a:r>
              <a:rPr lang="en-US" dirty="0"/>
              <a:t>He really didn’t think it would become the most used language for the web</a:t>
            </a:r>
          </a:p>
          <a:p>
            <a:r>
              <a:rPr lang="en-US" dirty="0"/>
              <a:t>There were so many bugs and quirks with it, that just stuck over time and never got fixed</a:t>
            </a:r>
          </a:p>
          <a:p>
            <a:r>
              <a:rPr lang="en-US" dirty="0"/>
              <a:t>In particular, one example would be the hoisting of “var” variables</a:t>
            </a:r>
          </a:p>
          <a:p>
            <a:r>
              <a:rPr lang="en-US" dirty="0"/>
              <a:t>Which is just an artifact of the usefulness of hoisting functions</a:t>
            </a:r>
          </a:p>
        </p:txBody>
      </p:sp>
    </p:spTree>
    <p:extLst>
      <p:ext uri="{BB962C8B-B14F-4D97-AF65-F5344CB8AC3E}">
        <p14:creationId xmlns:p14="http://schemas.microsoft.com/office/powerpoint/2010/main" val="50936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1F93-35BF-428B-8201-417F79674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Execution Environment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C7FCD5-1323-4A36-A11E-47C6D4F99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08" y="1392099"/>
            <a:ext cx="6682182" cy="501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358C0DC-6CE3-4C24-9981-59238953FC27}"/>
              </a:ext>
            </a:extLst>
          </p:cNvPr>
          <p:cNvSpPr/>
          <p:nvPr/>
        </p:nvSpPr>
        <p:spPr>
          <a:xfrm>
            <a:off x="2496447" y="5247186"/>
            <a:ext cx="858417" cy="427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Global EC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F04AFD-5099-401F-8550-80F4929A4973}"/>
              </a:ext>
            </a:extLst>
          </p:cNvPr>
          <p:cNvSpPr/>
          <p:nvPr/>
        </p:nvSpPr>
        <p:spPr>
          <a:xfrm>
            <a:off x="2496447" y="4710292"/>
            <a:ext cx="858417" cy="427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helloLog</a:t>
            </a:r>
            <a:r>
              <a:rPr lang="en-US" sz="1200" dirty="0"/>
              <a:t> EC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777CB2-8C1B-430F-9C97-54CED2DFFCE1}"/>
              </a:ext>
            </a:extLst>
          </p:cNvPr>
          <p:cNvSpPr txBox="1"/>
          <p:nvPr/>
        </p:nvSpPr>
        <p:spPr>
          <a:xfrm>
            <a:off x="6628594" y="1254358"/>
            <a:ext cx="44629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function running has its own execution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Notice how in JS, we can have code that exists outside of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That code will be part of the Global 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274B96-6E11-400C-B8F2-30F07622FDA9}"/>
              </a:ext>
            </a:extLst>
          </p:cNvPr>
          <p:cNvSpPr txBox="1"/>
          <p:nvPr/>
        </p:nvSpPr>
        <p:spPr>
          <a:xfrm>
            <a:off x="6959390" y="3008684"/>
            <a:ext cx="44629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EC contains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variable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Let, const, and var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“arguments”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scope chain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example, a nested function (a function inside another function), can access variables in the parent function as well as the global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keyword</a:t>
            </a:r>
          </a:p>
        </p:txBody>
      </p:sp>
    </p:spTree>
    <p:extLst>
      <p:ext uri="{BB962C8B-B14F-4D97-AF65-F5344CB8AC3E}">
        <p14:creationId xmlns:p14="http://schemas.microsoft.com/office/powerpoint/2010/main" val="136033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F7A6F-7348-4903-AC98-5B218467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BA243-4D22-4EAE-AD8D-517E1AD92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Scopes in Java are “lexical”, meaning that the variable scopes are controlled by the placement of functions and blocks</a:t>
            </a:r>
          </a:p>
          <a:p>
            <a:pPr lvl="1"/>
            <a:r>
              <a:rPr lang="en-US" dirty="0"/>
              <a:t>Global scope</a:t>
            </a:r>
          </a:p>
          <a:p>
            <a:pPr lvl="1"/>
            <a:r>
              <a:rPr lang="en-US" dirty="0"/>
              <a:t>Function scope</a:t>
            </a:r>
          </a:p>
          <a:p>
            <a:pPr lvl="1"/>
            <a:r>
              <a:rPr lang="en-US" dirty="0"/>
              <a:t>Block scope: (let and const in ES6)</a:t>
            </a:r>
          </a:p>
          <a:p>
            <a:r>
              <a:rPr lang="en-US" dirty="0"/>
              <a:t>The Scope chain keeps track of the chain of access that inner scopes have of the outer scopes</a:t>
            </a:r>
          </a:p>
          <a:p>
            <a:pPr lvl="1"/>
            <a:r>
              <a:rPr lang="en-US" dirty="0"/>
              <a:t>Everything that is nested deeper has access to everything in the outer</a:t>
            </a:r>
          </a:p>
        </p:txBody>
      </p:sp>
    </p:spTree>
    <p:extLst>
      <p:ext uri="{BB962C8B-B14F-4D97-AF65-F5344CB8AC3E}">
        <p14:creationId xmlns:p14="http://schemas.microsoft.com/office/powerpoint/2010/main" val="371516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D9F1-0357-46F0-9CC9-8284E4139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CDE80-C883-4A35-83D2-B86D09EB5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special variable that is created for each EC (aka every function)</a:t>
            </a:r>
          </a:p>
          <a:p>
            <a:r>
              <a:rPr lang="en-US" dirty="0"/>
              <a:t>It points to what is calling the function</a:t>
            </a:r>
          </a:p>
          <a:p>
            <a:pPr lvl="1"/>
            <a:r>
              <a:rPr lang="en-US" dirty="0"/>
              <a:t>So, if we call the function without having an object calling the function, this will be undefined (in strict mode)</a:t>
            </a:r>
          </a:p>
          <a:p>
            <a:pPr lvl="1"/>
            <a:r>
              <a:rPr lang="en-US" dirty="0"/>
              <a:t>‘this’ will refer to the window object in non-strict mode</a:t>
            </a:r>
          </a:p>
        </p:txBody>
      </p:sp>
    </p:spTree>
    <p:extLst>
      <p:ext uri="{BB962C8B-B14F-4D97-AF65-F5344CB8AC3E}">
        <p14:creationId xmlns:p14="http://schemas.microsoft.com/office/powerpoint/2010/main" val="22884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41618-9729-4488-9BAE-C920E3978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declare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324F5-F9F7-46CA-8917-6B16AEA97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function() {}: a normal function declaration</a:t>
            </a:r>
          </a:p>
          <a:p>
            <a:pPr marL="514350" indent="-514350">
              <a:buAutoNum type="arabicPeriod"/>
            </a:pPr>
            <a:r>
              <a:rPr lang="en-US" dirty="0"/>
              <a:t>let x = function() {}: anonymous function being assigned to a variable</a:t>
            </a:r>
          </a:p>
          <a:p>
            <a:pPr marL="514350" indent="-514350">
              <a:buAutoNum type="arabicPeriod"/>
            </a:pPr>
            <a:r>
              <a:rPr lang="en-US" dirty="0"/>
              <a:t>() =&gt; {}: arrow functions</a:t>
            </a:r>
          </a:p>
          <a:p>
            <a:pPr lvl="1"/>
            <a:r>
              <a:rPr lang="en-US" dirty="0"/>
              <a:t>Arrow functions treat ‘this’ differently</a:t>
            </a:r>
          </a:p>
          <a:p>
            <a:pPr lvl="1"/>
            <a:r>
              <a:rPr lang="en-US" dirty="0"/>
              <a:t>It uses the ‘this’ from its parent EC, instead of having its own</a:t>
            </a:r>
          </a:p>
        </p:txBody>
      </p:sp>
    </p:spTree>
    <p:extLst>
      <p:ext uri="{BB962C8B-B14F-4D97-AF65-F5344CB8AC3E}">
        <p14:creationId xmlns:p14="http://schemas.microsoft.com/office/powerpoint/2010/main" val="1077434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1F05-9277-4F88-9BDF-0E557C7C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Prototypal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1513-64C0-493D-96CE-D952EF4F0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 we have this idea of prototypal inheritance</a:t>
            </a:r>
          </a:p>
          <a:p>
            <a:pPr lvl="1"/>
            <a:r>
              <a:rPr lang="en-US" dirty="0"/>
              <a:t>This is different than the “class as a blueprint” and objects as an instance model of OOP</a:t>
            </a:r>
          </a:p>
          <a:p>
            <a:pPr lvl="1"/>
            <a:r>
              <a:rPr lang="en-US" dirty="0"/>
              <a:t>So, JavaScript does not follow the classical OOP like Java does</a:t>
            </a:r>
          </a:p>
          <a:p>
            <a:r>
              <a:rPr lang="en-US" dirty="0"/>
              <a:t>Every object has a __proto__ property, which is linking to some other object from which methods can be used</a:t>
            </a:r>
          </a:p>
          <a:p>
            <a:pPr lvl="1"/>
            <a:r>
              <a:rPr lang="en-US" dirty="0"/>
              <a:t>In the case of function constructors, these functions have a prototype property that is an object w/ a collection of 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D53E77-849C-4317-B6BE-DD9B2606F745}"/>
              </a:ext>
            </a:extLst>
          </p:cNvPr>
          <p:cNvSpPr/>
          <p:nvPr/>
        </p:nvSpPr>
        <p:spPr>
          <a:xfrm>
            <a:off x="1374046" y="5071146"/>
            <a:ext cx="2667699" cy="133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Car1 object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__proto__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9D81EC-5938-4E1D-A85B-3C54BA85B1A8}"/>
              </a:ext>
            </a:extLst>
          </p:cNvPr>
          <p:cNvCxnSpPr>
            <a:cxnSpLocks/>
          </p:cNvCxnSpPr>
          <p:nvPr/>
        </p:nvCxnSpPr>
        <p:spPr>
          <a:xfrm flipV="1">
            <a:off x="3363984" y="5425397"/>
            <a:ext cx="3959604" cy="72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A9FA062-3EE3-44DC-B227-36CFC5712E80}"/>
              </a:ext>
            </a:extLst>
          </p:cNvPr>
          <p:cNvSpPr/>
          <p:nvPr/>
        </p:nvSpPr>
        <p:spPr>
          <a:xfrm>
            <a:off x="7451171" y="4992784"/>
            <a:ext cx="1795244" cy="98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Car.prototype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18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CC79-2AF0-4753-89A5-E1337197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HTML/CSS/JavaScript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EEDD8-F12C-4C0F-93C4-CBD9138E2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is the noun</a:t>
            </a:r>
          </a:p>
          <a:p>
            <a:r>
              <a:rPr lang="en-US" dirty="0"/>
              <a:t>CSS is the adjective</a:t>
            </a:r>
          </a:p>
          <a:p>
            <a:r>
              <a:rPr lang="en-US" dirty="0"/>
              <a:t>JavaScript is the verb</a:t>
            </a:r>
          </a:p>
        </p:txBody>
      </p:sp>
    </p:spTree>
    <p:extLst>
      <p:ext uri="{BB962C8B-B14F-4D97-AF65-F5344CB8AC3E}">
        <p14:creationId xmlns:p14="http://schemas.microsoft.com/office/powerpoint/2010/main" val="2469448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614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JavaScript</vt:lpstr>
      <vt:lpstr>Why is JavaScript so Weird????</vt:lpstr>
      <vt:lpstr>JavaScript Execution Environment</vt:lpstr>
      <vt:lpstr>Scoping</vt:lpstr>
      <vt:lpstr>This keyword</vt:lpstr>
      <vt:lpstr>Ways to declare functions</vt:lpstr>
      <vt:lpstr>Prototypal inheritance</vt:lpstr>
      <vt:lpstr>HTML/CSS/JavaScript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Bach Tran</dc:creator>
  <cp:lastModifiedBy>Bach Tran</cp:lastModifiedBy>
  <cp:revision>14</cp:revision>
  <dcterms:created xsi:type="dcterms:W3CDTF">2021-04-21T20:25:25Z</dcterms:created>
  <dcterms:modified xsi:type="dcterms:W3CDTF">2021-04-22T20:38:39Z</dcterms:modified>
</cp:coreProperties>
</file>